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tags/tag5.xml" ContentType="application/vnd.openxmlformats-officedocument.presentationml.tags+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63" r:id="rId5"/>
    <p:sldMasterId id="2147483751" r:id="rId6"/>
  </p:sldMasterIdLst>
  <p:notesMasterIdLst>
    <p:notesMasterId r:id="rId67"/>
  </p:notesMasterIdLst>
  <p:handoutMasterIdLst>
    <p:handoutMasterId r:id="rId68"/>
  </p:handoutMasterIdLst>
  <p:sldIdLst>
    <p:sldId id="3656" r:id="rId7"/>
    <p:sldId id="3933" r:id="rId8"/>
    <p:sldId id="3904" r:id="rId9"/>
    <p:sldId id="3934" r:id="rId10"/>
    <p:sldId id="3965" r:id="rId11"/>
    <p:sldId id="3936" r:id="rId12"/>
    <p:sldId id="3937" r:id="rId13"/>
    <p:sldId id="3938" r:id="rId14"/>
    <p:sldId id="3912" r:id="rId15"/>
    <p:sldId id="3966" r:id="rId16"/>
    <p:sldId id="3906" r:id="rId17"/>
    <p:sldId id="3907" r:id="rId18"/>
    <p:sldId id="3939" r:id="rId19"/>
    <p:sldId id="3910" r:id="rId20"/>
    <p:sldId id="3914" r:id="rId21"/>
    <p:sldId id="3953" r:id="rId22"/>
    <p:sldId id="3943" r:id="rId23"/>
    <p:sldId id="3944" r:id="rId24"/>
    <p:sldId id="3957" r:id="rId25"/>
    <p:sldId id="3911" r:id="rId26"/>
    <p:sldId id="3895" r:id="rId27"/>
    <p:sldId id="3947" r:id="rId28"/>
    <p:sldId id="3946" r:id="rId29"/>
    <p:sldId id="3955" r:id="rId30"/>
    <p:sldId id="3956" r:id="rId31"/>
    <p:sldId id="3945" r:id="rId32"/>
    <p:sldId id="3948" r:id="rId33"/>
    <p:sldId id="3897" r:id="rId34"/>
    <p:sldId id="3949" r:id="rId35"/>
    <p:sldId id="3951" r:id="rId36"/>
    <p:sldId id="3950" r:id="rId37"/>
    <p:sldId id="3931" r:id="rId38"/>
    <p:sldId id="3968" r:id="rId39"/>
    <p:sldId id="3942" r:id="rId40"/>
    <p:sldId id="3920" r:id="rId41"/>
    <p:sldId id="3908" r:id="rId42"/>
    <p:sldId id="3921" r:id="rId43"/>
    <p:sldId id="3922" r:id="rId44"/>
    <p:sldId id="3958" r:id="rId45"/>
    <p:sldId id="3959" r:id="rId46"/>
    <p:sldId id="3960" r:id="rId47"/>
    <p:sldId id="3961" r:id="rId48"/>
    <p:sldId id="3923" r:id="rId49"/>
    <p:sldId id="3924" r:id="rId50"/>
    <p:sldId id="3925" r:id="rId51"/>
    <p:sldId id="3926" r:id="rId52"/>
    <p:sldId id="3927" r:id="rId53"/>
    <p:sldId id="3928" r:id="rId54"/>
    <p:sldId id="3929" r:id="rId55"/>
    <p:sldId id="3930" r:id="rId56"/>
    <p:sldId id="3967" r:id="rId57"/>
    <p:sldId id="3909" r:id="rId58"/>
    <p:sldId id="3916" r:id="rId59"/>
    <p:sldId id="3915" r:id="rId60"/>
    <p:sldId id="3917" r:id="rId61"/>
    <p:sldId id="3918" r:id="rId62"/>
    <p:sldId id="3919" r:id="rId63"/>
    <p:sldId id="3940" r:id="rId64"/>
    <p:sldId id="3941" r:id="rId65"/>
    <p:sldId id="3747" r:id="rId66"/>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317" userDrawn="1">
          <p15:clr>
            <a:srgbClr val="A4A3A4"/>
          </p15:clr>
        </p15:guide>
        <p15:guide id="3" orient="horz" pos="5" userDrawn="1">
          <p15:clr>
            <a:srgbClr val="A4A3A4"/>
          </p15:clr>
        </p15:guide>
        <p15:guide id="4"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Saku Uchikawa" initials="SU" lastIdx="11" clrIdx="0"/>
  <p:cmAuthor id="1" name="Li John" initials="LJ" lastIdx="1" clrIdx="0"/>
  <p:cmAuthor id="2" name="Monica Lueder" initials="ML" lastIdx="22" clrIdx="2"/>
  <p:cmAuthor id="4" name="Chris French" initials="CF" lastIdx="68" clrIdx="4"/>
  <p:cmAuthor id="5" name="Raman Sharma" initials="RS" lastIdx="1" clrIdx="5"/>
  <p:cmAuthor id="6" name="余建票" initials="余建票" lastIdx="1" clrIdx="6">
    <p:extLst>
      <p:ext uri="{19B8F6BF-5375-455C-9EA6-DF929625EA0E}">
        <p15:presenceInfo xmlns:p15="http://schemas.microsoft.com/office/powerpoint/2012/main" userId="S-1-5-21-2830274704-2618668465-2476677168-121097"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15397"/>
    <a:srgbClr val="0B688C"/>
    <a:srgbClr val="002060"/>
    <a:srgbClr val="0176A3"/>
    <a:srgbClr val="558ED5"/>
    <a:srgbClr val="3399FF"/>
    <a:srgbClr val="D9DDE2"/>
    <a:srgbClr val="E7E6E6"/>
    <a:srgbClr val="80B9CF"/>
    <a:srgbClr val="40404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7292A2E-F333-43FB-9621-5CBBE7FDCDCB}" styleName="浅色样式 2 - 强调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1E171933-4619-4E11-9A3F-F7608DF75F80}" styleName="中度样式 1 - 强调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F5AB1C69-6EDB-4FF4-983F-18BD219EF322}" styleName="中度样式 2 - 强调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91EBBBCC-DAD2-459C-BE2E-F6DE35CF9A28}" styleName="深色样式 2 - 强调 3/强调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D27102A9-8310-4765-A935-A1911B00CA55}" styleName="浅色样式 1 - 强调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EB344D84-9AFB-497E-A393-DC336BA19D2E}" styleName="中度样式 3 - 强调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073A0DAA-6AF3-43AB-8588-CEC1D06C72B9}" styleName="中度样式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DF18680-E054-41AD-8BC1-D1AEF772440D}" styleName="中度样式 2 - 强调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中度样式 2 - 强调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896" autoAdjust="0"/>
    <p:restoredTop sz="91601" autoAdjust="0"/>
  </p:normalViewPr>
  <p:slideViewPr>
    <p:cSldViewPr snapToGrid="0">
      <p:cViewPr varScale="1">
        <p:scale>
          <a:sx n="106" d="100"/>
          <a:sy n="106" d="100"/>
        </p:scale>
        <p:origin x="798" y="120"/>
      </p:cViewPr>
      <p:guideLst>
        <p:guide orient="horz" pos="3317"/>
        <p:guide orient="horz" pos="5"/>
        <p:guide pos="3840"/>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slide" Target="slides/slide44.xml"/><Relationship Id="rId55" Type="http://schemas.openxmlformats.org/officeDocument/2006/relationships/slide" Target="slides/slide49.xml"/><Relationship Id="rId63" Type="http://schemas.openxmlformats.org/officeDocument/2006/relationships/slide" Target="slides/slide57.xml"/><Relationship Id="rId68" Type="http://schemas.openxmlformats.org/officeDocument/2006/relationships/handoutMaster" Target="handoutMasters/handoutMaster1.xml"/><Relationship Id="rId7" Type="http://schemas.openxmlformats.org/officeDocument/2006/relationships/slide" Target="slides/slide1.xml"/><Relationship Id="rId71"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slide" Target="slides/slide52.xml"/><Relationship Id="rId66" Type="http://schemas.openxmlformats.org/officeDocument/2006/relationships/slide" Target="slides/slide60.xml"/><Relationship Id="rId5" Type="http://schemas.openxmlformats.org/officeDocument/2006/relationships/slideMaster" Target="slideMasters/slideMaster1.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61" Type="http://schemas.openxmlformats.org/officeDocument/2006/relationships/slide" Target="slides/slide55.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slide" Target="slides/slide59.xml"/><Relationship Id="rId73" Type="http://schemas.openxmlformats.org/officeDocument/2006/relationships/tableStyles" Target="tableStyles.xml"/><Relationship Id="rId4" Type="http://schemas.openxmlformats.org/officeDocument/2006/relationships/customXml" Target="../customXml/item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slide" Target="slides/slide58.xml"/><Relationship Id="rId69" Type="http://schemas.openxmlformats.org/officeDocument/2006/relationships/commentAuthors" Target="commentAuthors.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theme" Target="theme/theme1.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openxmlformats.org/officeDocument/2006/relationships/notesMaster" Target="notesMasters/notesMaster1.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slide" Target="slides/slide56.xml"/><Relationship Id="rId70"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Master" Target="slideMasters/slideMaster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t>2021/9/11</a:t>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t>‹#›</a:t>
            </a:fld>
            <a:endParaRPr lang="zh-CN" altLang="en-US"/>
          </a:p>
        </p:txBody>
      </p:sp>
    </p:spTree>
    <p:extLst>
      <p:ext uri="{BB962C8B-B14F-4D97-AF65-F5344CB8AC3E}">
        <p14:creationId xmlns:p14="http://schemas.microsoft.com/office/powerpoint/2010/main" val="166817729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ED6CE49-B647-4637-8C3C-E4AA4CCC7DAE}" type="datetimeFigureOut">
              <a:rPr lang="zh-CN" altLang="en-US" smtClean="0"/>
              <a:t>2021/9/11</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5FF352C-1C61-43A8-9EEA-00FE5B6B7D40}" type="slidenum">
              <a:rPr lang="zh-CN" altLang="en-US" smtClean="0"/>
              <a:t>‹#›</a:t>
            </a:fld>
            <a:endParaRPr lang="zh-CN" altLang="en-US"/>
          </a:p>
        </p:txBody>
      </p:sp>
    </p:spTree>
    <p:extLst>
      <p:ext uri="{BB962C8B-B14F-4D97-AF65-F5344CB8AC3E}">
        <p14:creationId xmlns:p14="http://schemas.microsoft.com/office/powerpoint/2010/main" val="40520678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5FF352C-1C61-43A8-9EEA-00FE5B6B7D40}" type="slidenum">
              <a:rPr lang="zh-CN" altLang="en-US" smtClean="0"/>
              <a:t>1</a:t>
            </a:fld>
            <a:endParaRPr lang="zh-CN" altLang="en-US"/>
          </a:p>
        </p:txBody>
      </p:sp>
    </p:spTree>
    <p:extLst>
      <p:ext uri="{BB962C8B-B14F-4D97-AF65-F5344CB8AC3E}">
        <p14:creationId xmlns:p14="http://schemas.microsoft.com/office/powerpoint/2010/main" val="213467756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indent="0" algn="just">
              <a:lnSpc>
                <a:spcPct val="150000"/>
              </a:lnSpc>
              <a:buFont typeface="Arial" panose="020B0604020202020204" pitchFamily="34" charset="0"/>
              <a:buNone/>
            </a:pPr>
            <a:endParaRPr lang="en-US" altLang="zh-CN" sz="1100">
              <a:latin typeface="Segoe UI" panose="020B0502040204020203" pitchFamily="34" charset="0"/>
              <a:ea typeface="Segoe UI" panose="020B0502040204020203" pitchFamily="34" charset="0"/>
              <a:cs typeface="Segoe UI" panose="020B0502040204020203" pitchFamily="34" charset="0"/>
            </a:endParaRPr>
          </a:p>
        </p:txBody>
      </p:sp>
      <p:sp>
        <p:nvSpPr>
          <p:cNvPr id="4" name="灯片编号占位符 3"/>
          <p:cNvSpPr>
            <a:spLocks noGrp="1"/>
          </p:cNvSpPr>
          <p:nvPr>
            <p:ph type="sldNum" sz="quarter" idx="10"/>
          </p:nvPr>
        </p:nvSpPr>
        <p:spPr/>
        <p:txBody>
          <a:bodyPr/>
          <a:lstStyle/>
          <a:p>
            <a:fld id="{55FF352C-1C61-43A8-9EEA-00FE5B6B7D40}" type="slidenum">
              <a:rPr lang="zh-CN" altLang="en-US" smtClean="0"/>
              <a:t>13</a:t>
            </a:fld>
            <a:endParaRPr lang="zh-CN" altLang="en-US"/>
          </a:p>
        </p:txBody>
      </p:sp>
    </p:spTree>
    <p:extLst>
      <p:ext uri="{BB962C8B-B14F-4D97-AF65-F5344CB8AC3E}">
        <p14:creationId xmlns:p14="http://schemas.microsoft.com/office/powerpoint/2010/main" val="26218316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5FF352C-1C61-43A8-9EEA-00FE5B6B7D40}" type="slidenum">
              <a:rPr lang="zh-CN" altLang="en-US" smtClean="0"/>
              <a:t>14</a:t>
            </a:fld>
            <a:endParaRPr lang="zh-CN" altLang="en-US"/>
          </a:p>
        </p:txBody>
      </p:sp>
    </p:spTree>
    <p:extLst>
      <p:ext uri="{BB962C8B-B14F-4D97-AF65-F5344CB8AC3E}">
        <p14:creationId xmlns:p14="http://schemas.microsoft.com/office/powerpoint/2010/main" val="317372526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5FF352C-1C61-43A8-9EEA-00FE5B6B7D40}" type="slidenum">
              <a:rPr lang="zh-CN" altLang="en-US" smtClean="0"/>
              <a:t>15</a:t>
            </a:fld>
            <a:endParaRPr lang="zh-CN" altLang="en-US"/>
          </a:p>
        </p:txBody>
      </p:sp>
    </p:spTree>
    <p:extLst>
      <p:ext uri="{BB962C8B-B14F-4D97-AF65-F5344CB8AC3E}">
        <p14:creationId xmlns:p14="http://schemas.microsoft.com/office/powerpoint/2010/main" val="144795096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5FF352C-1C61-43A8-9EEA-00FE5B6B7D40}" type="slidenum">
              <a:rPr lang="zh-CN" altLang="en-US" smtClean="0"/>
              <a:t>17</a:t>
            </a:fld>
            <a:endParaRPr lang="zh-CN" altLang="en-US"/>
          </a:p>
        </p:txBody>
      </p:sp>
    </p:spTree>
    <p:extLst>
      <p:ext uri="{BB962C8B-B14F-4D97-AF65-F5344CB8AC3E}">
        <p14:creationId xmlns:p14="http://schemas.microsoft.com/office/powerpoint/2010/main" val="319039691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967BF2B-53D8-4B6A-81AB-7F5269DB8511}" type="slidenum">
              <a:rPr lang="zh-CN" altLang="en-US" smtClean="0"/>
              <a:t>19</a:t>
            </a:fld>
            <a:endParaRPr lang="zh-CN" altLang="en-US"/>
          </a:p>
        </p:txBody>
      </p:sp>
    </p:spTree>
    <p:extLst>
      <p:ext uri="{BB962C8B-B14F-4D97-AF65-F5344CB8AC3E}">
        <p14:creationId xmlns:p14="http://schemas.microsoft.com/office/powerpoint/2010/main" val="97690254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5FF352C-1C61-43A8-9EEA-00FE5B6B7D40}" type="slidenum">
              <a:rPr lang="zh-CN" altLang="en-US" smtClean="0"/>
              <a:t>20</a:t>
            </a:fld>
            <a:endParaRPr lang="zh-CN" altLang="en-US"/>
          </a:p>
        </p:txBody>
      </p:sp>
    </p:spTree>
    <p:extLst>
      <p:ext uri="{BB962C8B-B14F-4D97-AF65-F5344CB8AC3E}">
        <p14:creationId xmlns:p14="http://schemas.microsoft.com/office/powerpoint/2010/main" val="2639444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mtClean="0"/>
              <a:t>1239-S2</a:t>
            </a:r>
            <a:r>
              <a:rPr lang="zh-CN" altLang="en-US" smtClean="0"/>
              <a:t>定焦型号</a:t>
            </a:r>
            <a:r>
              <a:rPr lang="en-US" altLang="zh-CN" smtClean="0"/>
              <a:t>3</a:t>
            </a:r>
            <a:r>
              <a:rPr lang="zh-CN" altLang="en-US" smtClean="0"/>
              <a:t>月中旬发布，变焦型号</a:t>
            </a:r>
            <a:r>
              <a:rPr lang="en-US" altLang="zh-CN" smtClean="0"/>
              <a:t>4</a:t>
            </a:r>
            <a:r>
              <a:rPr lang="zh-CN" altLang="en-US" smtClean="0"/>
              <a:t>月中旬发布。</a:t>
            </a:r>
            <a:endParaRPr lang="zh-CN" altLang="en-US"/>
          </a:p>
        </p:txBody>
      </p:sp>
      <p:sp>
        <p:nvSpPr>
          <p:cNvPr id="4" name="灯片编号占位符 3"/>
          <p:cNvSpPr>
            <a:spLocks noGrp="1"/>
          </p:cNvSpPr>
          <p:nvPr>
            <p:ph type="sldNum" sz="quarter" idx="10"/>
          </p:nvPr>
        </p:nvSpPr>
        <p:spPr/>
        <p:txBody>
          <a:bodyPr/>
          <a:lstStyle/>
          <a:p>
            <a:fld id="{55FF352C-1C61-43A8-9EEA-00FE5B6B7D40}" type="slidenum">
              <a:rPr lang="zh-CN" altLang="en-US" smtClean="0"/>
              <a:t>21</a:t>
            </a:fld>
            <a:endParaRPr lang="zh-CN" altLang="en-US"/>
          </a:p>
        </p:txBody>
      </p:sp>
    </p:spTree>
    <p:extLst>
      <p:ext uri="{BB962C8B-B14F-4D97-AF65-F5344CB8AC3E}">
        <p14:creationId xmlns:p14="http://schemas.microsoft.com/office/powerpoint/2010/main" val="281213841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nSpc>
                <a:spcPct val="150000"/>
              </a:lnSpc>
            </a:pPr>
            <a:endParaRPr lang="en-US" altLang="zh-CN">
              <a:solidFill>
                <a:srgbClr val="C00000"/>
              </a:solidFill>
            </a:endParaRPr>
          </a:p>
        </p:txBody>
      </p:sp>
      <p:sp>
        <p:nvSpPr>
          <p:cNvPr id="4" name="灯片编号占位符 3"/>
          <p:cNvSpPr>
            <a:spLocks noGrp="1"/>
          </p:cNvSpPr>
          <p:nvPr>
            <p:ph type="sldNum" sz="quarter" idx="10"/>
          </p:nvPr>
        </p:nvSpPr>
        <p:spPr/>
        <p:txBody>
          <a:bodyPr/>
          <a:lstStyle/>
          <a:p>
            <a:fld id="{A11FC198-2D83-4DFC-8CDD-7D23AF44D411}" type="slidenum">
              <a:rPr lang="zh-CN" altLang="en-US" smtClean="0"/>
              <a:pPr/>
              <a:t>26</a:t>
            </a:fld>
            <a:endParaRPr lang="zh-CN" altLang="en-US"/>
          </a:p>
        </p:txBody>
      </p:sp>
    </p:spTree>
    <p:extLst>
      <p:ext uri="{BB962C8B-B14F-4D97-AF65-F5344CB8AC3E}">
        <p14:creationId xmlns:p14="http://schemas.microsoft.com/office/powerpoint/2010/main" val="183062582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5FF352C-1C61-43A8-9EEA-00FE5B6B7D40}" type="slidenum">
              <a:rPr lang="zh-CN" altLang="en-US" smtClean="0"/>
              <a:t>27</a:t>
            </a:fld>
            <a:endParaRPr lang="zh-CN" altLang="en-US"/>
          </a:p>
        </p:txBody>
      </p:sp>
    </p:spTree>
    <p:extLst>
      <p:ext uri="{BB962C8B-B14F-4D97-AF65-F5344CB8AC3E}">
        <p14:creationId xmlns:p14="http://schemas.microsoft.com/office/powerpoint/2010/main" val="17045930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smtClean="0"/>
              <a:t>因研发资源及项目风险性评估，</a:t>
            </a:r>
            <a:r>
              <a:rPr lang="en-US" altLang="zh-CN" smtClean="0"/>
              <a:t>TLM/T</a:t>
            </a:r>
            <a:r>
              <a:rPr lang="zh-CN" altLang="en-US" smtClean="0"/>
              <a:t>枪；</a:t>
            </a:r>
            <a:r>
              <a:rPr lang="en-US" altLang="zh-CN" smtClean="0"/>
              <a:t>T</a:t>
            </a:r>
            <a:r>
              <a:rPr lang="zh-CN" altLang="en-US" smtClean="0"/>
              <a:t>海螺</a:t>
            </a:r>
            <a:r>
              <a:rPr lang="en-US" altLang="zh-CN" smtClean="0"/>
              <a:t>/TLQ</a:t>
            </a:r>
            <a:r>
              <a:rPr lang="zh-CN" altLang="en-US" smtClean="0"/>
              <a:t>海螺作为中间版本会在</a:t>
            </a:r>
            <a:r>
              <a:rPr lang="en-US" altLang="zh-CN" smtClean="0"/>
              <a:t>3</a:t>
            </a:r>
            <a:r>
              <a:rPr lang="zh-CN" altLang="en-US" smtClean="0"/>
              <a:t>月底发布，其余外观均在</a:t>
            </a:r>
            <a:r>
              <a:rPr lang="en-US" altLang="zh-CN" smtClean="0"/>
              <a:t>5</a:t>
            </a:r>
            <a:r>
              <a:rPr lang="zh-CN" altLang="en-US" smtClean="0"/>
              <a:t>月底发布。</a:t>
            </a:r>
            <a:endParaRPr lang="en-US" altLang="zh-CN" smtClean="0"/>
          </a:p>
          <a:p>
            <a:r>
              <a:rPr lang="zh-CN" altLang="en-US" smtClean="0"/>
              <a:t>中间版本料号支持</a:t>
            </a:r>
            <a:r>
              <a:rPr lang="en-US" altLang="zh-CN" smtClean="0"/>
              <a:t>OEM</a:t>
            </a:r>
            <a:r>
              <a:rPr lang="zh-CN" altLang="en-US" smtClean="0"/>
              <a:t>定制。</a:t>
            </a:r>
            <a:endParaRPr lang="zh-CN" altLang="en-US"/>
          </a:p>
        </p:txBody>
      </p:sp>
      <p:sp>
        <p:nvSpPr>
          <p:cNvPr id="4" name="灯片编号占位符 3"/>
          <p:cNvSpPr>
            <a:spLocks noGrp="1"/>
          </p:cNvSpPr>
          <p:nvPr>
            <p:ph type="sldNum" sz="quarter" idx="10"/>
          </p:nvPr>
        </p:nvSpPr>
        <p:spPr/>
        <p:txBody>
          <a:bodyPr/>
          <a:lstStyle/>
          <a:p>
            <a:fld id="{55FF352C-1C61-43A8-9EEA-00FE5B6B7D40}" type="slidenum">
              <a:rPr lang="zh-CN" altLang="en-US" smtClean="0"/>
              <a:t>28</a:t>
            </a:fld>
            <a:endParaRPr lang="zh-CN" altLang="en-US"/>
          </a:p>
        </p:txBody>
      </p:sp>
    </p:spTree>
    <p:extLst>
      <p:ext uri="{BB962C8B-B14F-4D97-AF65-F5344CB8AC3E}">
        <p14:creationId xmlns:p14="http://schemas.microsoft.com/office/powerpoint/2010/main" val="39077195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5FF352C-1C61-43A8-9EEA-00FE5B6B7D40}" type="slidenum">
              <a:rPr lang="zh-CN" altLang="en-US" smtClean="0"/>
              <a:t>3</a:t>
            </a:fld>
            <a:endParaRPr lang="zh-CN" altLang="en-US"/>
          </a:p>
        </p:txBody>
      </p:sp>
    </p:spTree>
    <p:extLst>
      <p:ext uri="{BB962C8B-B14F-4D97-AF65-F5344CB8AC3E}">
        <p14:creationId xmlns:p14="http://schemas.microsoft.com/office/powerpoint/2010/main" val="42010741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a:solidFill>
                <a:srgbClr val="C00000"/>
              </a:solidFill>
            </a:endParaRPr>
          </a:p>
        </p:txBody>
      </p:sp>
      <p:sp>
        <p:nvSpPr>
          <p:cNvPr id="4" name="灯片编号占位符 3"/>
          <p:cNvSpPr>
            <a:spLocks noGrp="1"/>
          </p:cNvSpPr>
          <p:nvPr>
            <p:ph type="sldNum" sz="quarter" idx="10"/>
          </p:nvPr>
        </p:nvSpPr>
        <p:spPr/>
        <p:txBody>
          <a:bodyPr/>
          <a:lstStyle/>
          <a:p>
            <a:fld id="{A11FC198-2D83-4DFC-8CDD-7D23AF44D411}" type="slidenum">
              <a:rPr lang="zh-CN" altLang="en-US" smtClean="0"/>
              <a:pPr/>
              <a:t>29</a:t>
            </a:fld>
            <a:endParaRPr lang="zh-CN" altLang="en-US"/>
          </a:p>
        </p:txBody>
      </p:sp>
    </p:spTree>
    <p:extLst>
      <p:ext uri="{BB962C8B-B14F-4D97-AF65-F5344CB8AC3E}">
        <p14:creationId xmlns:p14="http://schemas.microsoft.com/office/powerpoint/2010/main" val="420012313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5FF352C-1C61-43A8-9EEA-00FE5B6B7D40}" type="slidenum">
              <a:rPr lang="zh-CN" altLang="en-US" smtClean="0"/>
              <a:t>31</a:t>
            </a:fld>
            <a:endParaRPr lang="zh-CN" altLang="en-US"/>
          </a:p>
        </p:txBody>
      </p:sp>
    </p:spTree>
    <p:extLst>
      <p:ext uri="{BB962C8B-B14F-4D97-AF65-F5344CB8AC3E}">
        <p14:creationId xmlns:p14="http://schemas.microsoft.com/office/powerpoint/2010/main" val="390184014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5FF352C-1C61-43A8-9EEA-00FE5B6B7D40}" type="slidenum">
              <a:rPr lang="zh-CN" altLang="en-US" smtClean="0"/>
              <a:t>32</a:t>
            </a:fld>
            <a:endParaRPr lang="zh-CN" altLang="en-US"/>
          </a:p>
        </p:txBody>
      </p:sp>
    </p:spTree>
    <p:extLst>
      <p:ext uri="{BB962C8B-B14F-4D97-AF65-F5344CB8AC3E}">
        <p14:creationId xmlns:p14="http://schemas.microsoft.com/office/powerpoint/2010/main" val="383529717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5FF352C-1C61-43A8-9EEA-00FE5B6B7D40}" type="slidenum">
              <a:rPr lang="zh-CN" altLang="en-US" smtClean="0"/>
              <a:t>35</a:t>
            </a:fld>
            <a:endParaRPr lang="zh-CN" altLang="en-US"/>
          </a:p>
        </p:txBody>
      </p:sp>
    </p:spTree>
    <p:extLst>
      <p:ext uri="{BB962C8B-B14F-4D97-AF65-F5344CB8AC3E}">
        <p14:creationId xmlns:p14="http://schemas.microsoft.com/office/powerpoint/2010/main" val="22837924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5FF352C-1C61-43A8-9EEA-00FE5B6B7D40}" type="slidenum">
              <a:rPr lang="zh-CN" altLang="en-US" smtClean="0"/>
              <a:t>36</a:t>
            </a:fld>
            <a:endParaRPr lang="zh-CN" altLang="en-US"/>
          </a:p>
        </p:txBody>
      </p:sp>
    </p:spTree>
    <p:extLst>
      <p:ext uri="{BB962C8B-B14F-4D97-AF65-F5344CB8AC3E}">
        <p14:creationId xmlns:p14="http://schemas.microsoft.com/office/powerpoint/2010/main" val="344281750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5FF352C-1C61-43A8-9EEA-00FE5B6B7D40}" type="slidenum">
              <a:rPr lang="zh-CN" altLang="en-US" smtClean="0"/>
              <a:t>37</a:t>
            </a:fld>
            <a:endParaRPr lang="zh-CN" altLang="en-US"/>
          </a:p>
        </p:txBody>
      </p:sp>
    </p:spTree>
    <p:extLst>
      <p:ext uri="{BB962C8B-B14F-4D97-AF65-F5344CB8AC3E}">
        <p14:creationId xmlns:p14="http://schemas.microsoft.com/office/powerpoint/2010/main" val="70328896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5FF352C-1C61-43A8-9EEA-00FE5B6B7D40}" type="slidenum">
              <a:rPr lang="zh-CN" altLang="en-US" smtClean="0"/>
              <a:t>38</a:t>
            </a:fld>
            <a:endParaRPr lang="zh-CN" altLang="en-US"/>
          </a:p>
        </p:txBody>
      </p:sp>
    </p:spTree>
    <p:extLst>
      <p:ext uri="{BB962C8B-B14F-4D97-AF65-F5344CB8AC3E}">
        <p14:creationId xmlns:p14="http://schemas.microsoft.com/office/powerpoint/2010/main" val="304762098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5FF352C-1C61-43A8-9EEA-00FE5B6B7D40}" type="slidenum">
              <a:rPr lang="zh-CN" altLang="en-US" smtClean="0"/>
              <a:t>43</a:t>
            </a:fld>
            <a:endParaRPr lang="zh-CN" altLang="en-US"/>
          </a:p>
        </p:txBody>
      </p:sp>
    </p:spTree>
    <p:extLst>
      <p:ext uri="{BB962C8B-B14F-4D97-AF65-F5344CB8AC3E}">
        <p14:creationId xmlns:p14="http://schemas.microsoft.com/office/powerpoint/2010/main" val="247770856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5FF352C-1C61-43A8-9EEA-00FE5B6B7D40}" type="slidenum">
              <a:rPr lang="zh-CN" altLang="en-US" smtClean="0"/>
              <a:t>44</a:t>
            </a:fld>
            <a:endParaRPr lang="zh-CN" altLang="en-US"/>
          </a:p>
        </p:txBody>
      </p:sp>
    </p:spTree>
    <p:extLst>
      <p:ext uri="{BB962C8B-B14F-4D97-AF65-F5344CB8AC3E}">
        <p14:creationId xmlns:p14="http://schemas.microsoft.com/office/powerpoint/2010/main" val="258660878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5FF352C-1C61-43A8-9EEA-00FE5B6B7D40}" type="slidenum">
              <a:rPr lang="zh-CN" altLang="en-US" smtClean="0"/>
              <a:t>45</a:t>
            </a:fld>
            <a:endParaRPr lang="zh-CN" altLang="en-US"/>
          </a:p>
        </p:txBody>
      </p:sp>
    </p:spTree>
    <p:extLst>
      <p:ext uri="{BB962C8B-B14F-4D97-AF65-F5344CB8AC3E}">
        <p14:creationId xmlns:p14="http://schemas.microsoft.com/office/powerpoint/2010/main" val="28255483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indent="0">
              <a:buNone/>
            </a:pPr>
            <a:endParaRPr lang="zh-CN" altLang="en-US"/>
          </a:p>
          <a:p>
            <a:endParaRPr lang="zh-CN" altLang="en-US"/>
          </a:p>
        </p:txBody>
      </p:sp>
      <p:sp>
        <p:nvSpPr>
          <p:cNvPr id="4" name="灯片编号占位符 3"/>
          <p:cNvSpPr>
            <a:spLocks noGrp="1"/>
          </p:cNvSpPr>
          <p:nvPr>
            <p:ph type="sldNum" sz="quarter" idx="10"/>
          </p:nvPr>
        </p:nvSpPr>
        <p:spPr/>
        <p:txBody>
          <a:bodyPr/>
          <a:lstStyle/>
          <a:p>
            <a:fld id="{55FF352C-1C61-43A8-9EEA-00FE5B6B7D40}" type="slidenum">
              <a:rPr lang="zh-CN" altLang="en-US" smtClean="0"/>
              <a:t>4</a:t>
            </a:fld>
            <a:endParaRPr lang="zh-CN" altLang="en-US"/>
          </a:p>
        </p:txBody>
      </p:sp>
    </p:spTree>
    <p:extLst>
      <p:ext uri="{BB962C8B-B14F-4D97-AF65-F5344CB8AC3E}">
        <p14:creationId xmlns:p14="http://schemas.microsoft.com/office/powerpoint/2010/main" val="248047520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5FF352C-1C61-43A8-9EEA-00FE5B6B7D40}" type="slidenum">
              <a:rPr lang="zh-CN" altLang="en-US" smtClean="0"/>
              <a:t>46</a:t>
            </a:fld>
            <a:endParaRPr lang="zh-CN" altLang="en-US"/>
          </a:p>
        </p:txBody>
      </p:sp>
    </p:spTree>
    <p:extLst>
      <p:ext uri="{BB962C8B-B14F-4D97-AF65-F5344CB8AC3E}">
        <p14:creationId xmlns:p14="http://schemas.microsoft.com/office/powerpoint/2010/main" val="159264157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5FF352C-1C61-43A8-9EEA-00FE5B6B7D40}" type="slidenum">
              <a:rPr lang="zh-CN" altLang="en-US" smtClean="0"/>
              <a:t>47</a:t>
            </a:fld>
            <a:endParaRPr lang="zh-CN" altLang="en-US"/>
          </a:p>
        </p:txBody>
      </p:sp>
    </p:spTree>
    <p:extLst>
      <p:ext uri="{BB962C8B-B14F-4D97-AF65-F5344CB8AC3E}">
        <p14:creationId xmlns:p14="http://schemas.microsoft.com/office/powerpoint/2010/main" val="323008933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5FF352C-1C61-43A8-9EEA-00FE5B6B7D40}" type="slidenum">
              <a:rPr lang="zh-CN" altLang="en-US" smtClean="0"/>
              <a:t>48</a:t>
            </a:fld>
            <a:endParaRPr lang="zh-CN" altLang="en-US"/>
          </a:p>
        </p:txBody>
      </p:sp>
    </p:spTree>
    <p:extLst>
      <p:ext uri="{BB962C8B-B14F-4D97-AF65-F5344CB8AC3E}">
        <p14:creationId xmlns:p14="http://schemas.microsoft.com/office/powerpoint/2010/main" val="195853116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5FF352C-1C61-43A8-9EEA-00FE5B6B7D40}" type="slidenum">
              <a:rPr lang="zh-CN" altLang="en-US" smtClean="0"/>
              <a:t>49</a:t>
            </a:fld>
            <a:endParaRPr lang="zh-CN" altLang="en-US"/>
          </a:p>
        </p:txBody>
      </p:sp>
    </p:spTree>
    <p:extLst>
      <p:ext uri="{BB962C8B-B14F-4D97-AF65-F5344CB8AC3E}">
        <p14:creationId xmlns:p14="http://schemas.microsoft.com/office/powerpoint/2010/main" val="427045092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5FF352C-1C61-43A8-9EEA-00FE5B6B7D40}" type="slidenum">
              <a:rPr lang="zh-CN" altLang="en-US" smtClean="0"/>
              <a:t>50</a:t>
            </a:fld>
            <a:endParaRPr lang="zh-CN" altLang="en-US"/>
          </a:p>
        </p:txBody>
      </p:sp>
    </p:spTree>
    <p:extLst>
      <p:ext uri="{BB962C8B-B14F-4D97-AF65-F5344CB8AC3E}">
        <p14:creationId xmlns:p14="http://schemas.microsoft.com/office/powerpoint/2010/main" val="217021500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5FF352C-1C61-43A8-9EEA-00FE5B6B7D40}" type="slidenum">
              <a:rPr lang="zh-CN" altLang="en-US" smtClean="0"/>
              <a:t>52</a:t>
            </a:fld>
            <a:endParaRPr lang="zh-CN" altLang="en-US"/>
          </a:p>
        </p:txBody>
      </p:sp>
    </p:spTree>
    <p:extLst>
      <p:ext uri="{BB962C8B-B14F-4D97-AF65-F5344CB8AC3E}">
        <p14:creationId xmlns:p14="http://schemas.microsoft.com/office/powerpoint/2010/main" val="366931043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5FF352C-1C61-43A8-9EEA-00FE5B6B7D40}" type="slidenum">
              <a:rPr lang="zh-CN" altLang="en-US" smtClean="0"/>
              <a:t>53</a:t>
            </a:fld>
            <a:endParaRPr lang="zh-CN" altLang="en-US"/>
          </a:p>
        </p:txBody>
      </p:sp>
    </p:spTree>
    <p:extLst>
      <p:ext uri="{BB962C8B-B14F-4D97-AF65-F5344CB8AC3E}">
        <p14:creationId xmlns:p14="http://schemas.microsoft.com/office/powerpoint/2010/main" val="378005152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5FF352C-1C61-43A8-9EEA-00FE5B6B7D40}" type="slidenum">
              <a:rPr lang="zh-CN" altLang="en-US" smtClean="0"/>
              <a:t>54</a:t>
            </a:fld>
            <a:endParaRPr lang="zh-CN" altLang="en-US"/>
          </a:p>
        </p:txBody>
      </p:sp>
    </p:spTree>
    <p:extLst>
      <p:ext uri="{BB962C8B-B14F-4D97-AF65-F5344CB8AC3E}">
        <p14:creationId xmlns:p14="http://schemas.microsoft.com/office/powerpoint/2010/main" val="10800443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5FF352C-1C61-43A8-9EEA-00FE5B6B7D40}" type="slidenum">
              <a:rPr lang="zh-CN" altLang="en-US" smtClean="0"/>
              <a:t>55</a:t>
            </a:fld>
            <a:endParaRPr lang="zh-CN" altLang="en-US"/>
          </a:p>
        </p:txBody>
      </p:sp>
    </p:spTree>
    <p:extLst>
      <p:ext uri="{BB962C8B-B14F-4D97-AF65-F5344CB8AC3E}">
        <p14:creationId xmlns:p14="http://schemas.microsoft.com/office/powerpoint/2010/main" val="298161437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5FF352C-1C61-43A8-9EEA-00FE5B6B7D40}" type="slidenum">
              <a:rPr lang="zh-CN" altLang="en-US" smtClean="0"/>
              <a:t>56</a:t>
            </a:fld>
            <a:endParaRPr lang="zh-CN" altLang="en-US"/>
          </a:p>
        </p:txBody>
      </p:sp>
    </p:spTree>
    <p:extLst>
      <p:ext uri="{BB962C8B-B14F-4D97-AF65-F5344CB8AC3E}">
        <p14:creationId xmlns:p14="http://schemas.microsoft.com/office/powerpoint/2010/main" val="9244413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indent="0">
              <a:buNone/>
            </a:pPr>
            <a:endParaRPr lang="zh-CN" altLang="en-US"/>
          </a:p>
        </p:txBody>
      </p:sp>
      <p:sp>
        <p:nvSpPr>
          <p:cNvPr id="4" name="灯片编号占位符 3"/>
          <p:cNvSpPr>
            <a:spLocks noGrp="1"/>
          </p:cNvSpPr>
          <p:nvPr>
            <p:ph type="sldNum" sz="quarter" idx="10"/>
          </p:nvPr>
        </p:nvSpPr>
        <p:spPr/>
        <p:txBody>
          <a:bodyPr/>
          <a:lstStyle/>
          <a:p>
            <a:fld id="{55FF352C-1C61-43A8-9EEA-00FE5B6B7D40}" type="slidenum">
              <a:rPr lang="zh-CN" altLang="en-US" smtClean="0"/>
              <a:t>6</a:t>
            </a:fld>
            <a:endParaRPr lang="zh-CN" altLang="en-US"/>
          </a:p>
        </p:txBody>
      </p:sp>
    </p:spTree>
    <p:extLst>
      <p:ext uri="{BB962C8B-B14F-4D97-AF65-F5344CB8AC3E}">
        <p14:creationId xmlns:p14="http://schemas.microsoft.com/office/powerpoint/2010/main" val="297104483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5FF352C-1C61-43A8-9EEA-00FE5B6B7D40}" type="slidenum">
              <a:rPr lang="zh-CN" altLang="en-US" smtClean="0"/>
              <a:t>57</a:t>
            </a:fld>
            <a:endParaRPr lang="zh-CN" altLang="en-US"/>
          </a:p>
        </p:txBody>
      </p:sp>
    </p:spTree>
    <p:extLst>
      <p:ext uri="{BB962C8B-B14F-4D97-AF65-F5344CB8AC3E}">
        <p14:creationId xmlns:p14="http://schemas.microsoft.com/office/powerpoint/2010/main" val="89411407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AF68E6-425B-44DA-AFA3-FED9CB5A6FF8}"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0472355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indent="0">
              <a:buNone/>
            </a:pPr>
            <a:endParaRPr lang="zh-CN" altLang="en-US"/>
          </a:p>
        </p:txBody>
      </p:sp>
      <p:sp>
        <p:nvSpPr>
          <p:cNvPr id="4" name="灯片编号占位符 3"/>
          <p:cNvSpPr>
            <a:spLocks noGrp="1"/>
          </p:cNvSpPr>
          <p:nvPr>
            <p:ph type="sldNum" sz="quarter" idx="10"/>
          </p:nvPr>
        </p:nvSpPr>
        <p:spPr/>
        <p:txBody>
          <a:bodyPr/>
          <a:lstStyle/>
          <a:p>
            <a:fld id="{55FF352C-1C61-43A8-9EEA-00FE5B6B7D40}" type="slidenum">
              <a:rPr lang="zh-CN" altLang="en-US" smtClean="0"/>
              <a:t>7</a:t>
            </a:fld>
            <a:endParaRPr lang="zh-CN" altLang="en-US"/>
          </a:p>
        </p:txBody>
      </p:sp>
    </p:spTree>
    <p:extLst>
      <p:ext uri="{BB962C8B-B14F-4D97-AF65-F5344CB8AC3E}">
        <p14:creationId xmlns:p14="http://schemas.microsoft.com/office/powerpoint/2010/main" val="42304288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indent="0">
              <a:buNone/>
            </a:pPr>
            <a:endParaRPr lang="en-US" altLang="zh-CN"/>
          </a:p>
        </p:txBody>
      </p:sp>
      <p:sp>
        <p:nvSpPr>
          <p:cNvPr id="4" name="灯片编号占位符 3"/>
          <p:cNvSpPr>
            <a:spLocks noGrp="1"/>
          </p:cNvSpPr>
          <p:nvPr>
            <p:ph type="sldNum" sz="quarter" idx="10"/>
          </p:nvPr>
        </p:nvSpPr>
        <p:spPr/>
        <p:txBody>
          <a:bodyPr/>
          <a:lstStyle/>
          <a:p>
            <a:fld id="{55FF352C-1C61-43A8-9EEA-00FE5B6B7D40}" type="slidenum">
              <a:rPr lang="zh-CN" altLang="en-US" smtClean="0"/>
              <a:t>8</a:t>
            </a:fld>
            <a:endParaRPr lang="zh-CN" altLang="en-US"/>
          </a:p>
        </p:txBody>
      </p:sp>
    </p:spTree>
    <p:extLst>
      <p:ext uri="{BB962C8B-B14F-4D97-AF65-F5344CB8AC3E}">
        <p14:creationId xmlns:p14="http://schemas.microsoft.com/office/powerpoint/2010/main" val="10296745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5FF352C-1C61-43A8-9EEA-00FE5B6B7D40}" type="slidenum">
              <a:rPr lang="zh-CN" altLang="en-US" smtClean="0"/>
              <a:t>9</a:t>
            </a:fld>
            <a:endParaRPr lang="zh-CN" altLang="en-US"/>
          </a:p>
        </p:txBody>
      </p:sp>
    </p:spTree>
    <p:extLst>
      <p:ext uri="{BB962C8B-B14F-4D97-AF65-F5344CB8AC3E}">
        <p14:creationId xmlns:p14="http://schemas.microsoft.com/office/powerpoint/2010/main" val="329709347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5FF352C-1C61-43A8-9EEA-00FE5B6B7D40}" type="slidenum">
              <a:rPr lang="zh-CN" altLang="en-US" smtClean="0"/>
              <a:t>11</a:t>
            </a:fld>
            <a:endParaRPr lang="zh-CN" altLang="en-US"/>
          </a:p>
        </p:txBody>
      </p:sp>
    </p:spTree>
    <p:extLst>
      <p:ext uri="{BB962C8B-B14F-4D97-AF65-F5344CB8AC3E}">
        <p14:creationId xmlns:p14="http://schemas.microsoft.com/office/powerpoint/2010/main" val="23769932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5FF352C-1C61-43A8-9EEA-00FE5B6B7D40}" type="slidenum">
              <a:rPr lang="zh-CN" altLang="en-US" smtClean="0"/>
              <a:t>12</a:t>
            </a:fld>
            <a:endParaRPr lang="zh-CN" altLang="en-US"/>
          </a:p>
        </p:txBody>
      </p:sp>
    </p:spTree>
    <p:extLst>
      <p:ext uri="{BB962C8B-B14F-4D97-AF65-F5344CB8AC3E}">
        <p14:creationId xmlns:p14="http://schemas.microsoft.com/office/powerpoint/2010/main" val="36594451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ntent left, image right">
    <p:spTree>
      <p:nvGrpSpPr>
        <p:cNvPr id="1" name=""/>
        <p:cNvGrpSpPr/>
        <p:nvPr/>
      </p:nvGrpSpPr>
      <p:grpSpPr>
        <a:xfrm>
          <a:off x="0" y="0"/>
          <a:ext cx="0" cy="0"/>
          <a:chOff x="0" y="0"/>
          <a:chExt cx="0" cy="0"/>
        </a:xfrm>
      </p:grpSpPr>
      <p:sp>
        <p:nvSpPr>
          <p:cNvPr id="2" name="Title 1"/>
          <p:cNvSpPr>
            <a:spLocks noGrp="1"/>
          </p:cNvSpPr>
          <p:nvPr>
            <p:ph type="title"/>
          </p:nvPr>
        </p:nvSpPr>
        <p:spPr>
          <a:xfrm>
            <a:off x="228601" y="266700"/>
            <a:ext cx="5865813" cy="1333500"/>
          </a:xfrm>
        </p:spPr>
        <p:txBody>
          <a:bodyPr rIns="137160" anchor="t" anchorCtr="0"/>
          <a:lstStyle/>
          <a:p>
            <a:r>
              <a:rPr lang="en-US"/>
              <a:t>Click to edit Master title style</a:t>
            </a:r>
            <a:endParaRPr lang="en-US" dirty="0"/>
          </a:p>
        </p:txBody>
      </p:sp>
      <p:sp>
        <p:nvSpPr>
          <p:cNvPr id="3" name="Footer Placeholder 2"/>
          <p:cNvSpPr>
            <a:spLocks noGrp="1"/>
          </p:cNvSpPr>
          <p:nvPr>
            <p:ph type="ftr" sz="quarter" idx="10"/>
          </p:nvPr>
        </p:nvSpPr>
        <p:spPr>
          <a:xfrm>
            <a:off x="228600" y="6553201"/>
            <a:ext cx="5865814" cy="304800"/>
          </a:xfrm>
        </p:spPr>
        <p:txBody>
          <a:bodyPr/>
          <a:lstStyle/>
          <a:p>
            <a:pPr defTabSz="1087755"/>
            <a:endParaRPr lang="en-US">
              <a:solidFill>
                <a:srgbClr val="505050"/>
              </a:solidFill>
            </a:endParaRPr>
          </a:p>
        </p:txBody>
      </p:sp>
      <p:sp>
        <p:nvSpPr>
          <p:cNvPr id="4" name="Slide Number Placeholder 3"/>
          <p:cNvSpPr>
            <a:spLocks noGrp="1"/>
          </p:cNvSpPr>
          <p:nvPr>
            <p:ph type="sldNum" sz="quarter" idx="11"/>
          </p:nvPr>
        </p:nvSpPr>
        <p:spPr/>
        <p:txBody>
          <a:bodyPr/>
          <a:lstStyle/>
          <a:p>
            <a:pPr defTabSz="1087755"/>
            <a:fld id="{FAADACFB-7C71-4E89-89D2-7BBA40B7BFA9}" type="slidenum">
              <a:rPr lang="en-US" smtClean="0">
                <a:solidFill>
                  <a:srgbClr val="505050"/>
                </a:solidFill>
              </a:rPr>
              <a:t>‹#›</a:t>
            </a:fld>
            <a:endParaRPr lang="en-US">
              <a:solidFill>
                <a:srgbClr val="505050"/>
              </a:solidFill>
            </a:endParaRPr>
          </a:p>
        </p:txBody>
      </p:sp>
      <p:sp>
        <p:nvSpPr>
          <p:cNvPr id="6" name="Picture Placeholder 5"/>
          <p:cNvSpPr>
            <a:spLocks noGrp="1"/>
          </p:cNvSpPr>
          <p:nvPr>
            <p:ph type="pic" sz="quarter" idx="12"/>
          </p:nvPr>
        </p:nvSpPr>
        <p:spPr>
          <a:xfrm>
            <a:off x="6094413" y="0"/>
            <a:ext cx="6097587" cy="6858000"/>
          </a:xfrm>
        </p:spPr>
        <p:txBody>
          <a:bodyPr/>
          <a:lstStyle/>
          <a:p>
            <a:r>
              <a:rPr lang="en-US"/>
              <a:t>Click icon to add picture</a:t>
            </a:r>
          </a:p>
        </p:txBody>
      </p:sp>
      <p:sp>
        <p:nvSpPr>
          <p:cNvPr id="8" name="Text Placeholder 7"/>
          <p:cNvSpPr>
            <a:spLocks noGrp="1"/>
          </p:cNvSpPr>
          <p:nvPr>
            <p:ph type="body" sz="quarter" idx="13"/>
          </p:nvPr>
        </p:nvSpPr>
        <p:spPr>
          <a:xfrm>
            <a:off x="228600" y="1600200"/>
            <a:ext cx="5408613" cy="4876800"/>
          </a:xfrm>
        </p:spPr>
        <p:txBody>
          <a:bodyPr rIns="13716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Sld>
  <p:clrMapOvr>
    <a:masterClrMapping/>
  </p:clrMapOvr>
  <p:transition spd="slow">
    <p:wipe dir="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3_Section Title w/black overla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0" y="-18892"/>
            <a:ext cx="6620157" cy="6892382"/>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1" fmla="*/ 0 w 10000"/>
              <a:gd name="connsiteY0-2" fmla="*/ 3 h 10000"/>
              <a:gd name="connsiteX1-3" fmla="*/ 10000 w 10000"/>
              <a:gd name="connsiteY1-4" fmla="*/ 0 h 10000"/>
              <a:gd name="connsiteX2-5" fmla="*/ 10000 w 10000"/>
              <a:gd name="connsiteY2-6" fmla="*/ 10000 h 10000"/>
              <a:gd name="connsiteX3-7" fmla="*/ 0 w 10000"/>
              <a:gd name="connsiteY3-8" fmla="*/ 10000 h 10000"/>
              <a:gd name="connsiteX4-9" fmla="*/ 0 w 10000"/>
              <a:gd name="connsiteY4-10" fmla="*/ 3 h 10000"/>
              <a:gd name="connsiteX0-11" fmla="*/ 0 w 10000"/>
              <a:gd name="connsiteY0-12" fmla="*/ 0 h 9997"/>
              <a:gd name="connsiteX1-13" fmla="*/ 5160 w 10000"/>
              <a:gd name="connsiteY1-14" fmla="*/ 24 h 9997"/>
              <a:gd name="connsiteX2-15" fmla="*/ 10000 w 10000"/>
              <a:gd name="connsiteY2-16" fmla="*/ 9997 h 9997"/>
              <a:gd name="connsiteX3-17" fmla="*/ 0 w 10000"/>
              <a:gd name="connsiteY3-18" fmla="*/ 9997 h 9997"/>
              <a:gd name="connsiteX4-19" fmla="*/ 0 w 10000"/>
              <a:gd name="connsiteY4-20" fmla="*/ 0 h 9997"/>
              <a:gd name="connsiteX0-21" fmla="*/ 0 w 9679"/>
              <a:gd name="connsiteY0-22" fmla="*/ 0 h 10027"/>
              <a:gd name="connsiteX1-23" fmla="*/ 5160 w 9679"/>
              <a:gd name="connsiteY1-24" fmla="*/ 24 h 10027"/>
              <a:gd name="connsiteX2-25" fmla="*/ 9679 w 9679"/>
              <a:gd name="connsiteY2-26" fmla="*/ 10027 h 10027"/>
              <a:gd name="connsiteX3-27" fmla="*/ 0 w 9679"/>
              <a:gd name="connsiteY3-28" fmla="*/ 10000 h 10027"/>
              <a:gd name="connsiteX4-29" fmla="*/ 0 w 9679"/>
              <a:gd name="connsiteY4-30" fmla="*/ 0 h 10027"/>
              <a:gd name="connsiteX0-31" fmla="*/ 0 w 10000"/>
              <a:gd name="connsiteY0-32" fmla="*/ 10 h 10010"/>
              <a:gd name="connsiteX1-33" fmla="*/ 5302 w 10000"/>
              <a:gd name="connsiteY1-34" fmla="*/ 0 h 10010"/>
              <a:gd name="connsiteX2-35" fmla="*/ 10000 w 10000"/>
              <a:gd name="connsiteY2-36" fmla="*/ 10010 h 10010"/>
              <a:gd name="connsiteX3-37" fmla="*/ 0 w 10000"/>
              <a:gd name="connsiteY3-38" fmla="*/ 9983 h 10010"/>
              <a:gd name="connsiteX4-39" fmla="*/ 0 w 10000"/>
              <a:gd name="connsiteY4-40" fmla="*/ 10 h 10010"/>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0000" h="10010">
                <a:moveTo>
                  <a:pt x="0" y="10"/>
                </a:moveTo>
                <a:lnTo>
                  <a:pt x="5302" y="0"/>
                </a:lnTo>
                <a:lnTo>
                  <a:pt x="10000" y="10010"/>
                </a:lnTo>
                <a:lnTo>
                  <a:pt x="0" y="9983"/>
                </a:lnTo>
                <a:lnTo>
                  <a:pt x="0" y="10"/>
                </a:lnTo>
                <a:close/>
              </a:path>
            </a:pathLst>
          </a:custGeom>
          <a:solidFill>
            <a:schemeClr val="accent1">
              <a:alpha val="88000"/>
            </a:schemeClr>
          </a:solidFill>
        </p:spPr>
        <p:txBody>
          <a:bodyPr lIns="365760" tIns="137160" rIns="137160" bIns="1097280" anchor="b" anchorCtr="0">
            <a:noAutofit/>
          </a:bodyPr>
          <a:lstStyle>
            <a:lvl1pPr>
              <a:defRPr sz="6000" spc="-100" baseline="0">
                <a:solidFill>
                  <a:schemeClr val="bg1"/>
                </a:solidFill>
              </a:defRPr>
            </a:lvl1pPr>
          </a:lstStyle>
          <a:p>
            <a:r>
              <a:rPr lang="en-US" dirty="0"/>
              <a:t>Section title</a:t>
            </a:r>
          </a:p>
        </p:txBody>
      </p:sp>
      <p:sp>
        <p:nvSpPr>
          <p:cNvPr id="5" name="Picture Placeholder 4"/>
          <p:cNvSpPr>
            <a:spLocks noGrp="1"/>
          </p:cNvSpPr>
          <p:nvPr>
            <p:ph type="pic" sz="quarter" idx="10" hasCustomPrompt="1"/>
          </p:nvPr>
        </p:nvSpPr>
        <p:spPr>
          <a:xfrm>
            <a:off x="0" y="-4824"/>
            <a:ext cx="12192000" cy="6878314"/>
          </a:xfrm>
        </p:spPr>
        <p:txBody>
          <a:bodyPr/>
          <a:lstStyle>
            <a:lvl1pPr>
              <a:defRPr baseline="0">
                <a:solidFill>
                  <a:schemeClr val="bg1"/>
                </a:solidFill>
              </a:defRPr>
            </a:lvl1pPr>
          </a:lstStyle>
          <a:p>
            <a:r>
              <a:rPr lang="en-US"/>
              <a:t>Click on icon to</a:t>
            </a:r>
            <a:br>
              <a:rPr lang="en-US"/>
            </a:br>
            <a:r>
              <a:rPr lang="en-US"/>
              <a:t>insert picture then</a:t>
            </a:r>
            <a:br>
              <a:rPr lang="en-US"/>
            </a:br>
            <a:r>
              <a:rPr lang="en-US"/>
              <a:t>send to back</a:t>
            </a:r>
          </a:p>
        </p:txBody>
      </p:sp>
    </p:spTree>
  </p:cSld>
  <p:clrMapOvr>
    <a:masterClrMapping/>
  </p:clrMapOvr>
  <p:transition spd="slow">
    <p:wipe dir="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_Section Title w/black overla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0" y="-18892"/>
            <a:ext cx="7899401" cy="6892382"/>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1" fmla="*/ 0 w 10000"/>
              <a:gd name="connsiteY0-2" fmla="*/ 3 h 10000"/>
              <a:gd name="connsiteX1-3" fmla="*/ 10000 w 10000"/>
              <a:gd name="connsiteY1-4" fmla="*/ 0 h 10000"/>
              <a:gd name="connsiteX2-5" fmla="*/ 10000 w 10000"/>
              <a:gd name="connsiteY2-6" fmla="*/ 10000 h 10000"/>
              <a:gd name="connsiteX3-7" fmla="*/ 0 w 10000"/>
              <a:gd name="connsiteY3-8" fmla="*/ 10000 h 10000"/>
              <a:gd name="connsiteX4-9" fmla="*/ 0 w 10000"/>
              <a:gd name="connsiteY4-10" fmla="*/ 3 h 10000"/>
              <a:gd name="connsiteX0-11" fmla="*/ 0 w 10000"/>
              <a:gd name="connsiteY0-12" fmla="*/ 0 h 9997"/>
              <a:gd name="connsiteX1-13" fmla="*/ 5160 w 10000"/>
              <a:gd name="connsiteY1-14" fmla="*/ 24 h 9997"/>
              <a:gd name="connsiteX2-15" fmla="*/ 10000 w 10000"/>
              <a:gd name="connsiteY2-16" fmla="*/ 9997 h 9997"/>
              <a:gd name="connsiteX3-17" fmla="*/ 0 w 10000"/>
              <a:gd name="connsiteY3-18" fmla="*/ 9997 h 9997"/>
              <a:gd name="connsiteX4-19" fmla="*/ 0 w 10000"/>
              <a:gd name="connsiteY4-20" fmla="*/ 0 h 9997"/>
              <a:gd name="connsiteX0-21" fmla="*/ 0 w 9679"/>
              <a:gd name="connsiteY0-22" fmla="*/ 0 h 10027"/>
              <a:gd name="connsiteX1-23" fmla="*/ 5160 w 9679"/>
              <a:gd name="connsiteY1-24" fmla="*/ 24 h 10027"/>
              <a:gd name="connsiteX2-25" fmla="*/ 9679 w 9679"/>
              <a:gd name="connsiteY2-26" fmla="*/ 10027 h 10027"/>
              <a:gd name="connsiteX3-27" fmla="*/ 0 w 9679"/>
              <a:gd name="connsiteY3-28" fmla="*/ 10000 h 10027"/>
              <a:gd name="connsiteX4-29" fmla="*/ 0 w 9679"/>
              <a:gd name="connsiteY4-30" fmla="*/ 0 h 10027"/>
              <a:gd name="connsiteX0-31" fmla="*/ 0 w 10000"/>
              <a:gd name="connsiteY0-32" fmla="*/ 10 h 10010"/>
              <a:gd name="connsiteX1-33" fmla="*/ 5302 w 10000"/>
              <a:gd name="connsiteY1-34" fmla="*/ 0 h 10010"/>
              <a:gd name="connsiteX2-35" fmla="*/ 10000 w 10000"/>
              <a:gd name="connsiteY2-36" fmla="*/ 10010 h 10010"/>
              <a:gd name="connsiteX3-37" fmla="*/ 0 w 10000"/>
              <a:gd name="connsiteY3-38" fmla="*/ 9983 h 10010"/>
              <a:gd name="connsiteX4-39" fmla="*/ 0 w 10000"/>
              <a:gd name="connsiteY4-40" fmla="*/ 10 h 10010"/>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0000" h="10010">
                <a:moveTo>
                  <a:pt x="0" y="10"/>
                </a:moveTo>
                <a:lnTo>
                  <a:pt x="5302" y="0"/>
                </a:lnTo>
                <a:lnTo>
                  <a:pt x="10000" y="10010"/>
                </a:lnTo>
                <a:lnTo>
                  <a:pt x="0" y="9983"/>
                </a:lnTo>
                <a:lnTo>
                  <a:pt x="0" y="10"/>
                </a:lnTo>
                <a:close/>
              </a:path>
            </a:pathLst>
          </a:custGeom>
          <a:solidFill>
            <a:srgbClr val="FFFFFF">
              <a:alpha val="80000"/>
            </a:srgbClr>
          </a:solidFill>
        </p:spPr>
        <p:txBody>
          <a:bodyPr lIns="365760" tIns="137160" rIns="137160" bIns="1097280" anchor="b" anchorCtr="0">
            <a:noAutofit/>
          </a:bodyPr>
          <a:lstStyle>
            <a:lvl1pPr>
              <a:defRPr sz="6000" spc="-100" baseline="0">
                <a:solidFill>
                  <a:schemeClr val="tx2"/>
                </a:solidFill>
              </a:defRPr>
            </a:lvl1pPr>
          </a:lstStyle>
          <a:p>
            <a:r>
              <a:rPr lang="en-US" dirty="0"/>
              <a:t> </a:t>
            </a:r>
          </a:p>
        </p:txBody>
      </p:sp>
      <p:sp>
        <p:nvSpPr>
          <p:cNvPr id="5" name="Picture Placeholder 4"/>
          <p:cNvSpPr>
            <a:spLocks noGrp="1"/>
          </p:cNvSpPr>
          <p:nvPr>
            <p:ph type="pic" sz="quarter" idx="10" hasCustomPrompt="1"/>
          </p:nvPr>
        </p:nvSpPr>
        <p:spPr>
          <a:xfrm>
            <a:off x="0" y="-20313"/>
            <a:ext cx="12192000" cy="6878314"/>
          </a:xfrm>
        </p:spPr>
        <p:txBody>
          <a:bodyPr/>
          <a:lstStyle>
            <a:lvl1pPr>
              <a:defRPr baseline="0">
                <a:solidFill>
                  <a:schemeClr val="tx2"/>
                </a:solidFill>
              </a:defRPr>
            </a:lvl1pPr>
          </a:lstStyle>
          <a:p>
            <a:r>
              <a:rPr lang="en-US"/>
              <a:t>Click on icon to</a:t>
            </a:r>
            <a:br>
              <a:rPr lang="en-US"/>
            </a:br>
            <a:r>
              <a:rPr lang="en-US"/>
              <a:t>insert picture then</a:t>
            </a:r>
            <a:br>
              <a:rPr lang="en-US"/>
            </a:br>
            <a:r>
              <a:rPr lang="en-US"/>
              <a:t>send to back</a:t>
            </a:r>
          </a:p>
        </p:txBody>
      </p:sp>
    </p:spTree>
  </p:cSld>
  <p:clrMapOvr>
    <a:masterClrMapping/>
  </p:clrMapOvr>
  <p:transition spd="slow">
    <p:wipe dir="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Speaker note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solidFill>
                  <a:schemeClr val="bg1"/>
                </a:solidFill>
              </a:defRPr>
            </a:lvl1pPr>
          </a:lstStyle>
          <a:p>
            <a:r>
              <a:rPr lang="en-US" dirty="0"/>
              <a:t>Click to add title</a:t>
            </a:r>
          </a:p>
        </p:txBody>
      </p:sp>
      <p:sp>
        <p:nvSpPr>
          <p:cNvPr id="5" name="Text Placeholder 15"/>
          <p:cNvSpPr>
            <a:spLocks noGrp="1"/>
          </p:cNvSpPr>
          <p:nvPr>
            <p:ph type="body" sz="quarter" idx="14" hasCustomPrompt="1"/>
          </p:nvPr>
        </p:nvSpPr>
        <p:spPr>
          <a:xfrm>
            <a:off x="228600" y="1600201"/>
            <a:ext cx="11355228" cy="4572000"/>
          </a:xfrm>
        </p:spPr>
        <p:txBody>
          <a:bodyPr/>
          <a:lstStyle>
            <a:lvl1pPr>
              <a:buClr>
                <a:schemeClr val="bg1"/>
              </a:buCl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add speaker notes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6"/>
          <p:cNvSpPr>
            <a:spLocks noGrp="1"/>
          </p:cNvSpPr>
          <p:nvPr>
            <p:ph type="body" sz="quarter" idx="11" hasCustomPrompt="1"/>
          </p:nvPr>
        </p:nvSpPr>
        <p:spPr>
          <a:xfrm>
            <a:off x="3" y="6238876"/>
            <a:ext cx="12192001" cy="619125"/>
          </a:xfrm>
          <a:prstGeom prst="rect">
            <a:avLst/>
          </a:prstGeom>
          <a:solidFill>
            <a:srgbClr val="FFFF99"/>
          </a:solidFill>
        </p:spPr>
        <p:txBody>
          <a:bodyPr wrap="square" lIns="152394" tIns="76197" rIns="152394" bIns="76197" anchor="b" anchorCtr="0">
            <a:noAutofit/>
          </a:bodyPr>
          <a:lstStyle>
            <a:lvl1pPr algn="r">
              <a:buFont typeface="Arial" panose="020B0604020202020204" pitchFamily="34" charset="0"/>
              <a:buNone/>
              <a:defRPr sz="3700" spc="-60" baseline="0">
                <a:gradFill>
                  <a:gsLst>
                    <a:gs pos="0">
                      <a:srgbClr val="000000"/>
                    </a:gs>
                    <a:gs pos="100000">
                      <a:srgbClr val="000000"/>
                    </a:gs>
                  </a:gsLst>
                  <a:lin ang="5400000" scaled="0"/>
                </a:gradFill>
                <a:effectLst/>
                <a:latin typeface="Segoe UI Light" panose="020B0502040204020203" pitchFamily="34" charset="0"/>
                <a:ea typeface="Segoe UI" panose="020B0502040204020203" pitchFamily="34" charset="0"/>
                <a:cs typeface="Segoe UI" panose="020B0502040204020203" pitchFamily="34" charset="0"/>
              </a:defRPr>
            </a:lvl1pPr>
          </a:lstStyle>
          <a:p>
            <a:pPr lvl="0"/>
            <a:r>
              <a:rPr lang="en-US" dirty="0"/>
              <a:t>Next slide topic</a:t>
            </a:r>
          </a:p>
        </p:txBody>
      </p:sp>
    </p:spTree>
  </p:cSld>
  <p:clrMapOvr>
    <a:masterClrMapping/>
  </p:clrMapOvr>
  <p:transition spd="slow">
    <p:wipe dir="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1_Microsoft logo">
    <p:spTree>
      <p:nvGrpSpPr>
        <p:cNvPr id="1" name=""/>
        <p:cNvGrpSpPr/>
        <p:nvPr/>
      </p:nvGrpSpPr>
      <p:grpSpPr>
        <a:xfrm>
          <a:off x="0" y="0"/>
          <a:ext cx="0" cy="0"/>
          <a:chOff x="0" y="0"/>
          <a:chExt cx="0" cy="0"/>
        </a:xfrm>
      </p:grpSpPr>
      <p:pic>
        <p:nvPicPr>
          <p:cNvPr id="4" name="Picture 2" descr="C:\Users\v-junyo\Desktop\Dropbox\ZumTeam\Team_Resources\Design Resources\Microsoft Branding\Microsoft_Logo\MSFT_logo_rgb_C-Gray_D.png"/>
          <p:cNvPicPr>
            <a:picLocks noChangeAspect="1" noChangeArrowheads="1"/>
          </p:cNvPicPr>
          <p:nvPr userDrawn="1"/>
        </p:nvPicPr>
        <p:blipFill>
          <a:blip r:embed="rId2" cstate="print"/>
          <a:srcRect/>
          <a:stretch>
            <a:fillRect/>
          </a:stretch>
        </p:blipFill>
        <p:spPr bwMode="auto">
          <a:xfrm>
            <a:off x="4605954" y="2880972"/>
            <a:ext cx="2980095" cy="1096059"/>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userDrawn="1"/>
        </p:nvSpPr>
        <p:spPr>
          <a:xfrm>
            <a:off x="266700" y="6444447"/>
            <a:ext cx="11595100" cy="217880"/>
          </a:xfrm>
          <a:prstGeom prst="rect">
            <a:avLst/>
          </a:prstGeom>
        </p:spPr>
        <p:txBody>
          <a:bodyPr wrap="square">
            <a:spAutoFit/>
          </a:bodyPr>
          <a:lstStyle/>
          <a:p>
            <a:pPr defTabSz="685165" eaLnBrk="0" hangingPunct="0"/>
            <a:r>
              <a:rPr lang="en-US" sz="800">
                <a:solidFill>
                  <a:srgbClr val="797A7D"/>
                </a:solidFill>
                <a:cs typeface="Segoe UI" panose="020B0502040204020203" pitchFamily="34" charset="0"/>
              </a:rPr>
              <a:t>© 2015 Microsoft Corporation. All rights reserved.</a:t>
            </a:r>
            <a:endParaRPr lang="en-US" sz="800" kern="200" spc="7">
              <a:solidFill>
                <a:srgbClr val="797A7D"/>
              </a:solidFill>
              <a:cs typeface="Segoe UI" panose="020B0502040204020203" pitchFamily="34" charset="0"/>
            </a:endParaRPr>
          </a:p>
        </p:txBody>
      </p:sp>
    </p:spTree>
  </p:cSld>
  <p:clrMapOvr>
    <a:masterClrMapping/>
  </p:clrMapOvr>
  <p:transition spd="slow">
    <p:wipe dir="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Title &amp; Content w/Bullets">
    <p:spTree>
      <p:nvGrpSpPr>
        <p:cNvPr id="1" name=""/>
        <p:cNvGrpSpPr/>
        <p:nvPr/>
      </p:nvGrpSpPr>
      <p:grpSpPr>
        <a:xfrm>
          <a:off x="0" y="0"/>
          <a:ext cx="0" cy="0"/>
          <a:chOff x="0" y="0"/>
          <a:chExt cx="0" cy="0"/>
        </a:xfrm>
      </p:grpSpPr>
      <p:sp>
        <p:nvSpPr>
          <p:cNvPr id="2" name="Title 1"/>
          <p:cNvSpPr>
            <a:spLocks noGrp="1"/>
          </p:cNvSpPr>
          <p:nvPr>
            <p:ph type="title"/>
          </p:nvPr>
        </p:nvSpPr>
        <p:spPr>
          <a:xfrm>
            <a:off x="519249" y="228601"/>
            <a:ext cx="11151917" cy="747897"/>
          </a:xfrm>
        </p:spPr>
        <p:txBody>
          <a:bodyPr/>
          <a:lstStyle>
            <a:lvl1pPr>
              <a:defRPr>
                <a:gradFill>
                  <a:gsLst>
                    <a:gs pos="1250">
                      <a:schemeClr val="tx2"/>
                    </a:gs>
                    <a:gs pos="100000">
                      <a:schemeClr val="tx2"/>
                    </a:gs>
                  </a:gsLst>
                  <a:lin ang="5400000" scaled="0"/>
                </a:gradFill>
              </a:defRPr>
            </a:lvl1pPr>
          </a:lstStyle>
          <a:p>
            <a:r>
              <a:rPr lang="en-US"/>
              <a:t>Click to edit Master title style</a:t>
            </a:r>
            <a:endParaRPr lang="en-US" dirty="0"/>
          </a:p>
        </p:txBody>
      </p:sp>
      <p:sp>
        <p:nvSpPr>
          <p:cNvPr id="5" name="Text Placeholder 4"/>
          <p:cNvSpPr>
            <a:spLocks noGrp="1"/>
          </p:cNvSpPr>
          <p:nvPr>
            <p:ph type="body" sz="quarter" idx="10"/>
          </p:nvPr>
        </p:nvSpPr>
        <p:spPr>
          <a:xfrm>
            <a:off x="519249" y="1447799"/>
            <a:ext cx="11151917" cy="2043636"/>
          </a:xfrm>
          <a:prstGeom prst="rect">
            <a:avLst/>
          </a:prstGeom>
        </p:spPr>
        <p:txBody>
          <a:bodyPr/>
          <a:lstStyle>
            <a:lvl1pPr marL="283845" indent="-283845">
              <a:buFont typeface="Wingdings" panose="05000000000000000000" pitchFamily="2" charset="2"/>
              <a:buChar char=""/>
              <a:defRPr sz="4000"/>
            </a:lvl1pPr>
            <a:lvl2pPr marL="517525" indent="-233045">
              <a:buFont typeface="Wingdings" panose="05000000000000000000" pitchFamily="2" charset="2"/>
              <a:buChar char=""/>
              <a:defRPr>
                <a:latin typeface="+mn-lt"/>
              </a:defRPr>
            </a:lvl2pPr>
            <a:lvl3pPr marL="741045" indent="-223520">
              <a:buFont typeface="Wingdings" panose="05000000000000000000" pitchFamily="2" charset="2"/>
              <a:buChar char=""/>
              <a:defRPr>
                <a:latin typeface="+mn-lt"/>
              </a:defRPr>
            </a:lvl3pPr>
            <a:lvl4pPr marL="914400" indent="-172720">
              <a:buFont typeface="Wingdings" panose="05000000000000000000" pitchFamily="2" charset="2"/>
              <a:buChar char=""/>
              <a:defRPr>
                <a:latin typeface="+mn-lt"/>
              </a:defRPr>
            </a:lvl4pPr>
            <a:lvl5pPr marL="1087120" indent="-172720">
              <a:buFont typeface="Wingdings" panose="05000000000000000000" pitchFamily="2" charset="2"/>
              <a:buChar cha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9"/>
          <p:cNvSpPr>
            <a:spLocks noGrp="1"/>
          </p:cNvSpPr>
          <p:nvPr>
            <p:ph type="sldNum" sz="quarter" idx="12"/>
          </p:nvPr>
        </p:nvSpPr>
        <p:spPr>
          <a:xfrm>
            <a:off x="520836" y="6399557"/>
            <a:ext cx="560832" cy="219456"/>
          </a:xfrm>
          <a:prstGeom prst="rect">
            <a:avLst/>
          </a:prstGeom>
        </p:spPr>
        <p:txBody>
          <a:bodyPr lIns="121899" tIns="60949" rIns="121899" bIns="60949" anchor="ctr"/>
          <a:lstStyle>
            <a:lvl1pPr algn="l">
              <a:defRPr sz="1600">
                <a:gradFill>
                  <a:gsLst>
                    <a:gs pos="100000">
                      <a:schemeClr val="bg2"/>
                    </a:gs>
                    <a:gs pos="0">
                      <a:schemeClr val="bg2"/>
                    </a:gs>
                  </a:gsLst>
                  <a:lin ang="5400000" scaled="0"/>
                </a:gradFill>
              </a:defRPr>
            </a:lvl1pPr>
          </a:lstStyle>
          <a:p>
            <a:fld id="{727B4C2D-45E2-4621-8491-2995EB46A674}" type="slidenum">
              <a:rPr lang="en-US" smtClean="0">
                <a:gradFill>
                  <a:gsLst>
                    <a:gs pos="100000">
                      <a:srgbClr val="797A7D"/>
                    </a:gs>
                    <a:gs pos="0">
                      <a:srgbClr val="797A7D"/>
                    </a:gs>
                  </a:gsLst>
                  <a:lin ang="5400000" scaled="0"/>
                </a:gradFill>
              </a:rPr>
              <a:t>‹#›</a:t>
            </a:fld>
            <a:endParaRPr lang="en-US">
              <a:gradFill>
                <a:gsLst>
                  <a:gs pos="100000">
                    <a:srgbClr val="797A7D"/>
                  </a:gs>
                  <a:gs pos="0">
                    <a:srgbClr val="797A7D"/>
                  </a:gs>
                </a:gsLst>
                <a:lin ang="5400000" scaled="0"/>
              </a:gradFill>
            </a:endParaRPr>
          </a:p>
        </p:txBody>
      </p:sp>
    </p:spTree>
  </p:cSld>
  <p:clrMapOvr>
    <a:masterClrMapping/>
  </p:clrMapOvr>
  <p:transition spd="slow">
    <p:wipe dir="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cSld name="1_Blank">
    <p:spTree>
      <p:nvGrpSpPr>
        <p:cNvPr id="1" name=""/>
        <p:cNvGrpSpPr/>
        <p:nvPr/>
      </p:nvGrpSpPr>
      <p:grpSpPr>
        <a:xfrm>
          <a:off x="0" y="0"/>
          <a:ext cx="0" cy="0"/>
          <a:chOff x="0" y="0"/>
          <a:chExt cx="0" cy="0"/>
        </a:xfrm>
      </p:grpSpPr>
      <p:sp>
        <p:nvSpPr>
          <p:cNvPr id="2" name="Footer Placeholder 1"/>
          <p:cNvSpPr>
            <a:spLocks noGrp="1"/>
          </p:cNvSpPr>
          <p:nvPr>
            <p:ph type="ftr" sz="quarter" idx="15"/>
          </p:nvPr>
        </p:nvSpPr>
        <p:spPr>
          <a:xfrm>
            <a:off x="228601" y="6553201"/>
            <a:ext cx="11201400" cy="304801"/>
          </a:xfrm>
        </p:spPr>
        <p:txBody>
          <a:bodyPr/>
          <a:lstStyle/>
          <a:p>
            <a:endParaRPr lang="en-US">
              <a:solidFill>
                <a:srgbClr val="505050"/>
              </a:solidFill>
            </a:endParaRPr>
          </a:p>
        </p:txBody>
      </p:sp>
      <p:sp>
        <p:nvSpPr>
          <p:cNvPr id="3" name="Slide Number Placeholder 2"/>
          <p:cNvSpPr>
            <a:spLocks noGrp="1"/>
          </p:cNvSpPr>
          <p:nvPr>
            <p:ph type="sldNum" sz="quarter" idx="16"/>
          </p:nvPr>
        </p:nvSpPr>
        <p:spPr/>
        <p:txBody>
          <a:bodyPr/>
          <a:lstStyle/>
          <a:p>
            <a:fld id="{FAADACFB-7C71-4E89-89D2-7BBA40B7BFA9}" type="slidenum">
              <a:rPr lang="en-US" smtClean="0">
                <a:solidFill>
                  <a:srgbClr val="505050"/>
                </a:solidFill>
              </a:rPr>
              <a:t>‹#›</a:t>
            </a:fld>
            <a:endParaRPr lang="en-US">
              <a:solidFill>
                <a:srgbClr val="505050"/>
              </a:solidFill>
            </a:endParaRPr>
          </a:p>
        </p:txBody>
      </p:sp>
    </p:spTree>
  </p:cSld>
  <p:clrMapOvr>
    <a:masterClrMapping/>
  </p:clrMapOvr>
  <p:transition spd="slow">
    <p:wipe dir="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165" indent="0" algn="ctr">
              <a:buNone/>
              <a:defRPr sz="1600"/>
            </a:lvl5pPr>
            <a:lvl6pPr marL="2285365" indent="0" algn="ctr">
              <a:buNone/>
              <a:defRPr sz="1600"/>
            </a:lvl6pPr>
            <a:lvl7pPr marL="2742565" indent="0" algn="ctr">
              <a:buNone/>
              <a:defRPr sz="1600"/>
            </a:lvl7pPr>
            <a:lvl8pPr marL="3199765" indent="0" algn="ctr">
              <a:buNone/>
              <a:defRPr sz="1600"/>
            </a:lvl8pPr>
            <a:lvl9pPr marL="3656965"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1" y="6356351"/>
            <a:ext cx="2743200" cy="365125"/>
          </a:xfrm>
          <a:prstGeom prst="rect">
            <a:avLst/>
          </a:prstGeom>
        </p:spPr>
        <p:txBody>
          <a:bodyPr/>
          <a:lstStyle/>
          <a:p>
            <a:fld id="{78B4E76F-9A11-42FA-BD2B-04D589326356}" type="datetimeFigureOut">
              <a:rPr lang="en-US" smtClean="0"/>
              <a:t>11/9/2021</a:t>
            </a:fld>
            <a:endParaRPr lang="en-US"/>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80B52984-1B39-4535-A063-917293F860DA}" type="slidenum">
              <a:rPr lang="en-US" smtClean="0"/>
              <a:t>‹#›</a:t>
            </a:fld>
            <a:endParaRPr lang="en-US"/>
          </a:p>
        </p:txBody>
      </p:sp>
    </p:spTree>
  </p:cSld>
  <p:clrMapOvr>
    <a:masterClrMapping/>
  </p:clrMapOvr>
  <p:transition spd="slow">
    <p:wipe dir="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01EDAFC-537C-4493-8325-309FD6D76C2E}" type="datetimeFigureOut">
              <a:rPr lang="zh-CN" altLang="en-US" smtClean="0"/>
              <a:t>2021/9/11</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BAD839E6-BD49-45FF-A1B9-3257C6C84FFF}" type="slidenum">
              <a:rPr lang="zh-CN" altLang="en-US" smtClean="0"/>
              <a:t>‹#›</a:t>
            </a:fld>
            <a:endParaRPr lang="zh-CN" altLang="en-US"/>
          </a:p>
        </p:txBody>
      </p:sp>
    </p:spTree>
    <p:extLst>
      <p:ext uri="{BB962C8B-B14F-4D97-AF65-F5344CB8AC3E}">
        <p14:creationId xmlns:p14="http://schemas.microsoft.com/office/powerpoint/2010/main" val="533073728"/>
      </p:ext>
    </p:extLst>
  </p:cSld>
  <p:clrMapOvr>
    <a:masterClrMapping/>
  </p:clrMapOvr>
  <p:transition spd="slow">
    <p:wipe dir="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01EDAFC-537C-4493-8325-309FD6D76C2E}" type="datetimeFigureOut">
              <a:rPr lang="zh-CN" altLang="en-US" smtClean="0"/>
              <a:t>2021/9/11</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BAD839E6-BD49-45FF-A1B9-3257C6C84FFF}" type="slidenum">
              <a:rPr lang="zh-CN" altLang="en-US" smtClean="0"/>
              <a:t>‹#›</a:t>
            </a:fld>
            <a:endParaRPr lang="zh-CN" altLang="en-US"/>
          </a:p>
        </p:txBody>
      </p:sp>
    </p:spTree>
    <p:extLst>
      <p:ext uri="{BB962C8B-B14F-4D97-AF65-F5344CB8AC3E}">
        <p14:creationId xmlns:p14="http://schemas.microsoft.com/office/powerpoint/2010/main" val="1428300521"/>
      </p:ext>
    </p:extLst>
  </p:cSld>
  <p:clrMapOvr>
    <a:masterClrMapping/>
  </p:clrMapOvr>
  <p:transition spd="slow">
    <p:wipe dir="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201EDAFC-537C-4493-8325-309FD6D76C2E}" type="datetimeFigureOut">
              <a:rPr lang="zh-CN" altLang="en-US" smtClean="0"/>
              <a:t>2021/9/11</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BAD839E6-BD49-45FF-A1B9-3257C6C84FFF}" type="slidenum">
              <a:rPr lang="zh-CN" altLang="en-US" smtClean="0"/>
              <a:t>‹#›</a:t>
            </a:fld>
            <a:endParaRPr lang="zh-CN" altLang="en-US"/>
          </a:p>
        </p:txBody>
      </p:sp>
    </p:spTree>
    <p:extLst>
      <p:ext uri="{BB962C8B-B14F-4D97-AF65-F5344CB8AC3E}">
        <p14:creationId xmlns:p14="http://schemas.microsoft.com/office/powerpoint/2010/main" val="1342511082"/>
      </p:ext>
    </p:extLst>
  </p:cSld>
  <p:clrMapOvr>
    <a:masterClrMapping/>
  </p:clrMapOvr>
  <p:transition spd="slow">
    <p:wipe dir="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Image left, content right">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p>
            <a:pPr defTabSz="1087755"/>
            <a:fld id="{FAADACFB-7C71-4E89-89D2-7BBA40B7BFA9}" type="slidenum">
              <a:rPr lang="en-US" smtClean="0">
                <a:solidFill>
                  <a:srgbClr val="505050"/>
                </a:solidFill>
              </a:rPr>
              <a:t>‹#›</a:t>
            </a:fld>
            <a:endParaRPr lang="en-US">
              <a:solidFill>
                <a:srgbClr val="505050"/>
              </a:solidFill>
            </a:endParaRPr>
          </a:p>
        </p:txBody>
      </p:sp>
      <p:sp>
        <p:nvSpPr>
          <p:cNvPr id="3" name="Footer Placeholder 2"/>
          <p:cNvSpPr>
            <a:spLocks noGrp="1"/>
          </p:cNvSpPr>
          <p:nvPr>
            <p:ph type="ftr" sz="quarter" idx="10"/>
          </p:nvPr>
        </p:nvSpPr>
        <p:spPr>
          <a:xfrm>
            <a:off x="228600" y="6553201"/>
            <a:ext cx="5865814" cy="304801"/>
          </a:xfrm>
        </p:spPr>
        <p:txBody>
          <a:bodyPr/>
          <a:lstStyle/>
          <a:p>
            <a:pPr defTabSz="1087755"/>
            <a:endParaRPr lang="en-US">
              <a:solidFill>
                <a:srgbClr val="505050"/>
              </a:solidFill>
            </a:endParaRPr>
          </a:p>
        </p:txBody>
      </p:sp>
      <p:sp>
        <p:nvSpPr>
          <p:cNvPr id="6" name="Picture Placeholder 5"/>
          <p:cNvSpPr>
            <a:spLocks noGrp="1"/>
          </p:cNvSpPr>
          <p:nvPr>
            <p:ph type="pic" sz="quarter" idx="12"/>
          </p:nvPr>
        </p:nvSpPr>
        <p:spPr>
          <a:xfrm>
            <a:off x="1" y="0"/>
            <a:ext cx="6097587" cy="6858000"/>
          </a:xfrm>
        </p:spPr>
        <p:txBody>
          <a:bodyPr/>
          <a:lstStyle/>
          <a:p>
            <a:r>
              <a:rPr lang="en-US"/>
              <a:t>Click icon to add picture</a:t>
            </a:r>
          </a:p>
        </p:txBody>
      </p:sp>
      <p:sp>
        <p:nvSpPr>
          <p:cNvPr id="2" name="Title 1"/>
          <p:cNvSpPr>
            <a:spLocks noGrp="1"/>
          </p:cNvSpPr>
          <p:nvPr>
            <p:ph type="title"/>
          </p:nvPr>
        </p:nvSpPr>
        <p:spPr>
          <a:xfrm>
            <a:off x="6556633" y="266700"/>
            <a:ext cx="5368668" cy="1333500"/>
          </a:xfrm>
        </p:spPr>
        <p:txBody>
          <a:bodyPr anchor="t" anchorCtr="0"/>
          <a:lstStyle/>
          <a:p>
            <a:r>
              <a:rPr lang="en-US"/>
              <a:t>Click to edit Master title style</a:t>
            </a:r>
            <a:endParaRPr lang="en-US" dirty="0"/>
          </a:p>
        </p:txBody>
      </p:sp>
      <p:sp>
        <p:nvSpPr>
          <p:cNvPr id="8" name="Text Placeholder 7"/>
          <p:cNvSpPr>
            <a:spLocks noGrp="1"/>
          </p:cNvSpPr>
          <p:nvPr>
            <p:ph type="body" sz="quarter" idx="13"/>
          </p:nvPr>
        </p:nvSpPr>
        <p:spPr>
          <a:xfrm>
            <a:off x="6551613" y="1600200"/>
            <a:ext cx="5373688" cy="4953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Sld>
  <p:clrMapOvr>
    <a:masterClrMapping/>
  </p:clrMapOvr>
  <p:transition spd="slow">
    <p:wipe dir="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01EDAFC-537C-4493-8325-309FD6D76C2E}" type="datetimeFigureOut">
              <a:rPr lang="zh-CN" altLang="en-US" smtClean="0"/>
              <a:t>2021/9/11</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BAD839E6-BD49-45FF-A1B9-3257C6C84FFF}" type="slidenum">
              <a:rPr lang="zh-CN" altLang="en-US" smtClean="0"/>
              <a:t>‹#›</a:t>
            </a:fld>
            <a:endParaRPr lang="zh-CN" altLang="en-US"/>
          </a:p>
        </p:txBody>
      </p:sp>
    </p:spTree>
    <p:extLst>
      <p:ext uri="{BB962C8B-B14F-4D97-AF65-F5344CB8AC3E}">
        <p14:creationId xmlns:p14="http://schemas.microsoft.com/office/powerpoint/2010/main" val="1765684200"/>
      </p:ext>
    </p:extLst>
  </p:cSld>
  <p:clrMapOvr>
    <a:masterClrMapping/>
  </p:clrMapOvr>
  <p:transition spd="slow">
    <p:wipe dir="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01EDAFC-537C-4493-8325-309FD6D76C2E}" type="datetimeFigureOut">
              <a:rPr lang="zh-CN" altLang="en-US" smtClean="0"/>
              <a:t>2021/9/11</a:t>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BAD839E6-BD49-45FF-A1B9-3257C6C84FFF}" type="slidenum">
              <a:rPr lang="zh-CN" altLang="en-US" smtClean="0"/>
              <a:t>‹#›</a:t>
            </a:fld>
            <a:endParaRPr lang="zh-CN" altLang="en-US"/>
          </a:p>
        </p:txBody>
      </p:sp>
    </p:spTree>
    <p:extLst>
      <p:ext uri="{BB962C8B-B14F-4D97-AF65-F5344CB8AC3E}">
        <p14:creationId xmlns:p14="http://schemas.microsoft.com/office/powerpoint/2010/main" val="2366569008"/>
      </p:ext>
    </p:extLst>
  </p:cSld>
  <p:clrMapOvr>
    <a:masterClrMapping/>
  </p:clrMapOvr>
  <p:transition spd="slow">
    <p:wipe dir="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3E8355D-0FE8-4EFC-A718-029C0F374665}" type="datetimeFigureOut">
              <a:rPr lang="en-US" smtClean="0"/>
              <a:t>11/9/2021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0778316-778C-455D-83CE-3B3AE0EABAD3}" type="slidenum">
              <a:rPr lang="en-US" smtClean="0"/>
              <a:t>‹#›</a:t>
            </a:fld>
            <a:endParaRPr lang="en-US"/>
          </a:p>
        </p:txBody>
      </p:sp>
    </p:spTree>
    <p:extLst>
      <p:ext uri="{BB962C8B-B14F-4D97-AF65-F5344CB8AC3E}">
        <p14:creationId xmlns:p14="http://schemas.microsoft.com/office/powerpoint/2010/main" val="1507822770"/>
      </p:ext>
    </p:extLst>
  </p:cSld>
  <p:clrMapOvr>
    <a:masterClrMapping/>
  </p:clrMapOvr>
  <p:transition spd="slow">
    <p:wipe dir="r"/>
  </p:transition>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01EDAFC-537C-4493-8325-309FD6D76C2E}" type="datetimeFigureOut">
              <a:rPr lang="zh-CN" altLang="en-US" smtClean="0"/>
              <a:t>2021/9/11</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BAD839E6-BD49-45FF-A1B9-3257C6C84FFF}" type="slidenum">
              <a:rPr lang="zh-CN" altLang="en-US" smtClean="0"/>
              <a:t>‹#›</a:t>
            </a:fld>
            <a:endParaRPr lang="zh-CN" altLang="en-US"/>
          </a:p>
        </p:txBody>
      </p:sp>
    </p:spTree>
    <p:extLst>
      <p:ext uri="{BB962C8B-B14F-4D97-AF65-F5344CB8AC3E}">
        <p14:creationId xmlns:p14="http://schemas.microsoft.com/office/powerpoint/2010/main" val="2166644969"/>
      </p:ext>
    </p:extLst>
  </p:cSld>
  <p:clrMapOvr>
    <a:masterClrMapping/>
  </p:clrMapOvr>
  <p:transition spd="slow">
    <p:wipe dir="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201EDAFC-537C-4493-8325-309FD6D76C2E}" type="datetimeFigureOut">
              <a:rPr lang="zh-CN" altLang="en-US" smtClean="0"/>
              <a:t>2021/9/11</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BAD839E6-BD49-45FF-A1B9-3257C6C84FFF}" type="slidenum">
              <a:rPr lang="zh-CN" altLang="en-US" smtClean="0"/>
              <a:t>‹#›</a:t>
            </a:fld>
            <a:endParaRPr lang="zh-CN" altLang="en-US"/>
          </a:p>
        </p:txBody>
      </p:sp>
    </p:spTree>
    <p:extLst>
      <p:ext uri="{BB962C8B-B14F-4D97-AF65-F5344CB8AC3E}">
        <p14:creationId xmlns:p14="http://schemas.microsoft.com/office/powerpoint/2010/main" val="1020789140"/>
      </p:ext>
    </p:extLst>
  </p:cSld>
  <p:clrMapOvr>
    <a:masterClrMapping/>
  </p:clrMapOvr>
  <p:transition spd="slow">
    <p:wipe dir="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201EDAFC-537C-4493-8325-309FD6D76C2E}" type="datetimeFigureOut">
              <a:rPr lang="zh-CN" altLang="en-US" smtClean="0"/>
              <a:t>2021/9/11</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BAD839E6-BD49-45FF-A1B9-3257C6C84FFF}" type="slidenum">
              <a:rPr lang="zh-CN" altLang="en-US" smtClean="0"/>
              <a:t>‹#›</a:t>
            </a:fld>
            <a:endParaRPr lang="zh-CN" altLang="en-US"/>
          </a:p>
        </p:txBody>
      </p:sp>
    </p:spTree>
    <p:extLst>
      <p:ext uri="{BB962C8B-B14F-4D97-AF65-F5344CB8AC3E}">
        <p14:creationId xmlns:p14="http://schemas.microsoft.com/office/powerpoint/2010/main" val="2947118486"/>
      </p:ext>
    </p:extLst>
  </p:cSld>
  <p:clrMapOvr>
    <a:masterClrMapping/>
  </p:clrMapOvr>
  <p:transition spd="slow">
    <p:wipe dir="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01EDAFC-537C-4493-8325-309FD6D76C2E}" type="datetimeFigureOut">
              <a:rPr lang="zh-CN" altLang="en-US" smtClean="0"/>
              <a:t>2021/9/11</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BAD839E6-BD49-45FF-A1B9-3257C6C84FFF}" type="slidenum">
              <a:rPr lang="zh-CN" altLang="en-US" smtClean="0"/>
              <a:t>‹#›</a:t>
            </a:fld>
            <a:endParaRPr lang="zh-CN" altLang="en-US"/>
          </a:p>
        </p:txBody>
      </p:sp>
    </p:spTree>
    <p:extLst>
      <p:ext uri="{BB962C8B-B14F-4D97-AF65-F5344CB8AC3E}">
        <p14:creationId xmlns:p14="http://schemas.microsoft.com/office/powerpoint/2010/main" val="129337244"/>
      </p:ext>
    </p:extLst>
  </p:cSld>
  <p:clrMapOvr>
    <a:masterClrMapping/>
  </p:clrMapOvr>
  <p:transition spd="slow">
    <p:wipe dir="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01EDAFC-537C-4493-8325-309FD6D76C2E}" type="datetimeFigureOut">
              <a:rPr lang="zh-CN" altLang="en-US" smtClean="0"/>
              <a:t>2021/9/11</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BAD839E6-BD49-45FF-A1B9-3257C6C84FFF}" type="slidenum">
              <a:rPr lang="zh-CN" altLang="en-US" smtClean="0"/>
              <a:t>‹#›</a:t>
            </a:fld>
            <a:endParaRPr lang="zh-CN" altLang="en-US"/>
          </a:p>
        </p:txBody>
      </p:sp>
    </p:spTree>
    <p:extLst>
      <p:ext uri="{BB962C8B-B14F-4D97-AF65-F5344CB8AC3E}">
        <p14:creationId xmlns:p14="http://schemas.microsoft.com/office/powerpoint/2010/main" val="1082538043"/>
      </p:ext>
    </p:extLst>
  </p:cSld>
  <p:clrMapOvr>
    <a:masterClrMapping/>
  </p:clrMapOvr>
  <p:transition spd="slow">
    <p:wipe dir="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userDrawn="1">
  <p:cSld name="2_标题幻灯片">
    <p:bg>
      <p:bgRef idx="1001">
        <a:schemeClr val="bg1"/>
      </p:bgRef>
    </p:bg>
    <p:spTree>
      <p:nvGrpSpPr>
        <p:cNvPr id="1" name=""/>
        <p:cNvGrpSpPr/>
        <p:nvPr/>
      </p:nvGrpSpPr>
      <p:grpSpPr>
        <a:xfrm>
          <a:off x="0" y="0"/>
          <a:ext cx="0" cy="0"/>
          <a:chOff x="0" y="0"/>
          <a:chExt cx="0" cy="0"/>
        </a:xfrm>
      </p:grpSpPr>
      <p:sp>
        <p:nvSpPr>
          <p:cNvPr id="24" name="任意多边形: 形状 23"/>
          <p:cNvSpPr>
            <a:spLocks noGrp="1"/>
          </p:cNvSpPr>
          <p:nvPr>
            <p:ph type="pic" sz="quarter" idx="10"/>
          </p:nvPr>
        </p:nvSpPr>
        <p:spPr>
          <a:xfrm>
            <a:off x="0" y="1"/>
            <a:ext cx="12192000" cy="3210560"/>
          </a:xfrm>
          <a:prstGeom prst="rect">
            <a:avLst/>
          </a:prstGeom>
        </p:spPr>
        <p:txBody>
          <a:bodyPr wrap="square">
            <a:noAutofit/>
          </a:bodyPr>
          <a:lstStyle/>
          <a:p>
            <a:endParaRPr lang="zh-CN" altLang="en-US"/>
          </a:p>
        </p:txBody>
      </p:sp>
      <p:sp>
        <p:nvSpPr>
          <p:cNvPr id="22" name="任意多边形: 形状 21"/>
          <p:cNvSpPr>
            <a:spLocks noGrp="1"/>
          </p:cNvSpPr>
          <p:nvPr>
            <p:ph type="body" sz="quarter" idx="11"/>
          </p:nvPr>
        </p:nvSpPr>
        <p:spPr>
          <a:xfrm>
            <a:off x="669925" y="1"/>
            <a:ext cx="2967355" cy="4622800"/>
          </a:xfrm>
          <a:prstGeom prst="rect">
            <a:avLst/>
          </a:prstGeom>
          <a:solidFill>
            <a:schemeClr val="accent2">
              <a:alpha val="80000"/>
            </a:schemeClr>
          </a:solidFill>
        </p:spPr>
        <p:txBody>
          <a:bodyPr wrap="square">
            <a:noAutofit/>
          </a:bodyPr>
          <a:lstStyle>
            <a:lvl1pPr>
              <a:defRPr>
                <a:solidFill>
                  <a:schemeClr val="tx1">
                    <a:alpha val="0"/>
                  </a:schemeClr>
                </a:solidFill>
              </a:defRPr>
            </a:lvl1pPr>
          </a:lstStyle>
          <a:p>
            <a:pPr lvl="0"/>
            <a:endParaRPr lang="zh-CN" altLang="en-US" dirty="0"/>
          </a:p>
        </p:txBody>
      </p:sp>
      <p:sp>
        <p:nvSpPr>
          <p:cNvPr id="6" name="副标题 2"/>
          <p:cNvSpPr>
            <a:spLocks noGrp="1"/>
          </p:cNvSpPr>
          <p:nvPr>
            <p:ph type="subTitle" idx="1"/>
          </p:nvPr>
        </p:nvSpPr>
        <p:spPr>
          <a:xfrm>
            <a:off x="4403035" y="4248324"/>
            <a:ext cx="7117453" cy="558799"/>
          </a:xfrm>
        </p:spPr>
        <p:txBody>
          <a:bodyPr anchor="ctr">
            <a:normAutofit/>
          </a:bodyPr>
          <a:lstStyle>
            <a:lvl1pPr marL="0" marR="0" indent="0" algn="l" defTabSz="913765" rtl="0" eaLnBrk="1" fontAlgn="auto" latinLnBrk="0" hangingPunct="1">
              <a:lnSpc>
                <a:spcPct val="90000"/>
              </a:lnSpc>
              <a:spcBef>
                <a:spcPts val="1000"/>
              </a:spcBef>
              <a:spcAft>
                <a:spcPts val="0"/>
              </a:spcAft>
              <a:buClrTx/>
              <a:buSzTx/>
              <a:buFont typeface="Arial" panose="020B0604020202020204" pitchFamily="34" charset="0"/>
              <a:buNone/>
              <a:defRPr sz="2000" spc="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marL="0" marR="0" lvl="0" indent="0" algn="l" defTabSz="913765" rtl="0" eaLnBrk="1" fontAlgn="auto" latinLnBrk="0" hangingPunct="1">
              <a:lnSpc>
                <a:spcPct val="90000"/>
              </a:lnSpc>
              <a:spcBef>
                <a:spcPts val="1000"/>
              </a:spcBef>
              <a:spcAft>
                <a:spcPts val="0"/>
              </a:spcAft>
              <a:buClrTx/>
              <a:buSzTx/>
              <a:buFont typeface="Arial" panose="020B0604020202020204" pitchFamily="34" charset="0"/>
              <a:buNone/>
              <a:defRPr/>
            </a:pPr>
            <a:r>
              <a:rPr lang="en-US" altLang="zh-CN" dirty="0"/>
              <a:t>Click to edit Master subtitle style</a:t>
            </a:r>
          </a:p>
        </p:txBody>
      </p:sp>
      <p:sp>
        <p:nvSpPr>
          <p:cNvPr id="7" name="标题 1"/>
          <p:cNvSpPr>
            <a:spLocks noGrp="1"/>
          </p:cNvSpPr>
          <p:nvPr>
            <p:ph type="ctrTitle"/>
          </p:nvPr>
        </p:nvSpPr>
        <p:spPr>
          <a:xfrm>
            <a:off x="4403036" y="3449916"/>
            <a:ext cx="7117452" cy="767764"/>
          </a:xfrm>
        </p:spPr>
        <p:txBody>
          <a:bodyPr anchor="b">
            <a:normAutofit/>
          </a:bodyPr>
          <a:lstStyle>
            <a:lvl1pPr algn="l">
              <a:defRPr sz="3600" b="1" spc="0">
                <a:solidFill>
                  <a:schemeClr val="tx1"/>
                </a:solidFill>
              </a:defRPr>
            </a:lvl1pPr>
          </a:lstStyle>
          <a:p>
            <a:r>
              <a:rPr lang="en-US" altLang="zh-CN" dirty="0"/>
              <a:t>Click to edit Master title style</a:t>
            </a:r>
            <a:endParaRPr lang="zh-CN" altLang="en-US" dirty="0"/>
          </a:p>
        </p:txBody>
      </p:sp>
    </p:spTree>
    <p:extLst>
      <p:ext uri="{BB962C8B-B14F-4D97-AF65-F5344CB8AC3E}">
        <p14:creationId xmlns:p14="http://schemas.microsoft.com/office/powerpoint/2010/main" val="2480895103"/>
      </p:ext>
    </p:extLst>
  </p:cSld>
  <p:clrMapOvr>
    <a:overrideClrMapping bg1="lt1" tx1="dk1" bg2="lt2" tx2="dk2" accent1="accent1" accent2="accent2" accent3="accent3" accent4="accent4" accent5="accent5" accent6="accent6" hlink="hlink" folHlink="folHlink"/>
  </p:clrMapOvr>
  <p:transition spd="slow">
    <p:wipe dir="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6#【正文】图示类内容">
    <p:spTree>
      <p:nvGrpSpPr>
        <p:cNvPr id="1" name=""/>
        <p:cNvGrpSpPr/>
        <p:nvPr/>
      </p:nvGrpSpPr>
      <p:grpSpPr>
        <a:xfrm>
          <a:off x="0" y="0"/>
          <a:ext cx="0" cy="0"/>
          <a:chOff x="0" y="0"/>
          <a:chExt cx="0" cy="0"/>
        </a:xfrm>
      </p:grpSpPr>
      <p:sp>
        <p:nvSpPr>
          <p:cNvPr id="2" name="标题 1"/>
          <p:cNvSpPr>
            <a:spLocks noGrp="1"/>
          </p:cNvSpPr>
          <p:nvPr>
            <p:ph type="title"/>
          </p:nvPr>
        </p:nvSpPr>
        <p:spPr>
          <a:xfrm>
            <a:off x="912284" y="387351"/>
            <a:ext cx="10284883" cy="868363"/>
          </a:xfrm>
        </p:spPr>
        <p:txBody>
          <a:bodyPr/>
          <a:lstStyle/>
          <a:p>
            <a:r>
              <a:rPr lang="zh-CN" altLang="en-US" dirty="0"/>
              <a:t>单击此处编辑母版标题样式</a:t>
            </a:r>
          </a:p>
        </p:txBody>
      </p:sp>
    </p:spTree>
    <p:extLst>
      <p:ext uri="{BB962C8B-B14F-4D97-AF65-F5344CB8AC3E}">
        <p14:creationId xmlns:p14="http://schemas.microsoft.com/office/powerpoint/2010/main" val="2666920989"/>
      </p:ext>
    </p:extLst>
  </p:cSld>
  <p:clrMapOvr>
    <a:masterClrMapping/>
  </p:clrMapOvr>
  <p:transition spd="slow">
    <p:wipe dir="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lIns="137160" rIns="137160" bIns="137160" anchor="t">
            <a:noAutofit/>
          </a:bodyPr>
          <a:lstStyle>
            <a:lvl1pPr>
              <a:defRPr/>
            </a:lvl1pPr>
          </a:lstStyle>
          <a:p>
            <a:r>
              <a:rPr lang="en-US"/>
              <a:t>Click to edit Master title style</a:t>
            </a:r>
            <a:endParaRPr lang="en-US" dirty="0"/>
          </a:p>
        </p:txBody>
      </p:sp>
      <p:sp>
        <p:nvSpPr>
          <p:cNvPr id="16" name="Text Placeholder 15"/>
          <p:cNvSpPr>
            <a:spLocks noGrp="1"/>
          </p:cNvSpPr>
          <p:nvPr>
            <p:ph type="body" sz="quarter" idx="14"/>
          </p:nvPr>
        </p:nvSpPr>
        <p:spPr>
          <a:xfrm>
            <a:off x="228600" y="1600200"/>
            <a:ext cx="11812548" cy="4577051"/>
          </a:xfrm>
        </p:spPr>
        <p:txBody>
          <a:bodyPr lIns="137160" rIns="137160" bIns="13716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9" name="Slide Number Placeholder 18"/>
          <p:cNvSpPr>
            <a:spLocks noGrp="1"/>
          </p:cNvSpPr>
          <p:nvPr>
            <p:ph type="sldNum" sz="quarter" idx="15"/>
          </p:nvPr>
        </p:nvSpPr>
        <p:spPr/>
        <p:txBody>
          <a:bodyPr/>
          <a:lstStyle/>
          <a:p>
            <a:fld id="{FAADACFB-7C71-4E89-89D2-7BBA40B7BFA9}" type="slidenum">
              <a:rPr lang="en-US" smtClean="0">
                <a:solidFill>
                  <a:srgbClr val="505050"/>
                </a:solidFill>
              </a:rPr>
              <a:t>‹#›</a:t>
            </a:fld>
            <a:endParaRPr lang="en-US">
              <a:solidFill>
                <a:srgbClr val="505050"/>
              </a:solidFill>
            </a:endParaRPr>
          </a:p>
        </p:txBody>
      </p:sp>
      <p:sp>
        <p:nvSpPr>
          <p:cNvPr id="20" name="Footer Placeholder 19"/>
          <p:cNvSpPr>
            <a:spLocks noGrp="1"/>
          </p:cNvSpPr>
          <p:nvPr>
            <p:ph type="ftr" sz="quarter" idx="16"/>
          </p:nvPr>
        </p:nvSpPr>
        <p:spPr>
          <a:xfrm>
            <a:off x="228601" y="6553201"/>
            <a:ext cx="11201400" cy="304801"/>
          </a:xfrm>
        </p:spPr>
        <p:txBody>
          <a:bodyPr/>
          <a:lstStyle/>
          <a:p>
            <a:endParaRPr lang="en-US">
              <a:solidFill>
                <a:srgbClr val="505050"/>
              </a:solidFill>
            </a:endParaRPr>
          </a:p>
        </p:txBody>
      </p:sp>
    </p:spTree>
  </p:cSld>
  <p:clrMapOvr>
    <a:masterClrMapping/>
  </p:clrMapOvr>
  <p:transition spd="slow">
    <p:wipe dir="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3_标题和内容">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cstate="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10770973" y="191699"/>
            <a:ext cx="1165654" cy="346853"/>
          </a:xfrm>
          <a:prstGeom prst="rect">
            <a:avLst/>
          </a:prstGeom>
        </p:spPr>
      </p:pic>
      <p:grpSp>
        <p:nvGrpSpPr>
          <p:cNvPr id="3" name="组合 36"/>
          <p:cNvGrpSpPr/>
          <p:nvPr userDrawn="1"/>
        </p:nvGrpSpPr>
        <p:grpSpPr>
          <a:xfrm>
            <a:off x="506312" y="410649"/>
            <a:ext cx="519547" cy="497949"/>
            <a:chOff x="4165496" y="1118712"/>
            <a:chExt cx="811158" cy="777437"/>
          </a:xfrm>
          <a:solidFill>
            <a:srgbClr val="43ACE8"/>
          </a:solidFill>
        </p:grpSpPr>
        <p:sp>
          <p:nvSpPr>
            <p:cNvPr id="4" name="任意多边形 37"/>
            <p:cNvSpPr/>
            <p:nvPr/>
          </p:nvSpPr>
          <p:spPr>
            <a:xfrm rot="5400000">
              <a:off x="4252833" y="1172329"/>
              <a:ext cx="777437" cy="670204"/>
            </a:xfrm>
            <a:custGeom>
              <a:avLst/>
              <a:gdLst>
                <a:gd name="connsiteX0" fmla="*/ 0 w 777437"/>
                <a:gd name="connsiteY0" fmla="*/ 335102 h 670204"/>
                <a:gd name="connsiteX1" fmla="*/ 167551 w 777437"/>
                <a:gd name="connsiteY1" fmla="*/ 0 h 670204"/>
                <a:gd name="connsiteX2" fmla="*/ 609886 w 777437"/>
                <a:gd name="connsiteY2" fmla="*/ 0 h 670204"/>
                <a:gd name="connsiteX3" fmla="*/ 777437 w 777437"/>
                <a:gd name="connsiteY3" fmla="*/ 335102 h 670204"/>
                <a:gd name="connsiteX4" fmla="*/ 702550 w 777437"/>
                <a:gd name="connsiteY4" fmla="*/ 484876 h 670204"/>
                <a:gd name="connsiteX5" fmla="*/ 688142 w 777437"/>
                <a:gd name="connsiteY5" fmla="*/ 456059 h 670204"/>
                <a:gd name="connsiteX6" fmla="*/ 452399 w 777437"/>
                <a:gd name="connsiteY6" fmla="*/ 456059 h 670204"/>
                <a:gd name="connsiteX7" fmla="*/ 363102 w 777437"/>
                <a:gd name="connsiteY7" fmla="*/ 634652 h 670204"/>
                <a:gd name="connsiteX8" fmla="*/ 380878 w 777437"/>
                <a:gd name="connsiteY8" fmla="*/ 670204 h 670204"/>
                <a:gd name="connsiteX9" fmla="*/ 167551 w 777437"/>
                <a:gd name="connsiteY9" fmla="*/ 670204 h 670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77437" h="670204">
                  <a:moveTo>
                    <a:pt x="0" y="335102"/>
                  </a:moveTo>
                  <a:lnTo>
                    <a:pt x="167551" y="0"/>
                  </a:lnTo>
                  <a:lnTo>
                    <a:pt x="609886" y="0"/>
                  </a:lnTo>
                  <a:lnTo>
                    <a:pt x="777437" y="335102"/>
                  </a:lnTo>
                  <a:lnTo>
                    <a:pt x="702550" y="484876"/>
                  </a:lnTo>
                  <a:lnTo>
                    <a:pt x="688142" y="456059"/>
                  </a:lnTo>
                  <a:lnTo>
                    <a:pt x="452399" y="456059"/>
                  </a:lnTo>
                  <a:lnTo>
                    <a:pt x="363102" y="634652"/>
                  </a:lnTo>
                  <a:lnTo>
                    <a:pt x="380878" y="670204"/>
                  </a:lnTo>
                  <a:lnTo>
                    <a:pt x="167551" y="670204"/>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accent1"/>
                </a:solidFill>
              </a:endParaRPr>
            </a:p>
          </p:txBody>
        </p:sp>
        <p:sp>
          <p:nvSpPr>
            <p:cNvPr id="5" name="六边形 38"/>
            <p:cNvSpPr/>
            <p:nvPr/>
          </p:nvSpPr>
          <p:spPr>
            <a:xfrm rot="5400000">
              <a:off x="4139770" y="1538110"/>
              <a:ext cx="373022" cy="321570"/>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2"/>
                </a:solidFill>
              </a:endParaRPr>
            </a:p>
          </p:txBody>
        </p:sp>
      </p:grpSp>
    </p:spTree>
  </p:cSld>
  <p:clrMapOvr>
    <a:masterClrMapping/>
  </p:clrMapOvr>
  <p:transition spd="slow">
    <p:wipe dir="r"/>
  </p:transition>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Tree>
  </p:cSld>
  <p:clrMapOvr>
    <a:masterClrMapping/>
  </p:clrMapOvr>
  <p:transition spd="slow">
    <p:wipe dir="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1_节标题">
    <p:bg>
      <p:bgRef idx="1001">
        <a:schemeClr val="bg1"/>
      </p:bgRef>
    </p:bg>
    <p:spTree>
      <p:nvGrpSpPr>
        <p:cNvPr id="1" name=""/>
        <p:cNvGrpSpPr/>
        <p:nvPr/>
      </p:nvGrpSpPr>
      <p:grpSpPr>
        <a:xfrm>
          <a:off x="0" y="0"/>
          <a:ext cx="0" cy="0"/>
          <a:chOff x="0" y="0"/>
          <a:chExt cx="0" cy="0"/>
        </a:xfrm>
      </p:grpSpPr>
      <p:sp>
        <p:nvSpPr>
          <p:cNvPr id="20" name="标题 1"/>
          <p:cNvSpPr>
            <a:spLocks noGrp="1"/>
          </p:cNvSpPr>
          <p:nvPr>
            <p:ph type="title"/>
          </p:nvPr>
        </p:nvSpPr>
        <p:spPr>
          <a:xfrm>
            <a:off x="3936274" y="3426546"/>
            <a:ext cx="7584213" cy="656792"/>
          </a:xfrm>
        </p:spPr>
        <p:txBody>
          <a:bodyPr anchor="b">
            <a:normAutofit/>
          </a:bodyPr>
          <a:lstStyle>
            <a:lvl1pPr>
              <a:defRPr sz="2400" b="1">
                <a:solidFill>
                  <a:schemeClr val="tx1"/>
                </a:solidFill>
              </a:defRPr>
            </a:lvl1pPr>
          </a:lstStyle>
          <a:p>
            <a:r>
              <a:rPr lang="en-US" altLang="zh-CN" dirty="0"/>
              <a:t>Click to edit Master title style</a:t>
            </a:r>
            <a:endParaRPr lang="zh-CN" altLang="en-US" dirty="0"/>
          </a:p>
        </p:txBody>
      </p:sp>
      <p:sp>
        <p:nvSpPr>
          <p:cNvPr id="21" name="文本占位符 2"/>
          <p:cNvSpPr>
            <a:spLocks noGrp="1"/>
          </p:cNvSpPr>
          <p:nvPr>
            <p:ph type="body" idx="1"/>
          </p:nvPr>
        </p:nvSpPr>
        <p:spPr>
          <a:xfrm>
            <a:off x="3936274" y="4212702"/>
            <a:ext cx="7584213" cy="1015623"/>
          </a:xfrm>
        </p:spPr>
        <p:txBody>
          <a:bodyPr anchor="t">
            <a:normAutofit/>
          </a:bodyPr>
          <a:lstStyle>
            <a:lvl1pPr marL="0" indent="0">
              <a:buNone/>
              <a:defRPr sz="11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ltLang="zh-CN" dirty="0"/>
              <a:t>Edit Master text styles</a:t>
            </a:r>
          </a:p>
        </p:txBody>
      </p:sp>
      <p:sp>
        <p:nvSpPr>
          <p:cNvPr id="4" name="任意多边形: 形状 23"/>
          <p:cNvSpPr>
            <a:spLocks noGrp="1"/>
          </p:cNvSpPr>
          <p:nvPr>
            <p:ph type="pic" sz="quarter" idx="10"/>
          </p:nvPr>
        </p:nvSpPr>
        <p:spPr>
          <a:xfrm>
            <a:off x="0" y="1123949"/>
            <a:ext cx="12192000" cy="2086611"/>
          </a:xfrm>
          <a:prstGeom prst="rect">
            <a:avLst/>
          </a:prstGeom>
        </p:spPr>
        <p:txBody>
          <a:bodyPr wrap="square">
            <a:noAutofit/>
          </a:bodyPr>
          <a:lstStyle/>
          <a:p>
            <a:endParaRPr lang="zh-CN" altLang="en-US"/>
          </a:p>
        </p:txBody>
      </p:sp>
      <p:sp>
        <p:nvSpPr>
          <p:cNvPr id="5" name="任意多边形: 形状 21"/>
          <p:cNvSpPr>
            <a:spLocks noGrp="1"/>
          </p:cNvSpPr>
          <p:nvPr>
            <p:ph type="body" sz="quarter" idx="11"/>
          </p:nvPr>
        </p:nvSpPr>
        <p:spPr>
          <a:xfrm>
            <a:off x="669925" y="1123949"/>
            <a:ext cx="2967355" cy="3498852"/>
          </a:xfrm>
          <a:prstGeom prst="rect">
            <a:avLst/>
          </a:prstGeom>
          <a:solidFill>
            <a:schemeClr val="accent2">
              <a:alpha val="80000"/>
            </a:schemeClr>
          </a:solidFill>
        </p:spPr>
        <p:txBody>
          <a:bodyPr vert="horz" wrap="square" lIns="91440" tIns="45720" rIns="91440" bIns="45720" rtlCol="0">
            <a:noAutofit/>
          </a:bodyPr>
          <a:lstStyle>
            <a:lvl1pPr>
              <a:defRPr lang="zh-CN" altLang="en-US" dirty="0">
                <a:solidFill>
                  <a:schemeClr val="tx1">
                    <a:alpha val="0"/>
                  </a:schemeClr>
                </a:solidFill>
              </a:defRPr>
            </a:lvl1pPr>
          </a:lstStyle>
          <a:p>
            <a:pPr lvl="0"/>
            <a:endParaRPr lang="zh-CN" altLang="en-US" dirty="0"/>
          </a:p>
        </p:txBody>
      </p:sp>
    </p:spTree>
  </p:cSld>
  <p:clrMapOvr>
    <a:overrideClrMapping bg1="lt1" tx1="dk1" bg2="lt2" tx2="dk2" accent1="accent1" accent2="accent2" accent3="accent3" accent4="accent4" accent5="accent5" accent6="accent6" hlink="hlink" folHlink="folHlink"/>
  </p:clrMapOvr>
  <p:transition spd="slow">
    <p:wipe dir="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末尾幻灯片">
    <p:bg>
      <p:bgRef idx="1001">
        <a:schemeClr val="bg1"/>
      </p:bgRef>
    </p:bg>
    <p:spTree>
      <p:nvGrpSpPr>
        <p:cNvPr id="1" name=""/>
        <p:cNvGrpSpPr/>
        <p:nvPr/>
      </p:nvGrpSpPr>
      <p:grpSpPr>
        <a:xfrm>
          <a:off x="0" y="0"/>
          <a:ext cx="0" cy="0"/>
          <a:chOff x="0" y="0"/>
          <a:chExt cx="0" cy="0"/>
        </a:xfrm>
      </p:grpSpPr>
      <p:sp>
        <p:nvSpPr>
          <p:cNvPr id="13" name="标题 1"/>
          <p:cNvSpPr>
            <a:spLocks noGrp="1"/>
          </p:cNvSpPr>
          <p:nvPr>
            <p:ph type="ctrTitle" hasCustomPrompt="1"/>
          </p:nvPr>
        </p:nvSpPr>
        <p:spPr>
          <a:xfrm>
            <a:off x="669925" y="3631359"/>
            <a:ext cx="3624399" cy="655784"/>
          </a:xfrm>
        </p:spPr>
        <p:txBody>
          <a:bodyPr anchor="ctr">
            <a:normAutofit/>
          </a:bodyPr>
          <a:lstStyle>
            <a:lvl1pPr marL="0" indent="0" algn="l">
              <a:buFont typeface="Arial" panose="020B0604020202020204" pitchFamily="34" charset="0"/>
              <a:buNone/>
              <a:defRPr sz="3200">
                <a:solidFill>
                  <a:schemeClr val="tx1"/>
                </a:solidFill>
              </a:defRPr>
            </a:lvl1pPr>
          </a:lstStyle>
          <a:p>
            <a:r>
              <a:rPr lang="en-US" altLang="zh-CN" dirty="0"/>
              <a:t>Conclusion</a:t>
            </a:r>
            <a:endParaRPr lang="zh-CN" altLang="en-US" dirty="0"/>
          </a:p>
        </p:txBody>
      </p:sp>
      <p:sp>
        <p:nvSpPr>
          <p:cNvPr id="14" name="文本占位符 62"/>
          <p:cNvSpPr>
            <a:spLocks noGrp="1"/>
          </p:cNvSpPr>
          <p:nvPr>
            <p:ph type="body" sz="quarter" idx="17" hasCustomPrompt="1"/>
          </p:nvPr>
        </p:nvSpPr>
        <p:spPr>
          <a:xfrm>
            <a:off x="669925" y="4569600"/>
            <a:ext cx="3624399" cy="310871"/>
          </a:xfrm>
        </p:spPr>
        <p:txBody>
          <a:bodyPr vert="horz" lIns="91440" tIns="45720" rIns="91440" bIns="45720" rtlCol="0">
            <a:normAutofit/>
          </a:bodyPr>
          <a:lstStyle>
            <a:lvl1pPr marL="0" indent="0" algn="l">
              <a:buNone/>
              <a:defRPr lang="zh-CN" altLang="en-US" sz="1600" smtClean="0">
                <a:solidFill>
                  <a:schemeClr val="tx1"/>
                </a:solidFill>
              </a:defRPr>
            </a:lvl1pPr>
            <a:lvl2pPr>
              <a:defRPr lang="zh-CN" altLang="en-US" sz="2000" smtClean="0"/>
            </a:lvl2pPr>
            <a:lvl3pPr>
              <a:defRPr lang="zh-CN" altLang="en-US" sz="1800" smtClean="0"/>
            </a:lvl3pPr>
            <a:lvl4pPr>
              <a:defRPr lang="zh-CN" altLang="en-US" sz="1600" smtClean="0"/>
            </a:lvl4pPr>
            <a:lvl5pPr>
              <a:defRPr lang="zh-CN" altLang="en-US" sz="1600"/>
            </a:lvl5pPr>
          </a:lstStyle>
          <a:p>
            <a:pPr lvl="0"/>
            <a:r>
              <a:rPr lang="en-US" altLang="zh-CN" dirty="0"/>
              <a:t>Signature</a:t>
            </a:r>
          </a:p>
        </p:txBody>
      </p:sp>
      <p:sp>
        <p:nvSpPr>
          <p:cNvPr id="15" name="文本占位符 62"/>
          <p:cNvSpPr>
            <a:spLocks noGrp="1"/>
          </p:cNvSpPr>
          <p:nvPr>
            <p:ph type="body" sz="quarter" idx="18" hasCustomPrompt="1"/>
          </p:nvPr>
        </p:nvSpPr>
        <p:spPr>
          <a:xfrm>
            <a:off x="669925" y="4885234"/>
            <a:ext cx="3624399" cy="310871"/>
          </a:xfrm>
        </p:spPr>
        <p:txBody>
          <a:bodyPr vert="horz" lIns="91440" tIns="45720" rIns="91440" bIns="45720" rtlCol="0">
            <a:normAutofit/>
          </a:bodyPr>
          <a:lstStyle>
            <a:lvl1pPr marL="0" indent="0" algn="l">
              <a:buNone/>
              <a:defRPr lang="zh-CN" altLang="en-US" sz="1600" smtClean="0">
                <a:solidFill>
                  <a:schemeClr val="tx1"/>
                </a:solidFill>
              </a:defRPr>
            </a:lvl1pPr>
            <a:lvl2pPr>
              <a:defRPr lang="zh-CN" altLang="en-US" sz="2000" smtClean="0"/>
            </a:lvl2pPr>
            <a:lvl3pPr>
              <a:defRPr lang="zh-CN" altLang="en-US" sz="1800" smtClean="0"/>
            </a:lvl3pPr>
            <a:lvl4pPr>
              <a:defRPr lang="zh-CN" altLang="en-US" sz="1600" smtClean="0"/>
            </a:lvl4pPr>
            <a:lvl5pPr>
              <a:defRPr lang="zh-CN" altLang="en-US" sz="1600"/>
            </a:lvl5pPr>
          </a:lstStyle>
          <a:p>
            <a:pPr marL="228600" marR="0" lvl="0" indent="-228600" fontAlgn="auto">
              <a:spcAft>
                <a:spcPts val="0"/>
              </a:spcAft>
              <a:buClrTx/>
              <a:buSzTx/>
            </a:pPr>
            <a:r>
              <a:rPr lang="en-US" altLang="zh-CN" dirty="0"/>
              <a:t>Data</a:t>
            </a:r>
          </a:p>
        </p:txBody>
      </p:sp>
      <p:sp>
        <p:nvSpPr>
          <p:cNvPr id="5" name="任意多边形: 形状 23"/>
          <p:cNvSpPr>
            <a:spLocks noGrp="1"/>
          </p:cNvSpPr>
          <p:nvPr>
            <p:ph type="pic" sz="quarter" idx="10"/>
          </p:nvPr>
        </p:nvSpPr>
        <p:spPr>
          <a:xfrm>
            <a:off x="0" y="1"/>
            <a:ext cx="12192000" cy="3210560"/>
          </a:xfrm>
          <a:prstGeom prst="rect">
            <a:avLst/>
          </a:prstGeom>
        </p:spPr>
        <p:txBody>
          <a:bodyPr wrap="square">
            <a:noAutofit/>
          </a:bodyPr>
          <a:lstStyle/>
          <a:p>
            <a:endParaRPr lang="zh-CN" altLang="en-US"/>
          </a:p>
        </p:txBody>
      </p:sp>
      <p:sp>
        <p:nvSpPr>
          <p:cNvPr id="6" name="任意多边形: 形状 21"/>
          <p:cNvSpPr>
            <a:spLocks noGrp="1"/>
          </p:cNvSpPr>
          <p:nvPr>
            <p:ph type="body" sz="quarter" idx="11"/>
          </p:nvPr>
        </p:nvSpPr>
        <p:spPr>
          <a:xfrm>
            <a:off x="8553133" y="1"/>
            <a:ext cx="2967355" cy="4622800"/>
          </a:xfrm>
          <a:prstGeom prst="rect">
            <a:avLst/>
          </a:prstGeom>
          <a:solidFill>
            <a:schemeClr val="accent2">
              <a:alpha val="80000"/>
            </a:schemeClr>
          </a:solidFill>
        </p:spPr>
        <p:txBody>
          <a:bodyPr vert="horz" wrap="square" lIns="91440" tIns="45720" rIns="91440" bIns="45720" rtlCol="0">
            <a:noAutofit/>
          </a:bodyPr>
          <a:lstStyle>
            <a:lvl1pPr>
              <a:defRPr lang="zh-CN" altLang="en-US" dirty="0">
                <a:solidFill>
                  <a:schemeClr val="tx1">
                    <a:alpha val="0"/>
                  </a:schemeClr>
                </a:solidFill>
              </a:defRPr>
            </a:lvl1pPr>
          </a:lstStyle>
          <a:p>
            <a:pPr lvl="0"/>
            <a:endParaRPr lang="zh-CN" altLang="en-US" dirty="0"/>
          </a:p>
        </p:txBody>
      </p:sp>
    </p:spTree>
  </p:cSld>
  <p:clrMapOvr>
    <a:overrideClrMapping bg1="lt1" tx1="dk1" bg2="lt2" tx2="dk2" accent1="accent1" accent2="accent2" accent3="accent3" accent4="accent4" accent5="accent5" accent6="accent6" hlink="hlink" folHlink="folHlink"/>
  </p:clrMapOvr>
  <p:transition spd="slow">
    <p:wipe dir="r"/>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Title &amp; 2-color Non-bulleted text">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Text Placeholder 5"/>
          <p:cNvSpPr>
            <a:spLocks noGrp="1"/>
          </p:cNvSpPr>
          <p:nvPr>
            <p:ph type="body" sz="quarter" idx="10"/>
          </p:nvPr>
        </p:nvSpPr>
        <p:spPr>
          <a:xfrm>
            <a:off x="269239" y="1189177"/>
            <a:ext cx="11653523" cy="1985641"/>
          </a:xfrm>
        </p:spPr>
        <p:txBody>
          <a:bodyPr/>
          <a:lstStyle>
            <a:lvl1pPr marL="0" indent="0">
              <a:buNone/>
              <a:defRPr>
                <a:gradFill>
                  <a:gsLst>
                    <a:gs pos="1250">
                      <a:schemeClr val="tx2"/>
                    </a:gs>
                    <a:gs pos="99000">
                      <a:schemeClr val="tx2"/>
                    </a:gs>
                  </a:gsLst>
                  <a:lin ang="5400000" scaled="0"/>
                </a:gradFill>
              </a:defRPr>
            </a:lvl1pPr>
            <a:lvl2pPr marL="0" indent="0">
              <a:buFontTx/>
              <a:buNone/>
              <a:defRPr sz="1960"/>
            </a:lvl2pPr>
            <a:lvl3pPr marL="224155" indent="0">
              <a:buNone/>
              <a:defRPr/>
            </a:lvl3pPr>
            <a:lvl4pPr marL="448310" indent="0">
              <a:buNone/>
              <a:defRPr/>
            </a:lvl4pPr>
            <a:lvl5pPr marL="672465"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Sld>
  <p:clrMapOvr>
    <a:overrideClrMapping bg1="lt1" tx1="dk1" bg2="lt2" tx2="dk2" accent1="accent1" accent2="accent2" accent3="accent3" accent4="accent4" accent5="accent5" accent6="accent6" hlink="hlink" folHlink="folHlink"/>
  </p:clrMapOvr>
  <p:transition spd="slow">
    <p:wipe dir="r"/>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1_Title and Content">
    <p:bg>
      <p:bgPr>
        <a:solidFill>
          <a:srgbClr val="F8F8F8"/>
        </a:solid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69239" y="1189177"/>
            <a:ext cx="11653523" cy="1750544"/>
          </a:xfrm>
        </p:spPr>
        <p:txBody>
          <a:bodyPr>
            <a:spAutoFit/>
          </a:bodyPr>
          <a:lstStyle>
            <a:lvl1pPr>
              <a:defRPr sz="392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itle 5"/>
          <p:cNvSpPr>
            <a:spLocks noGrp="1"/>
          </p:cNvSpPr>
          <p:nvPr>
            <p:ph type="title"/>
          </p:nvPr>
        </p:nvSpPr>
        <p:spPr/>
        <p:txBody>
          <a:bodyPr/>
          <a:lstStyle/>
          <a:p>
            <a:r>
              <a:rPr lang="en-US"/>
              <a:t>Click to edit Master title style</a:t>
            </a:r>
          </a:p>
        </p:txBody>
      </p:sp>
    </p:spTree>
  </p:cSld>
  <p:clrMapOvr>
    <a:overrideClrMapping bg1="lt1" tx1="dk1" bg2="lt2" tx2="dk2" accent1="accent1" accent2="accent2" accent3="accent3" accent4="accent4" accent5="accent5" accent6="accent6" hlink="hlink" folHlink="folHlink"/>
  </p:clrMapOvr>
  <p:transition spd="slow">
    <p:wipe dir="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lIns="137160" rIns="137160" bIns="137160" anchor="t">
            <a:noAutofit/>
          </a:bodyPr>
          <a:lstStyle>
            <a:lvl1pPr>
              <a:defRPr/>
            </a:lvl1pPr>
          </a:lstStyle>
          <a:p>
            <a:r>
              <a:rPr lang="en-US"/>
              <a:t>Click to edit Master title style</a:t>
            </a:r>
            <a:endParaRPr lang="en-US" dirty="0"/>
          </a:p>
        </p:txBody>
      </p:sp>
      <p:sp>
        <p:nvSpPr>
          <p:cNvPr id="19" name="Slide Number Placeholder 18"/>
          <p:cNvSpPr>
            <a:spLocks noGrp="1"/>
          </p:cNvSpPr>
          <p:nvPr>
            <p:ph type="sldNum" sz="quarter" idx="15"/>
          </p:nvPr>
        </p:nvSpPr>
        <p:spPr/>
        <p:txBody>
          <a:bodyPr/>
          <a:lstStyle/>
          <a:p>
            <a:fld id="{FAADACFB-7C71-4E89-89D2-7BBA40B7BFA9}" type="slidenum">
              <a:rPr lang="en-US" smtClean="0">
                <a:solidFill>
                  <a:srgbClr val="505050"/>
                </a:solidFill>
              </a:rPr>
              <a:t>‹#›</a:t>
            </a:fld>
            <a:endParaRPr lang="en-US">
              <a:solidFill>
                <a:srgbClr val="505050"/>
              </a:solidFill>
            </a:endParaRPr>
          </a:p>
        </p:txBody>
      </p:sp>
      <p:sp>
        <p:nvSpPr>
          <p:cNvPr id="20" name="Footer Placeholder 19"/>
          <p:cNvSpPr>
            <a:spLocks noGrp="1"/>
          </p:cNvSpPr>
          <p:nvPr>
            <p:ph type="ftr" sz="quarter" idx="16"/>
          </p:nvPr>
        </p:nvSpPr>
        <p:spPr>
          <a:xfrm>
            <a:off x="228601" y="6553201"/>
            <a:ext cx="11201400" cy="304801"/>
          </a:xfrm>
        </p:spPr>
        <p:txBody>
          <a:bodyPr/>
          <a:lstStyle/>
          <a:p>
            <a:endParaRPr lang="en-US">
              <a:solidFill>
                <a:srgbClr val="505050"/>
              </a:solidFill>
            </a:endParaRPr>
          </a:p>
        </p:txBody>
      </p:sp>
    </p:spTree>
  </p:cSld>
  <p:clrMapOvr>
    <a:masterClrMapping/>
  </p:clrMapOvr>
  <p:transition spd="slow">
    <p:wipe dir="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
        <p:nvSpPr>
          <p:cNvPr id="2" name="Footer Placeholder 1"/>
          <p:cNvSpPr>
            <a:spLocks noGrp="1"/>
          </p:cNvSpPr>
          <p:nvPr>
            <p:ph type="ftr" sz="quarter" idx="15"/>
          </p:nvPr>
        </p:nvSpPr>
        <p:spPr>
          <a:xfrm>
            <a:off x="228601" y="6553201"/>
            <a:ext cx="11201400" cy="304801"/>
          </a:xfrm>
        </p:spPr>
        <p:txBody>
          <a:bodyPr/>
          <a:lstStyle/>
          <a:p>
            <a:endParaRPr lang="en-US">
              <a:solidFill>
                <a:srgbClr val="505050"/>
              </a:solidFill>
            </a:endParaRPr>
          </a:p>
        </p:txBody>
      </p:sp>
      <p:sp>
        <p:nvSpPr>
          <p:cNvPr id="3" name="Slide Number Placeholder 2"/>
          <p:cNvSpPr>
            <a:spLocks noGrp="1"/>
          </p:cNvSpPr>
          <p:nvPr>
            <p:ph type="sldNum" sz="quarter" idx="16"/>
          </p:nvPr>
        </p:nvSpPr>
        <p:spPr/>
        <p:txBody>
          <a:bodyPr/>
          <a:lstStyle/>
          <a:p>
            <a:fld id="{FAADACFB-7C71-4E89-89D2-7BBA40B7BFA9}" type="slidenum">
              <a:rPr lang="en-US" smtClean="0">
                <a:solidFill>
                  <a:srgbClr val="505050"/>
                </a:solidFill>
              </a:rPr>
              <a:t>‹#›</a:t>
            </a:fld>
            <a:endParaRPr lang="en-US">
              <a:solidFill>
                <a:srgbClr val="505050"/>
              </a:solidFill>
            </a:endParaRPr>
          </a:p>
        </p:txBody>
      </p:sp>
    </p:spTree>
  </p:cSld>
  <p:clrMapOvr>
    <a:masterClrMapping/>
  </p:clrMapOvr>
  <p:transition spd="slow">
    <p:wipe dir="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hree column_2">
    <p:spTree>
      <p:nvGrpSpPr>
        <p:cNvPr id="1" name=""/>
        <p:cNvGrpSpPr/>
        <p:nvPr/>
      </p:nvGrpSpPr>
      <p:grpSpPr>
        <a:xfrm>
          <a:off x="0" y="0"/>
          <a:ext cx="0" cy="0"/>
          <a:chOff x="0" y="0"/>
          <a:chExt cx="0" cy="0"/>
        </a:xfrm>
      </p:grpSpPr>
      <p:sp>
        <p:nvSpPr>
          <p:cNvPr id="2" name="Title 1"/>
          <p:cNvSpPr>
            <a:spLocks noGrp="1"/>
          </p:cNvSpPr>
          <p:nvPr>
            <p:ph type="title"/>
          </p:nvPr>
        </p:nvSpPr>
        <p:spPr/>
        <p:txBody>
          <a:bodyPr vert="horz" lIns="137160" tIns="91440" rIns="137160" bIns="137160" rtlCol="0" anchor="t">
            <a:normAutofit/>
          </a:bodyPr>
          <a:lstStyle>
            <a:lvl1pPr>
              <a:defRPr lang="en-US" dirty="0"/>
            </a:lvl1pPr>
          </a:lstStyle>
          <a:p>
            <a:pPr lvl="0"/>
            <a:r>
              <a:rPr lang="en-US"/>
              <a:t>Click to edit Master title style</a:t>
            </a:r>
            <a:endParaRPr lang="en-US" dirty="0"/>
          </a:p>
        </p:txBody>
      </p:sp>
      <p:sp>
        <p:nvSpPr>
          <p:cNvPr id="6" name="Footer Placeholder 5"/>
          <p:cNvSpPr>
            <a:spLocks noGrp="1"/>
          </p:cNvSpPr>
          <p:nvPr>
            <p:ph type="ftr" sz="quarter" idx="11"/>
          </p:nvPr>
        </p:nvSpPr>
        <p:spPr>
          <a:xfrm>
            <a:off x="228601" y="6553201"/>
            <a:ext cx="11201400" cy="304801"/>
          </a:xfrm>
        </p:spPr>
        <p:txBody>
          <a:bodyPr/>
          <a:lstStyle/>
          <a:p>
            <a:endParaRPr>
              <a:solidFill>
                <a:srgbClr val="737373"/>
              </a:solidFill>
            </a:endParaRPr>
          </a:p>
        </p:txBody>
      </p:sp>
      <p:sp>
        <p:nvSpPr>
          <p:cNvPr id="7" name="Slide Number Placeholder 6"/>
          <p:cNvSpPr>
            <a:spLocks noGrp="1"/>
          </p:cNvSpPr>
          <p:nvPr>
            <p:ph type="sldNum" sz="quarter" idx="12"/>
          </p:nvPr>
        </p:nvSpPr>
        <p:spPr/>
        <p:txBody>
          <a:bodyPr/>
          <a:lstStyle/>
          <a:p>
            <a:fld id="{FB729ABE-044A-472F-86F1-BEFBB904A5C9}" type="slidenum">
              <a:rPr lang="en-US" smtClean="0">
                <a:solidFill>
                  <a:srgbClr val="737373"/>
                </a:solidFill>
              </a:rPr>
              <a:t>‹#›</a:t>
            </a:fld>
            <a:endParaRPr lang="en-US">
              <a:solidFill>
                <a:srgbClr val="737373"/>
              </a:solidFill>
            </a:endParaRPr>
          </a:p>
        </p:txBody>
      </p:sp>
      <p:sp>
        <p:nvSpPr>
          <p:cNvPr id="9" name="Content Placeholder 8"/>
          <p:cNvSpPr>
            <a:spLocks noGrp="1"/>
          </p:cNvSpPr>
          <p:nvPr>
            <p:ph sz="quarter" idx="13"/>
          </p:nvPr>
        </p:nvSpPr>
        <p:spPr>
          <a:xfrm>
            <a:off x="228600" y="1597152"/>
            <a:ext cx="3840480" cy="3254248"/>
          </a:xfrm>
        </p:spPr>
        <p:txBody>
          <a:bodyPr lIns="137160" rIns="137160" bIns="137160"/>
          <a:lstStyle>
            <a:lvl1pPr>
              <a:lnSpc>
                <a:spcPct val="100000"/>
              </a:lnSpc>
              <a:spcAft>
                <a:spcPts val="1200"/>
              </a:spcAft>
              <a:defRPr/>
            </a:lvl1pPr>
            <a:lvl2pPr>
              <a:lnSpc>
                <a:spcPct val="100000"/>
              </a:lnSpc>
              <a:spcAft>
                <a:spcPts val="1200"/>
              </a:spcAft>
              <a:defRPr/>
            </a:lvl2pPr>
            <a:lvl3pPr>
              <a:lnSpc>
                <a:spcPct val="100000"/>
              </a:lnSpc>
              <a:spcAft>
                <a:spcPts val="1200"/>
              </a:spcAft>
              <a:defRPr/>
            </a:lvl3pPr>
            <a:lvl4pPr>
              <a:lnSpc>
                <a:spcPct val="100000"/>
              </a:lnSpc>
              <a:spcAft>
                <a:spcPts val="1200"/>
              </a:spcAft>
              <a:defRPr/>
            </a:lvl4pPr>
            <a:lvl5pPr>
              <a:lnSpc>
                <a:spcPct val="100000"/>
              </a:lnSpc>
              <a:spcAft>
                <a:spcPts val="1200"/>
              </a:spcAf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Content Placeholder 8"/>
          <p:cNvSpPr>
            <a:spLocks noGrp="1"/>
          </p:cNvSpPr>
          <p:nvPr>
            <p:ph sz="quarter" idx="14"/>
          </p:nvPr>
        </p:nvSpPr>
        <p:spPr>
          <a:xfrm>
            <a:off x="4151344" y="1597152"/>
            <a:ext cx="3840480" cy="3254248"/>
          </a:xfrm>
        </p:spPr>
        <p:txBody>
          <a:bodyPr lIns="137160" rIns="137160" bIns="137160"/>
          <a:lstStyle>
            <a:lvl1pPr>
              <a:lnSpc>
                <a:spcPct val="100000"/>
              </a:lnSpc>
              <a:spcAft>
                <a:spcPts val="1200"/>
              </a:spcAft>
              <a:defRPr/>
            </a:lvl1pPr>
            <a:lvl2pPr>
              <a:lnSpc>
                <a:spcPct val="100000"/>
              </a:lnSpc>
              <a:spcAft>
                <a:spcPts val="1200"/>
              </a:spcAft>
              <a:defRPr/>
            </a:lvl2pPr>
            <a:lvl3pPr>
              <a:lnSpc>
                <a:spcPct val="100000"/>
              </a:lnSpc>
              <a:spcAft>
                <a:spcPts val="1200"/>
              </a:spcAft>
              <a:defRPr/>
            </a:lvl3pPr>
            <a:lvl4pPr>
              <a:lnSpc>
                <a:spcPct val="100000"/>
              </a:lnSpc>
              <a:spcAft>
                <a:spcPts val="1200"/>
              </a:spcAft>
              <a:defRPr/>
            </a:lvl4pPr>
            <a:lvl5pPr>
              <a:lnSpc>
                <a:spcPct val="100000"/>
              </a:lnSpc>
              <a:spcAft>
                <a:spcPts val="1200"/>
              </a:spcAf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Content Placeholder 8"/>
          <p:cNvSpPr>
            <a:spLocks noGrp="1"/>
          </p:cNvSpPr>
          <p:nvPr>
            <p:ph sz="quarter" idx="15"/>
          </p:nvPr>
        </p:nvSpPr>
        <p:spPr>
          <a:xfrm>
            <a:off x="8074089" y="1597152"/>
            <a:ext cx="3840480" cy="3254248"/>
          </a:xfrm>
        </p:spPr>
        <p:txBody>
          <a:bodyPr lIns="137160" rIns="137160" bIns="137160"/>
          <a:lstStyle>
            <a:lvl1pPr>
              <a:lnSpc>
                <a:spcPct val="100000"/>
              </a:lnSpc>
              <a:spcAft>
                <a:spcPts val="1200"/>
              </a:spcAft>
              <a:defRPr/>
            </a:lvl1pPr>
            <a:lvl2pPr>
              <a:lnSpc>
                <a:spcPct val="100000"/>
              </a:lnSpc>
              <a:spcAft>
                <a:spcPts val="1200"/>
              </a:spcAft>
              <a:defRPr/>
            </a:lvl2pPr>
            <a:lvl3pPr>
              <a:lnSpc>
                <a:spcPct val="100000"/>
              </a:lnSpc>
              <a:spcAft>
                <a:spcPts val="1200"/>
              </a:spcAft>
              <a:defRPr/>
            </a:lvl3pPr>
            <a:lvl4pPr>
              <a:lnSpc>
                <a:spcPct val="100000"/>
              </a:lnSpc>
              <a:spcAft>
                <a:spcPts val="1200"/>
              </a:spcAft>
              <a:defRPr/>
            </a:lvl4pPr>
            <a:lvl5pPr>
              <a:lnSpc>
                <a:spcPct val="100000"/>
              </a:lnSpc>
              <a:spcAft>
                <a:spcPts val="1200"/>
              </a:spcAf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8"/>
          <p:cNvSpPr>
            <a:spLocks noGrp="1"/>
          </p:cNvSpPr>
          <p:nvPr>
            <p:ph sz="quarter" idx="16"/>
          </p:nvPr>
        </p:nvSpPr>
        <p:spPr>
          <a:xfrm>
            <a:off x="228600" y="4851400"/>
            <a:ext cx="3840480" cy="1322832"/>
          </a:xfrm>
        </p:spPr>
        <p:txBody>
          <a:bodyPr lIns="137160" rIns="137160" bIns="137160"/>
          <a:lstStyle>
            <a:lvl1pPr>
              <a:lnSpc>
                <a:spcPct val="100000"/>
              </a:lnSpc>
              <a:spcAft>
                <a:spcPts val="1200"/>
              </a:spcAft>
              <a:defRPr sz="2400"/>
            </a:lvl1pPr>
          </a:lstStyle>
          <a:p>
            <a:pPr lvl="0"/>
            <a:r>
              <a:rPr lang="en-US"/>
              <a:t>Click to edit Master text styles</a:t>
            </a:r>
          </a:p>
        </p:txBody>
      </p:sp>
      <p:sp>
        <p:nvSpPr>
          <p:cNvPr id="17" name="Content Placeholder 8"/>
          <p:cNvSpPr>
            <a:spLocks noGrp="1"/>
          </p:cNvSpPr>
          <p:nvPr>
            <p:ph sz="quarter" idx="17"/>
          </p:nvPr>
        </p:nvSpPr>
        <p:spPr>
          <a:xfrm>
            <a:off x="4151344" y="4851400"/>
            <a:ext cx="3840480" cy="1322832"/>
          </a:xfrm>
        </p:spPr>
        <p:txBody>
          <a:bodyPr lIns="137160" rIns="137160" bIns="137160"/>
          <a:lstStyle>
            <a:lvl1pPr>
              <a:lnSpc>
                <a:spcPct val="100000"/>
              </a:lnSpc>
              <a:spcAft>
                <a:spcPts val="1200"/>
              </a:spcAft>
              <a:defRPr sz="2400"/>
            </a:lvl1pPr>
          </a:lstStyle>
          <a:p>
            <a:pPr lvl="0"/>
            <a:r>
              <a:rPr lang="en-US"/>
              <a:t>Click to edit Master text styles</a:t>
            </a:r>
          </a:p>
        </p:txBody>
      </p:sp>
      <p:sp>
        <p:nvSpPr>
          <p:cNvPr id="18" name="Content Placeholder 8"/>
          <p:cNvSpPr>
            <a:spLocks noGrp="1"/>
          </p:cNvSpPr>
          <p:nvPr>
            <p:ph sz="quarter" idx="18"/>
          </p:nvPr>
        </p:nvSpPr>
        <p:spPr>
          <a:xfrm>
            <a:off x="8074089" y="4851400"/>
            <a:ext cx="3840480" cy="1322832"/>
          </a:xfrm>
        </p:spPr>
        <p:txBody>
          <a:bodyPr lIns="137160" rIns="137160" bIns="137160"/>
          <a:lstStyle>
            <a:lvl1pPr>
              <a:lnSpc>
                <a:spcPct val="100000"/>
              </a:lnSpc>
              <a:spcAft>
                <a:spcPts val="1200"/>
              </a:spcAft>
              <a:defRPr sz="2400"/>
            </a:lvl1pPr>
          </a:lstStyle>
          <a:p>
            <a:pPr lvl="0"/>
            <a:r>
              <a:rPr lang="en-US"/>
              <a:t>Click to edit Master text styles</a:t>
            </a:r>
          </a:p>
        </p:txBody>
      </p:sp>
    </p:spTree>
  </p:cSld>
  <p:clrMapOvr>
    <a:masterClrMapping/>
  </p:clrMapOvr>
  <p:transition spd="slow">
    <p:wipe dir="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hree column_4">
    <p:spTree>
      <p:nvGrpSpPr>
        <p:cNvPr id="1" name=""/>
        <p:cNvGrpSpPr/>
        <p:nvPr/>
      </p:nvGrpSpPr>
      <p:grpSpPr>
        <a:xfrm>
          <a:off x="0" y="0"/>
          <a:ext cx="0" cy="0"/>
          <a:chOff x="0" y="0"/>
          <a:chExt cx="0" cy="0"/>
        </a:xfrm>
      </p:grpSpPr>
      <p:sp>
        <p:nvSpPr>
          <p:cNvPr id="2" name="Title 1"/>
          <p:cNvSpPr>
            <a:spLocks noGrp="1"/>
          </p:cNvSpPr>
          <p:nvPr>
            <p:ph type="title"/>
          </p:nvPr>
        </p:nvSpPr>
        <p:spPr/>
        <p:txBody>
          <a:bodyPr lIns="137160" rIns="137160" bIns="137160"/>
          <a:lstStyle/>
          <a:p>
            <a:r>
              <a:rPr lang="en-US"/>
              <a:t>Click to edit Master title style</a:t>
            </a:r>
            <a:endParaRPr lang="en-US" dirty="0"/>
          </a:p>
        </p:txBody>
      </p:sp>
      <p:sp>
        <p:nvSpPr>
          <p:cNvPr id="3" name="Content Placeholder 2"/>
          <p:cNvSpPr>
            <a:spLocks noGrp="1"/>
          </p:cNvSpPr>
          <p:nvPr>
            <p:ph idx="1"/>
          </p:nvPr>
        </p:nvSpPr>
        <p:spPr>
          <a:xfrm>
            <a:off x="228600" y="1600200"/>
            <a:ext cx="8712200" cy="1625600"/>
          </a:xfrm>
        </p:spPr>
        <p:txBody>
          <a:bodyPr lIns="137160" rIns="137160" bIns="137160">
            <a:normAutofit/>
          </a:bodyPr>
          <a:lstStyle>
            <a:lvl1pPr>
              <a:defRPr sz="2000"/>
            </a:lvl1pPr>
            <a:lvl2pPr>
              <a:defRPr sz="1600"/>
            </a:lvl2pPr>
            <a:lvl3pPr>
              <a:defRPr sz="1400"/>
            </a:lvl3pPr>
          </a:lstStyle>
          <a:p>
            <a:pPr lvl="0"/>
            <a:r>
              <a:rPr lang="en-US"/>
              <a:t>Click to edit Master text styles</a:t>
            </a:r>
          </a:p>
          <a:p>
            <a:pPr lvl="1"/>
            <a:r>
              <a:rPr lang="en-US"/>
              <a:t>Second level</a:t>
            </a:r>
          </a:p>
          <a:p>
            <a:pPr lvl="2"/>
            <a:r>
              <a:rPr lang="en-US"/>
              <a:t>Third level</a:t>
            </a:r>
          </a:p>
        </p:txBody>
      </p:sp>
      <p:sp>
        <p:nvSpPr>
          <p:cNvPr id="5" name="Footer Placeholder 4"/>
          <p:cNvSpPr>
            <a:spLocks noGrp="1"/>
          </p:cNvSpPr>
          <p:nvPr>
            <p:ph type="ftr" sz="quarter" idx="11"/>
          </p:nvPr>
        </p:nvSpPr>
        <p:spPr>
          <a:xfrm>
            <a:off x="228601" y="6553201"/>
            <a:ext cx="11201400" cy="304800"/>
          </a:xfrm>
        </p:spPr>
        <p:txBody>
          <a:bodyPr/>
          <a:lstStyle>
            <a:lvl1pPr>
              <a:defRPr dirty="0"/>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p>
            <a:fld id="{FB729ABE-044A-472F-86F1-BEFBB904A5C9}" type="slidenum">
              <a:rPr lang="en-US" smtClean="0">
                <a:solidFill>
                  <a:srgbClr val="737373"/>
                </a:solidFill>
              </a:rPr>
              <a:t>‹#›</a:t>
            </a:fld>
            <a:endParaRPr lang="en-US">
              <a:solidFill>
                <a:srgbClr val="737373"/>
              </a:solidFill>
            </a:endParaRPr>
          </a:p>
        </p:txBody>
      </p:sp>
      <p:sp>
        <p:nvSpPr>
          <p:cNvPr id="11" name="Content Placeholder 8"/>
          <p:cNvSpPr>
            <a:spLocks noGrp="1"/>
          </p:cNvSpPr>
          <p:nvPr>
            <p:ph sz="quarter" idx="13"/>
          </p:nvPr>
        </p:nvSpPr>
        <p:spPr>
          <a:xfrm>
            <a:off x="228599" y="3429001"/>
            <a:ext cx="3840480" cy="2740152"/>
          </a:xfrm>
        </p:spPr>
        <p:txBody>
          <a:bodyPr lIns="137160" rIns="137160" bIns="137160">
            <a:noAutofit/>
          </a:bodyPr>
          <a:lstStyle>
            <a:lvl1pPr>
              <a:defRPr sz="20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Content Placeholder 8"/>
          <p:cNvSpPr>
            <a:spLocks noGrp="1"/>
          </p:cNvSpPr>
          <p:nvPr>
            <p:ph sz="quarter" idx="14"/>
          </p:nvPr>
        </p:nvSpPr>
        <p:spPr>
          <a:xfrm>
            <a:off x="4156709" y="3429001"/>
            <a:ext cx="3840480" cy="2740152"/>
          </a:xfrm>
        </p:spPr>
        <p:txBody>
          <a:bodyPr lIns="137160" rIns="137160" bIns="137160">
            <a:noAutofit/>
          </a:bodyPr>
          <a:lstStyle>
            <a:lvl1pPr>
              <a:defRPr sz="20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8"/>
          <p:cNvSpPr>
            <a:spLocks noGrp="1"/>
          </p:cNvSpPr>
          <p:nvPr>
            <p:ph sz="quarter" idx="15"/>
          </p:nvPr>
        </p:nvSpPr>
        <p:spPr>
          <a:xfrm>
            <a:off x="8084820" y="3429001"/>
            <a:ext cx="3840480" cy="2740152"/>
          </a:xfrm>
        </p:spPr>
        <p:txBody>
          <a:bodyPr lIns="137160" rIns="137160" bIns="137160">
            <a:noAutofit/>
          </a:bodyPr>
          <a:lstStyle>
            <a:lvl1pPr>
              <a:defRPr sz="20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Sld>
  <p:clrMapOvr>
    <a:masterClrMapping/>
  </p:clrMapOvr>
  <p:transition spd="slow">
    <p:wipe dir="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Video">
    <p:spTree>
      <p:nvGrpSpPr>
        <p:cNvPr id="1" name=""/>
        <p:cNvGrpSpPr/>
        <p:nvPr/>
      </p:nvGrpSpPr>
      <p:grpSpPr>
        <a:xfrm>
          <a:off x="0" y="0"/>
          <a:ext cx="0" cy="0"/>
          <a:chOff x="0" y="0"/>
          <a:chExt cx="0" cy="0"/>
        </a:xfrm>
      </p:grpSpPr>
      <p:sp>
        <p:nvSpPr>
          <p:cNvPr id="6" name="Picture Placeholder 5"/>
          <p:cNvSpPr>
            <a:spLocks noGrp="1"/>
          </p:cNvSpPr>
          <p:nvPr>
            <p:ph type="pic" sz="quarter" idx="11"/>
          </p:nvPr>
        </p:nvSpPr>
        <p:spPr>
          <a:xfrm>
            <a:off x="0" y="0"/>
            <a:ext cx="12192000" cy="6858000"/>
          </a:xfrm>
        </p:spPr>
        <p:txBody>
          <a:bodyPr/>
          <a:lstStyle/>
          <a:p>
            <a:r>
              <a:rPr lang="en-US"/>
              <a:t>Click icon to add picture</a:t>
            </a:r>
          </a:p>
        </p:txBody>
      </p:sp>
      <p:sp>
        <p:nvSpPr>
          <p:cNvPr id="15" name="Text Placeholder 14"/>
          <p:cNvSpPr>
            <a:spLocks noGrp="1"/>
          </p:cNvSpPr>
          <p:nvPr>
            <p:ph type="body" sz="quarter" idx="12" hasCustomPrompt="1"/>
          </p:nvPr>
        </p:nvSpPr>
        <p:spPr>
          <a:xfrm>
            <a:off x="4722813" y="2788917"/>
            <a:ext cx="2743200" cy="914400"/>
          </a:xfrm>
        </p:spPr>
        <p:txBody>
          <a:bodyPr>
            <a:normAutofit/>
          </a:bodyPr>
          <a:lstStyle>
            <a:lvl1pPr marL="0" marR="0" indent="0" algn="ctr" defTabSz="913765" rtl="0" eaLnBrk="1" fontAlgn="auto" latinLnBrk="0" hangingPunct="1">
              <a:lnSpc>
                <a:spcPct val="100000"/>
              </a:lnSpc>
              <a:spcBef>
                <a:spcPts val="0"/>
              </a:spcBef>
              <a:spcAft>
                <a:spcPts val="0"/>
              </a:spcAft>
              <a:buClrTx/>
              <a:buSzTx/>
              <a:buFont typeface="Wingdings" panose="05000000000000000000" pitchFamily="2" charset="2"/>
              <a:buNone/>
              <a:defRPr lang="en-US" sz="6000" b="0" kern="1200" spc="0" baseline="0">
                <a:latin typeface="+mj-lt"/>
                <a:ea typeface="Segoe UI Semibold" panose="020B0702040204020203" pitchFamily="34" charset="0"/>
                <a:cs typeface="Segoe UI Semibold" panose="020B0702040204020203" pitchFamily="34" charset="0"/>
              </a:defRPr>
            </a:lvl1pPr>
          </a:lstStyle>
          <a:p>
            <a:pPr marL="0" marR="0" lvl="0" indent="0" algn="ctr" defTabSz="913765" rtl="0" eaLnBrk="1" fontAlgn="auto" latinLnBrk="0" hangingPunct="1">
              <a:lnSpc>
                <a:spcPct val="100000"/>
              </a:lnSpc>
              <a:spcBef>
                <a:spcPts val="0"/>
              </a:spcBef>
              <a:spcAft>
                <a:spcPts val="0"/>
              </a:spcAft>
              <a:buClrTx/>
              <a:buSzTx/>
              <a:buFont typeface="Wingdings" panose="05000000000000000000" pitchFamily="2" charset="2"/>
              <a:buNone/>
              <a:defRPr/>
            </a:pPr>
            <a:r>
              <a:rPr lang="en-US" sz="4400" b="1" kern="1200" spc="0" baseline="0" dirty="0">
                <a:solidFill>
                  <a:schemeClr val="bg1"/>
                </a:solidFill>
                <a:latin typeface="+mn-lt"/>
                <a:ea typeface="Segoe UI Semibold" panose="020B0702040204020203" pitchFamily="34" charset="0"/>
                <a:cs typeface="Segoe UI Semibold" panose="020B0702040204020203" pitchFamily="34" charset="0"/>
              </a:rPr>
              <a:t>VIDEO</a:t>
            </a:r>
          </a:p>
        </p:txBody>
      </p:sp>
    </p:spTree>
  </p:cSld>
  <p:clrMapOvr>
    <a:masterClrMapping/>
  </p:clrMapOvr>
  <p:transition spd="slow">
    <p:wipe dir="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Section Title w/black overla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0" y="-18892"/>
            <a:ext cx="6620157" cy="6892382"/>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1" fmla="*/ 0 w 10000"/>
              <a:gd name="connsiteY0-2" fmla="*/ 3 h 10000"/>
              <a:gd name="connsiteX1-3" fmla="*/ 10000 w 10000"/>
              <a:gd name="connsiteY1-4" fmla="*/ 0 h 10000"/>
              <a:gd name="connsiteX2-5" fmla="*/ 10000 w 10000"/>
              <a:gd name="connsiteY2-6" fmla="*/ 10000 h 10000"/>
              <a:gd name="connsiteX3-7" fmla="*/ 0 w 10000"/>
              <a:gd name="connsiteY3-8" fmla="*/ 10000 h 10000"/>
              <a:gd name="connsiteX4-9" fmla="*/ 0 w 10000"/>
              <a:gd name="connsiteY4-10" fmla="*/ 3 h 10000"/>
              <a:gd name="connsiteX0-11" fmla="*/ 0 w 10000"/>
              <a:gd name="connsiteY0-12" fmla="*/ 0 h 9997"/>
              <a:gd name="connsiteX1-13" fmla="*/ 5160 w 10000"/>
              <a:gd name="connsiteY1-14" fmla="*/ 24 h 9997"/>
              <a:gd name="connsiteX2-15" fmla="*/ 10000 w 10000"/>
              <a:gd name="connsiteY2-16" fmla="*/ 9997 h 9997"/>
              <a:gd name="connsiteX3-17" fmla="*/ 0 w 10000"/>
              <a:gd name="connsiteY3-18" fmla="*/ 9997 h 9997"/>
              <a:gd name="connsiteX4-19" fmla="*/ 0 w 10000"/>
              <a:gd name="connsiteY4-20" fmla="*/ 0 h 9997"/>
              <a:gd name="connsiteX0-21" fmla="*/ 0 w 9679"/>
              <a:gd name="connsiteY0-22" fmla="*/ 0 h 10027"/>
              <a:gd name="connsiteX1-23" fmla="*/ 5160 w 9679"/>
              <a:gd name="connsiteY1-24" fmla="*/ 24 h 10027"/>
              <a:gd name="connsiteX2-25" fmla="*/ 9679 w 9679"/>
              <a:gd name="connsiteY2-26" fmla="*/ 10027 h 10027"/>
              <a:gd name="connsiteX3-27" fmla="*/ 0 w 9679"/>
              <a:gd name="connsiteY3-28" fmla="*/ 10000 h 10027"/>
              <a:gd name="connsiteX4-29" fmla="*/ 0 w 9679"/>
              <a:gd name="connsiteY4-30" fmla="*/ 0 h 10027"/>
              <a:gd name="connsiteX0-31" fmla="*/ 0 w 10000"/>
              <a:gd name="connsiteY0-32" fmla="*/ 10 h 10010"/>
              <a:gd name="connsiteX1-33" fmla="*/ 5302 w 10000"/>
              <a:gd name="connsiteY1-34" fmla="*/ 0 h 10010"/>
              <a:gd name="connsiteX2-35" fmla="*/ 10000 w 10000"/>
              <a:gd name="connsiteY2-36" fmla="*/ 10010 h 10010"/>
              <a:gd name="connsiteX3-37" fmla="*/ 0 w 10000"/>
              <a:gd name="connsiteY3-38" fmla="*/ 9983 h 10010"/>
              <a:gd name="connsiteX4-39" fmla="*/ 0 w 10000"/>
              <a:gd name="connsiteY4-40" fmla="*/ 10 h 10010"/>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0000" h="10010">
                <a:moveTo>
                  <a:pt x="0" y="10"/>
                </a:moveTo>
                <a:lnTo>
                  <a:pt x="5302" y="0"/>
                </a:lnTo>
                <a:lnTo>
                  <a:pt x="10000" y="10010"/>
                </a:lnTo>
                <a:lnTo>
                  <a:pt x="0" y="9983"/>
                </a:lnTo>
                <a:lnTo>
                  <a:pt x="0" y="10"/>
                </a:lnTo>
                <a:close/>
              </a:path>
            </a:pathLst>
          </a:custGeom>
          <a:solidFill>
            <a:srgbClr val="000000">
              <a:alpha val="70000"/>
            </a:srgbClr>
          </a:solidFill>
        </p:spPr>
        <p:txBody>
          <a:bodyPr lIns="365760" tIns="137160" rIns="137160" bIns="1097280" anchor="b" anchorCtr="0">
            <a:noAutofit/>
          </a:bodyPr>
          <a:lstStyle>
            <a:lvl1pPr>
              <a:defRPr sz="6000" spc="-100" baseline="0">
                <a:solidFill>
                  <a:schemeClr val="bg1"/>
                </a:solidFill>
              </a:defRPr>
            </a:lvl1pPr>
          </a:lstStyle>
          <a:p>
            <a:r>
              <a:rPr lang="en-US" dirty="0"/>
              <a:t>Section title</a:t>
            </a:r>
          </a:p>
        </p:txBody>
      </p:sp>
      <p:sp>
        <p:nvSpPr>
          <p:cNvPr id="5" name="Picture Placeholder 4"/>
          <p:cNvSpPr>
            <a:spLocks noGrp="1"/>
          </p:cNvSpPr>
          <p:nvPr>
            <p:ph type="pic" sz="quarter" idx="10" hasCustomPrompt="1"/>
          </p:nvPr>
        </p:nvSpPr>
        <p:spPr>
          <a:xfrm>
            <a:off x="0" y="-4824"/>
            <a:ext cx="12192000" cy="6878314"/>
          </a:xfrm>
        </p:spPr>
        <p:txBody>
          <a:bodyPr/>
          <a:lstStyle>
            <a:lvl1pPr>
              <a:defRPr baseline="0">
                <a:solidFill>
                  <a:schemeClr val="bg1"/>
                </a:solidFill>
              </a:defRPr>
            </a:lvl1pPr>
          </a:lstStyle>
          <a:p>
            <a:r>
              <a:rPr lang="en-US"/>
              <a:t>Click on icon to</a:t>
            </a:r>
            <a:br>
              <a:rPr lang="en-US"/>
            </a:br>
            <a:r>
              <a:rPr lang="en-US"/>
              <a:t>insert picture then</a:t>
            </a:r>
            <a:br>
              <a:rPr lang="en-US"/>
            </a:br>
            <a:r>
              <a:rPr lang="en-US"/>
              <a:t>send to back</a:t>
            </a:r>
          </a:p>
        </p:txBody>
      </p:sp>
    </p:spTree>
  </p:cSld>
  <p:clrMapOvr>
    <a:masterClrMapping/>
  </p:clrMapOvr>
  <p:transition spd="slow">
    <p:wipe dir="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slideLayout" Target="../slideLayouts/slideLayout29.xml"/><Relationship Id="rId18" Type="http://schemas.openxmlformats.org/officeDocument/2006/relationships/slideLayout" Target="../slideLayouts/slideLayout3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17" Type="http://schemas.openxmlformats.org/officeDocument/2006/relationships/slideLayout" Target="../slideLayouts/slideLayout33.xml"/><Relationship Id="rId2" Type="http://schemas.openxmlformats.org/officeDocument/2006/relationships/slideLayout" Target="../slideLayouts/slideLayout18.xml"/><Relationship Id="rId16" Type="http://schemas.openxmlformats.org/officeDocument/2006/relationships/slideLayout" Target="../slideLayouts/slideLayout32.xml"/><Relationship Id="rId20" Type="http://schemas.openxmlformats.org/officeDocument/2006/relationships/theme" Target="../theme/theme2.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5" Type="http://schemas.openxmlformats.org/officeDocument/2006/relationships/slideLayout" Target="../slideLayouts/slideLayout31.xml"/><Relationship Id="rId10" Type="http://schemas.openxmlformats.org/officeDocument/2006/relationships/slideLayout" Target="../slideLayouts/slideLayout26.xml"/><Relationship Id="rId19" Type="http://schemas.openxmlformats.org/officeDocument/2006/relationships/slideLayout" Target="../slideLayouts/slideLayout35.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F2F2F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8600" y="293989"/>
            <a:ext cx="11696700" cy="1066460"/>
          </a:xfrm>
          <a:prstGeom prst="rect">
            <a:avLst/>
          </a:prstGeom>
        </p:spPr>
        <p:txBody>
          <a:bodyPr vert="horz" lIns="137160" tIns="91440" rIns="137160" bIns="137160" rtlCol="0" anchor="t">
            <a:noAutofit/>
          </a:bodyPr>
          <a:lstStyle/>
          <a:p>
            <a:endParaRPr lang="en-US" dirty="0"/>
          </a:p>
        </p:txBody>
      </p:sp>
      <p:sp>
        <p:nvSpPr>
          <p:cNvPr id="7" name="Footer Placeholder 6"/>
          <p:cNvSpPr>
            <a:spLocks noGrp="1"/>
          </p:cNvSpPr>
          <p:nvPr>
            <p:ph type="ftr" sz="quarter" idx="3"/>
          </p:nvPr>
        </p:nvSpPr>
        <p:spPr>
          <a:xfrm>
            <a:off x="228600" y="6553201"/>
            <a:ext cx="11201400" cy="304801"/>
          </a:xfrm>
          <a:prstGeom prst="rect">
            <a:avLst/>
          </a:prstGeom>
        </p:spPr>
        <p:txBody>
          <a:bodyPr vert="horz" lIns="182880" tIns="38089" rIns="76179" bIns="38089" rtlCol="0" anchor="ctr"/>
          <a:lstStyle>
            <a:lvl1pPr algn="l">
              <a:defRPr sz="800">
                <a:solidFill>
                  <a:schemeClr val="tx1"/>
                </a:solidFill>
                <a:latin typeface="Segoe UI" panose="020B0502040204020203" pitchFamily="34" charset="0"/>
                <a:ea typeface="Segoe UI" panose="020B0502040204020203" pitchFamily="34" charset="0"/>
                <a:cs typeface="Segoe UI" panose="020B0502040204020203" pitchFamily="34" charset="0"/>
              </a:defRPr>
            </a:lvl1pPr>
          </a:lstStyle>
          <a:p>
            <a:pPr defTabSz="1087755"/>
            <a:endParaRPr lang="en-US">
              <a:solidFill>
                <a:srgbClr val="505050"/>
              </a:solidFill>
            </a:endParaRPr>
          </a:p>
        </p:txBody>
      </p:sp>
      <p:sp>
        <p:nvSpPr>
          <p:cNvPr id="15" name="Text Placeholder 14"/>
          <p:cNvSpPr>
            <a:spLocks noGrp="1"/>
          </p:cNvSpPr>
          <p:nvPr>
            <p:ph type="body" idx="1"/>
          </p:nvPr>
        </p:nvSpPr>
        <p:spPr>
          <a:xfrm>
            <a:off x="228600" y="1600202"/>
            <a:ext cx="11696700" cy="4559531"/>
          </a:xfrm>
          <a:prstGeom prst="rect">
            <a:avLst/>
          </a:prstGeom>
        </p:spPr>
        <p:txBody>
          <a:bodyPr vert="horz" lIns="137160" tIns="91440" rIns="137160" bIns="13716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9" name="Slide Number Placeholder 18"/>
          <p:cNvSpPr>
            <a:spLocks noGrp="1"/>
          </p:cNvSpPr>
          <p:nvPr>
            <p:ph type="sldNum" sz="quarter" idx="4"/>
          </p:nvPr>
        </p:nvSpPr>
        <p:spPr>
          <a:xfrm>
            <a:off x="11430003" y="6553201"/>
            <a:ext cx="761999" cy="304801"/>
          </a:xfrm>
          <a:prstGeom prst="rect">
            <a:avLst/>
          </a:prstGeom>
        </p:spPr>
        <p:txBody>
          <a:bodyPr vert="horz" lIns="91440" tIns="45720" rIns="91440" bIns="45720" rtlCol="0" anchor="ctr"/>
          <a:lstStyle>
            <a:lvl1pPr algn="r">
              <a:defRPr sz="800">
                <a:solidFill>
                  <a:schemeClr val="tx1"/>
                </a:solidFill>
                <a:latin typeface="Segoe UI" panose="020B0502040204020203" pitchFamily="34" charset="0"/>
                <a:ea typeface="Segoe UI" panose="020B0502040204020203" pitchFamily="34" charset="0"/>
                <a:cs typeface="Segoe UI" panose="020B0502040204020203" pitchFamily="34" charset="0"/>
              </a:defRPr>
            </a:lvl1pPr>
          </a:lstStyle>
          <a:p>
            <a:pPr defTabSz="1087755"/>
            <a:fld id="{FAADACFB-7C71-4E89-89D2-7BBA40B7BFA9}" type="slidenum">
              <a:rPr lang="en-US" smtClean="0">
                <a:solidFill>
                  <a:srgbClr val="505050"/>
                </a:solidFill>
              </a:rPr>
              <a:t>‹#›</a:t>
            </a:fld>
            <a:endParaRPr lang="en-US">
              <a:solidFill>
                <a:srgbClr val="505050"/>
              </a:solidFill>
            </a:endParaRPr>
          </a:p>
        </p:txBody>
      </p:sp>
    </p:spTree>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 id="2147483675" r:id="rId12"/>
    <p:sldLayoutId id="2147483676" r:id="rId13"/>
    <p:sldLayoutId id="2147483677" r:id="rId14"/>
    <p:sldLayoutId id="2147483678" r:id="rId15"/>
    <p:sldLayoutId id="2147483679" r:id="rId16"/>
  </p:sldLayoutIdLst>
  <p:transition spd="slow">
    <p:wipe dir="r"/>
  </p:transition>
  <p:hf hdr="0" ftr="0" dt="0"/>
  <p:txStyles>
    <p:titleStyle>
      <a:lvl1pPr marL="0" algn="l" defTabSz="1087755" rtl="0" eaLnBrk="1" latinLnBrk="0" hangingPunct="1">
        <a:lnSpc>
          <a:spcPct val="90000"/>
        </a:lnSpc>
        <a:spcBef>
          <a:spcPct val="0"/>
        </a:spcBef>
        <a:buNone/>
        <a:defRPr lang="en-US" sz="4800" b="0" kern="1200" cap="none" spc="-100" baseline="0" dirty="0">
          <a:ln w="3175">
            <a:noFill/>
          </a:ln>
          <a:gradFill>
            <a:gsLst>
              <a:gs pos="1250">
                <a:schemeClr val="tx2"/>
              </a:gs>
              <a:gs pos="100000">
                <a:schemeClr val="tx2"/>
              </a:gs>
            </a:gsLst>
            <a:lin ang="5400000" scaled="0"/>
          </a:gradFill>
          <a:effectLst/>
          <a:latin typeface="+mj-lt"/>
          <a:ea typeface="+mn-ea"/>
          <a:cs typeface="Arial" panose="020B0604020202020204" pitchFamily="34" charset="0"/>
        </a:defRPr>
      </a:lvl1pPr>
    </p:titleStyle>
    <p:bodyStyle>
      <a:lvl1pPr marL="0" indent="0" algn="l" defTabSz="1087755" rtl="0" eaLnBrk="1" latinLnBrk="0" hangingPunct="1">
        <a:spcBef>
          <a:spcPts val="1800"/>
        </a:spcBef>
        <a:buClr>
          <a:srgbClr val="0072C6"/>
        </a:buClr>
        <a:buSzPct val="100000"/>
        <a:buFont typeface="Wingdings" panose="05000000000000000000" pitchFamily="2" charset="2"/>
        <a:buNone/>
        <a:defRPr sz="2400" kern="1200">
          <a:solidFill>
            <a:schemeClr val="tx1"/>
          </a:solidFill>
          <a:latin typeface="Segoe UI" panose="020B0502040204020203" pitchFamily="34" charset="0"/>
          <a:ea typeface="Segoe UI" panose="020B0502040204020203" pitchFamily="34" charset="0"/>
          <a:cs typeface="Segoe UI" panose="020B0502040204020203" pitchFamily="34" charset="0"/>
        </a:defRPr>
      </a:lvl1pPr>
      <a:lvl2pPr marL="476250" indent="-194310" algn="l" defTabSz="1087755" rtl="0" eaLnBrk="1" latinLnBrk="0" hangingPunct="1">
        <a:spcBef>
          <a:spcPct val="20000"/>
        </a:spcBef>
        <a:buFont typeface="Arial" panose="020B0604020202020204" pitchFamily="34" charset="0"/>
        <a:buChar char="•"/>
        <a:defRPr sz="1800" kern="1200">
          <a:solidFill>
            <a:schemeClr val="tx1"/>
          </a:solidFill>
          <a:latin typeface="Segoe UI" panose="020B0502040204020203" pitchFamily="34" charset="0"/>
          <a:ea typeface="Segoe UI" panose="020B0502040204020203" pitchFamily="34" charset="0"/>
          <a:cs typeface="Segoe UI" panose="020B0502040204020203" pitchFamily="34" charset="0"/>
        </a:defRPr>
      </a:lvl2pPr>
      <a:lvl3pPr marL="761365" indent="-173355" algn="l" defTabSz="1087755" rtl="0" eaLnBrk="1" latinLnBrk="0" hangingPunct="1">
        <a:spcBef>
          <a:spcPct val="20000"/>
        </a:spcBef>
        <a:buFont typeface="Arial" panose="020B0604020202020204" pitchFamily="34" charset="0"/>
        <a:buChar char="•"/>
        <a:defRPr sz="1600" kern="1200">
          <a:solidFill>
            <a:schemeClr val="tx1"/>
          </a:solidFill>
          <a:latin typeface="Segoe UI" panose="020B0502040204020203" pitchFamily="34" charset="0"/>
          <a:ea typeface="Segoe UI" panose="020B0502040204020203" pitchFamily="34" charset="0"/>
          <a:cs typeface="Segoe UI" panose="020B0502040204020203" pitchFamily="34" charset="0"/>
        </a:defRPr>
      </a:lvl3pPr>
      <a:lvl4pPr marL="1047115" indent="-177165" algn="l" defTabSz="1087755" rtl="0" eaLnBrk="1" latinLnBrk="0" hangingPunct="1">
        <a:spcBef>
          <a:spcPct val="20000"/>
        </a:spcBef>
        <a:buFont typeface="Arial" panose="020B0604020202020204" pitchFamily="34" charset="0"/>
        <a:buChar char="–"/>
        <a:defRPr sz="1400" kern="1200">
          <a:solidFill>
            <a:schemeClr val="tx1"/>
          </a:solidFill>
          <a:latin typeface="Segoe UI" panose="020B0502040204020203" pitchFamily="34" charset="0"/>
          <a:ea typeface="Segoe UI" panose="020B0502040204020203" pitchFamily="34" charset="0"/>
          <a:cs typeface="Segoe UI" panose="020B0502040204020203" pitchFamily="34" charset="0"/>
        </a:defRPr>
      </a:lvl4pPr>
      <a:lvl5pPr marL="1285240" indent="-179705" algn="l" defTabSz="1087755" rtl="0" eaLnBrk="1" latinLnBrk="0" hangingPunct="1">
        <a:spcBef>
          <a:spcPct val="20000"/>
        </a:spcBef>
        <a:buFont typeface="Arial" panose="020B0604020202020204" pitchFamily="34" charset="0"/>
        <a:buChar char="»"/>
        <a:defRPr sz="1400" kern="1200">
          <a:solidFill>
            <a:schemeClr val="tx1"/>
          </a:solidFill>
          <a:latin typeface="Segoe UI" panose="020B0502040204020203" pitchFamily="34" charset="0"/>
          <a:ea typeface="Segoe UI" panose="020B0502040204020203" pitchFamily="34" charset="0"/>
          <a:cs typeface="Segoe UI" panose="020B0502040204020203" pitchFamily="34" charset="0"/>
        </a:defRPr>
      </a:lvl5pPr>
      <a:lvl6pPr marL="2991485" indent="-271780" algn="l" defTabSz="1087755" rtl="0" eaLnBrk="1" latinLnBrk="0" hangingPunct="1">
        <a:spcBef>
          <a:spcPct val="20000"/>
        </a:spcBef>
        <a:buFont typeface="Arial" panose="020B0604020202020204" pitchFamily="34" charset="0"/>
        <a:buChar char="•"/>
        <a:defRPr sz="2500" kern="1200">
          <a:solidFill>
            <a:schemeClr val="tx1"/>
          </a:solidFill>
          <a:latin typeface="+mn-lt"/>
          <a:ea typeface="+mn-ea"/>
          <a:cs typeface="+mn-cs"/>
        </a:defRPr>
      </a:lvl6pPr>
      <a:lvl7pPr marL="3535680" indent="-271780" algn="l" defTabSz="1087755" rtl="0" eaLnBrk="1" latinLnBrk="0" hangingPunct="1">
        <a:spcBef>
          <a:spcPct val="20000"/>
        </a:spcBef>
        <a:buFont typeface="Arial" panose="020B0604020202020204" pitchFamily="34" charset="0"/>
        <a:buChar char="•"/>
        <a:defRPr sz="2500" kern="1200">
          <a:solidFill>
            <a:schemeClr val="tx1"/>
          </a:solidFill>
          <a:latin typeface="+mn-lt"/>
          <a:ea typeface="+mn-ea"/>
          <a:cs typeface="+mn-cs"/>
        </a:defRPr>
      </a:lvl7pPr>
      <a:lvl8pPr marL="4079240" indent="-271780" algn="l" defTabSz="1087755" rtl="0" eaLnBrk="1" latinLnBrk="0" hangingPunct="1">
        <a:spcBef>
          <a:spcPct val="20000"/>
        </a:spcBef>
        <a:buFont typeface="Arial" panose="020B0604020202020204" pitchFamily="34" charset="0"/>
        <a:buChar char="•"/>
        <a:defRPr sz="2500" kern="1200">
          <a:solidFill>
            <a:schemeClr val="tx1"/>
          </a:solidFill>
          <a:latin typeface="+mn-lt"/>
          <a:ea typeface="+mn-ea"/>
          <a:cs typeface="+mn-cs"/>
        </a:defRPr>
      </a:lvl8pPr>
      <a:lvl9pPr marL="4623435" indent="-271780" algn="l" defTabSz="1087755" rtl="0" eaLnBrk="1" latinLnBrk="0" hangingPunct="1">
        <a:spcBef>
          <a:spcPct val="20000"/>
        </a:spcBef>
        <a:buFont typeface="Arial" panose="020B0604020202020204" pitchFamily="34" charset="0"/>
        <a:buChar char="•"/>
        <a:defRPr sz="2500" kern="1200">
          <a:solidFill>
            <a:schemeClr val="tx1"/>
          </a:solidFill>
          <a:latin typeface="+mn-lt"/>
          <a:ea typeface="+mn-ea"/>
          <a:cs typeface="+mn-cs"/>
        </a:defRPr>
      </a:lvl9pPr>
    </p:bodyStyle>
    <p:otherStyle>
      <a:defPPr>
        <a:defRPr lang="en-US"/>
      </a:defPPr>
      <a:lvl1pPr marL="0" algn="l" defTabSz="1087755" rtl="0" eaLnBrk="1" latinLnBrk="0" hangingPunct="1">
        <a:defRPr sz="2200" kern="1200">
          <a:solidFill>
            <a:schemeClr val="tx1"/>
          </a:solidFill>
          <a:latin typeface="+mn-lt"/>
          <a:ea typeface="+mn-ea"/>
          <a:cs typeface="+mn-cs"/>
        </a:defRPr>
      </a:lvl1pPr>
      <a:lvl2pPr marL="544195" algn="l" defTabSz="1087755" rtl="0" eaLnBrk="1" latinLnBrk="0" hangingPunct="1">
        <a:defRPr sz="2200" kern="1200">
          <a:solidFill>
            <a:schemeClr val="tx1"/>
          </a:solidFill>
          <a:latin typeface="+mn-lt"/>
          <a:ea typeface="+mn-ea"/>
          <a:cs typeface="+mn-cs"/>
        </a:defRPr>
      </a:lvl2pPr>
      <a:lvl3pPr marL="1087755" algn="l" defTabSz="1087755" rtl="0" eaLnBrk="1" latinLnBrk="0" hangingPunct="1">
        <a:defRPr sz="2200" kern="1200">
          <a:solidFill>
            <a:schemeClr val="tx1"/>
          </a:solidFill>
          <a:latin typeface="+mn-lt"/>
          <a:ea typeface="+mn-ea"/>
          <a:cs typeface="+mn-cs"/>
        </a:defRPr>
      </a:lvl3pPr>
      <a:lvl4pPr marL="1631950" algn="l" defTabSz="1087755" rtl="0" eaLnBrk="1" latinLnBrk="0" hangingPunct="1">
        <a:defRPr sz="2200" kern="1200">
          <a:solidFill>
            <a:schemeClr val="tx1"/>
          </a:solidFill>
          <a:latin typeface="+mn-lt"/>
          <a:ea typeface="+mn-ea"/>
          <a:cs typeface="+mn-cs"/>
        </a:defRPr>
      </a:lvl4pPr>
      <a:lvl5pPr marL="2175510" algn="l" defTabSz="1087755" rtl="0" eaLnBrk="1" latinLnBrk="0" hangingPunct="1">
        <a:defRPr sz="2200" kern="1200">
          <a:solidFill>
            <a:schemeClr val="tx1"/>
          </a:solidFill>
          <a:latin typeface="+mn-lt"/>
          <a:ea typeface="+mn-ea"/>
          <a:cs typeface="+mn-cs"/>
        </a:defRPr>
      </a:lvl5pPr>
      <a:lvl6pPr marL="2719705" algn="l" defTabSz="1087755" rtl="0" eaLnBrk="1" latinLnBrk="0" hangingPunct="1">
        <a:defRPr sz="2200" kern="1200">
          <a:solidFill>
            <a:schemeClr val="tx1"/>
          </a:solidFill>
          <a:latin typeface="+mn-lt"/>
          <a:ea typeface="+mn-ea"/>
          <a:cs typeface="+mn-cs"/>
        </a:defRPr>
      </a:lvl6pPr>
      <a:lvl7pPr marL="3263900" algn="l" defTabSz="1087755" rtl="0" eaLnBrk="1" latinLnBrk="0" hangingPunct="1">
        <a:defRPr sz="2200" kern="1200">
          <a:solidFill>
            <a:schemeClr val="tx1"/>
          </a:solidFill>
          <a:latin typeface="+mn-lt"/>
          <a:ea typeface="+mn-ea"/>
          <a:cs typeface="+mn-cs"/>
        </a:defRPr>
      </a:lvl7pPr>
      <a:lvl8pPr marL="3807460" algn="l" defTabSz="1087755" rtl="0" eaLnBrk="1" latinLnBrk="0" hangingPunct="1">
        <a:defRPr sz="2200" kern="1200">
          <a:solidFill>
            <a:schemeClr val="tx1"/>
          </a:solidFill>
          <a:latin typeface="+mn-lt"/>
          <a:ea typeface="+mn-ea"/>
          <a:cs typeface="+mn-cs"/>
        </a:defRPr>
      </a:lvl8pPr>
      <a:lvl9pPr marL="4351655" algn="l" defTabSz="1087755" rtl="0" eaLnBrk="1" latinLnBrk="0" hangingPunct="1">
        <a:defRPr sz="22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01EDAFC-537C-4493-8325-309FD6D76C2E}" type="datetimeFigureOut">
              <a:rPr lang="zh-CN" altLang="en-US" smtClean="0"/>
              <a:t>2021/9/11</a:t>
            </a:fld>
            <a:endParaRPr lang="zh-CN" alt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AD839E6-BD49-45FF-A1B9-3257C6C84FFF}" type="slidenum">
              <a:rPr lang="zh-CN" altLang="en-US" smtClean="0"/>
              <a:t>‹#›</a:t>
            </a:fld>
            <a:endParaRPr lang="zh-CN" altLang="en-US"/>
          </a:p>
        </p:txBody>
      </p:sp>
    </p:spTree>
    <p:extLst>
      <p:ext uri="{BB962C8B-B14F-4D97-AF65-F5344CB8AC3E}">
        <p14:creationId xmlns:p14="http://schemas.microsoft.com/office/powerpoint/2010/main" val="78945254"/>
      </p:ext>
    </p:extLst>
  </p:cSld>
  <p:clrMap bg1="lt1" tx1="dk1" bg2="lt2" tx2="dk2" accent1="accent1" accent2="accent2" accent3="accent3" accent4="accent4" accent5="accent5" accent6="accent6" hlink="hlink" folHlink="folHlink"/>
  <p:sldLayoutIdLst>
    <p:sldLayoutId id="2147483752" r:id="rId1"/>
    <p:sldLayoutId id="2147483753" r:id="rId2"/>
    <p:sldLayoutId id="2147483754" r:id="rId3"/>
    <p:sldLayoutId id="2147483755" r:id="rId4"/>
    <p:sldLayoutId id="2147483756" r:id="rId5"/>
    <p:sldLayoutId id="2147483757" r:id="rId6"/>
    <p:sldLayoutId id="2147483758" r:id="rId7"/>
    <p:sldLayoutId id="2147483759" r:id="rId8"/>
    <p:sldLayoutId id="2147483760" r:id="rId9"/>
    <p:sldLayoutId id="2147483761" r:id="rId10"/>
    <p:sldLayoutId id="2147483762" r:id="rId11"/>
    <p:sldLayoutId id="2147483763" r:id="rId12"/>
    <p:sldLayoutId id="2147483764" r:id="rId13"/>
    <p:sldLayoutId id="2147483661" r:id="rId14"/>
    <p:sldLayoutId id="2147483662" r:id="rId15"/>
    <p:sldLayoutId id="2147483682" r:id="rId16"/>
    <p:sldLayoutId id="2147483686" r:id="rId17"/>
    <p:sldLayoutId id="2147483687" r:id="rId18"/>
    <p:sldLayoutId id="2147483688" r:id="rId19"/>
  </p:sldLayoutIdLst>
  <p:transition spd="slow">
    <p:wipe dir="r"/>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28.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3.xml"/></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8.xml"/><Relationship Id="rId1" Type="http://schemas.openxmlformats.org/officeDocument/2006/relationships/slideLayout" Target="../slideLayouts/slideLayout23.xml"/><Relationship Id="rId5" Type="http://schemas.openxmlformats.org/officeDocument/2006/relationships/image" Target="../media/image7.png"/><Relationship Id="rId4" Type="http://schemas.openxmlformats.org/officeDocument/2006/relationships/image" Target="../media/image23.png"/></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23.xml"/><Relationship Id="rId5" Type="http://schemas.openxmlformats.org/officeDocument/2006/relationships/image" Target="../media/image7.png"/><Relationship Id="rId4" Type="http://schemas.openxmlformats.org/officeDocument/2006/relationships/image" Target="../media/image24.png"/></Relationships>
</file>

<file path=ppt/slides/_rels/slide13.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5.png"/><Relationship Id="rId7" Type="http://schemas.microsoft.com/office/2007/relationships/hdphoto" Target="../media/hdphoto5.wdp"/><Relationship Id="rId2" Type="http://schemas.openxmlformats.org/officeDocument/2006/relationships/notesSlide" Target="../notesSlides/notesSlide10.xml"/><Relationship Id="rId1" Type="http://schemas.openxmlformats.org/officeDocument/2006/relationships/slideLayout" Target="../slideLayouts/slideLayout29.xml"/><Relationship Id="rId6" Type="http://schemas.openxmlformats.org/officeDocument/2006/relationships/image" Target="../media/image27.png"/><Relationship Id="rId5" Type="http://schemas.openxmlformats.org/officeDocument/2006/relationships/image" Target="../media/image26.jpeg"/><Relationship Id="rId10" Type="http://schemas.openxmlformats.org/officeDocument/2006/relationships/image" Target="../media/image7.png"/><Relationship Id="rId4" Type="http://schemas.microsoft.com/office/2007/relationships/hdphoto" Target="../media/hdphoto4.wdp"/><Relationship Id="rId9" Type="http://schemas.microsoft.com/office/2007/relationships/hdphoto" Target="../media/hdphoto6.wdp"/></Relationships>
</file>

<file path=ppt/slides/_rels/slide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1.xml"/><Relationship Id="rId1" Type="http://schemas.openxmlformats.org/officeDocument/2006/relationships/slideLayout" Target="../slideLayouts/slideLayout23.xml"/><Relationship Id="rId5" Type="http://schemas.openxmlformats.org/officeDocument/2006/relationships/image" Target="../media/image7.png"/><Relationship Id="rId4" Type="http://schemas.openxmlformats.org/officeDocument/2006/relationships/image" Target="../media/image9.png"/></Relationships>
</file>

<file path=ppt/slides/_rels/slide15.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image" Target="../media/image39.png"/><Relationship Id="rId18" Type="http://schemas.openxmlformats.org/officeDocument/2006/relationships/image" Target="../media/image44.png"/><Relationship Id="rId3" Type="http://schemas.openxmlformats.org/officeDocument/2006/relationships/image" Target="../media/image29.png"/><Relationship Id="rId21" Type="http://schemas.openxmlformats.org/officeDocument/2006/relationships/image" Target="../media/image7.png"/><Relationship Id="rId7" Type="http://schemas.openxmlformats.org/officeDocument/2006/relationships/image" Target="../media/image33.png"/><Relationship Id="rId12" Type="http://schemas.openxmlformats.org/officeDocument/2006/relationships/image" Target="../media/image38.png"/><Relationship Id="rId17" Type="http://schemas.openxmlformats.org/officeDocument/2006/relationships/image" Target="../media/image43.png"/><Relationship Id="rId2" Type="http://schemas.openxmlformats.org/officeDocument/2006/relationships/notesSlide" Target="../notesSlides/notesSlide12.xml"/><Relationship Id="rId16" Type="http://schemas.openxmlformats.org/officeDocument/2006/relationships/image" Target="../media/image42.png"/><Relationship Id="rId20" Type="http://schemas.openxmlformats.org/officeDocument/2006/relationships/image" Target="../media/image46.png"/><Relationship Id="rId1" Type="http://schemas.openxmlformats.org/officeDocument/2006/relationships/slideLayout" Target="../slideLayouts/slideLayout23.xml"/><Relationship Id="rId6" Type="http://schemas.openxmlformats.org/officeDocument/2006/relationships/image" Target="../media/image32.png"/><Relationship Id="rId11" Type="http://schemas.openxmlformats.org/officeDocument/2006/relationships/image" Target="../media/image37.png"/><Relationship Id="rId5" Type="http://schemas.openxmlformats.org/officeDocument/2006/relationships/image" Target="../media/image31.png"/><Relationship Id="rId15" Type="http://schemas.openxmlformats.org/officeDocument/2006/relationships/image" Target="../media/image41.png"/><Relationship Id="rId10" Type="http://schemas.openxmlformats.org/officeDocument/2006/relationships/image" Target="../media/image36.png"/><Relationship Id="rId19" Type="http://schemas.openxmlformats.org/officeDocument/2006/relationships/image" Target="../media/image45.png"/><Relationship Id="rId4" Type="http://schemas.openxmlformats.org/officeDocument/2006/relationships/image" Target="../media/image30.png"/><Relationship Id="rId9" Type="http://schemas.openxmlformats.org/officeDocument/2006/relationships/image" Target="../media/image35.png"/><Relationship Id="rId14" Type="http://schemas.openxmlformats.org/officeDocument/2006/relationships/image" Target="../media/image40.png"/></Relationships>
</file>

<file path=ppt/slides/_rels/slide1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3.xml"/></Relationships>
</file>

<file path=ppt/slides/_rels/slide17.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13.xml"/><Relationship Id="rId1" Type="http://schemas.openxmlformats.org/officeDocument/2006/relationships/slideLayout" Target="../slideLayouts/slideLayout23.xml"/><Relationship Id="rId5" Type="http://schemas.openxmlformats.org/officeDocument/2006/relationships/image" Target="../media/image4.png"/><Relationship Id="rId4" Type="http://schemas.openxmlformats.org/officeDocument/2006/relationships/image" Target="../media/image48.png"/></Relationships>
</file>

<file path=ppt/slides/_rels/slide1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23.xml"/><Relationship Id="rId4" Type="http://schemas.openxmlformats.org/officeDocument/2006/relationships/image" Target="../media/image7.png"/></Relationships>
</file>

<file path=ppt/slides/_rels/slide1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4.xml"/><Relationship Id="rId1" Type="http://schemas.openxmlformats.org/officeDocument/2006/relationships/slideLayout" Target="../slideLayouts/slideLayout23.xml"/><Relationship Id="rId5" Type="http://schemas.openxmlformats.org/officeDocument/2006/relationships/image" Target="../media/image7.png"/><Relationship Id="rId4" Type="http://schemas.microsoft.com/office/2007/relationships/hdphoto" Target="../media/hdphoto7.wdp"/></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g"/><Relationship Id="rId1" Type="http://schemas.openxmlformats.org/officeDocument/2006/relationships/slideLayout" Target="../slideLayouts/slideLayout23.xml"/></Relationships>
</file>

<file path=ppt/slides/_rels/slide20.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15.xml"/><Relationship Id="rId1" Type="http://schemas.openxmlformats.org/officeDocument/2006/relationships/slideLayout" Target="../slideLayouts/slideLayout23.xml"/><Relationship Id="rId6" Type="http://schemas.openxmlformats.org/officeDocument/2006/relationships/image" Target="../media/image7.png"/><Relationship Id="rId5" Type="http://schemas.microsoft.com/office/2007/relationships/hdphoto" Target="../media/hdphoto8.wdp"/><Relationship Id="rId4" Type="http://schemas.openxmlformats.org/officeDocument/2006/relationships/image" Target="../media/image53.png"/></Relationships>
</file>

<file path=ppt/slides/_rels/slide21.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54.png"/><Relationship Id="rId7" Type="http://schemas.openxmlformats.org/officeDocument/2006/relationships/image" Target="../media/image58.png"/><Relationship Id="rId12" Type="http://schemas.openxmlformats.org/officeDocument/2006/relationships/image" Target="../media/image7.png"/><Relationship Id="rId2" Type="http://schemas.openxmlformats.org/officeDocument/2006/relationships/notesSlide" Target="../notesSlides/notesSlide16.xml"/><Relationship Id="rId1" Type="http://schemas.openxmlformats.org/officeDocument/2006/relationships/slideLayout" Target="../slideLayouts/slideLayout23.xml"/><Relationship Id="rId6" Type="http://schemas.openxmlformats.org/officeDocument/2006/relationships/image" Target="../media/image57.png"/><Relationship Id="rId11" Type="http://schemas.openxmlformats.org/officeDocument/2006/relationships/image" Target="../media/image62.png"/><Relationship Id="rId5" Type="http://schemas.openxmlformats.org/officeDocument/2006/relationships/image" Target="../media/image56.png"/><Relationship Id="rId10" Type="http://schemas.openxmlformats.org/officeDocument/2006/relationships/image" Target="../media/image61.png"/><Relationship Id="rId4" Type="http://schemas.openxmlformats.org/officeDocument/2006/relationships/image" Target="../media/image55.png"/><Relationship Id="rId9" Type="http://schemas.openxmlformats.org/officeDocument/2006/relationships/image" Target="../media/image60.png"/></Relationships>
</file>

<file path=ppt/slides/_rels/slide22.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jpeg"/><Relationship Id="rId1" Type="http://schemas.openxmlformats.org/officeDocument/2006/relationships/slideLayout" Target="../slideLayouts/slideLayout23.xml"/><Relationship Id="rId6" Type="http://schemas.openxmlformats.org/officeDocument/2006/relationships/image" Target="../media/image7.png"/><Relationship Id="rId5" Type="http://schemas.openxmlformats.org/officeDocument/2006/relationships/image" Target="../media/image66.png"/><Relationship Id="rId4" Type="http://schemas.openxmlformats.org/officeDocument/2006/relationships/image" Target="../media/image65.png"/></Relationships>
</file>

<file path=ppt/slides/_rels/slide23.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23.xml"/><Relationship Id="rId5" Type="http://schemas.openxmlformats.org/officeDocument/2006/relationships/image" Target="../media/image7.png"/><Relationship Id="rId4" Type="http://schemas.openxmlformats.org/officeDocument/2006/relationships/image" Target="../media/image68.png"/></Relationships>
</file>

<file path=ppt/slides/_rels/slide24.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9.png"/><Relationship Id="rId1" Type="http://schemas.openxmlformats.org/officeDocument/2006/relationships/slideLayout" Target="../slideLayouts/slideLayout23.xml"/><Relationship Id="rId4" Type="http://schemas.openxmlformats.org/officeDocument/2006/relationships/image" Target="../media/image7.png"/></Relationships>
</file>

<file path=ppt/slides/_rels/slide25.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23.xml"/><Relationship Id="rId6" Type="http://schemas.openxmlformats.org/officeDocument/2006/relationships/image" Target="../media/image7.png"/><Relationship Id="rId5" Type="http://schemas.openxmlformats.org/officeDocument/2006/relationships/image" Target="../media/image66.png"/><Relationship Id="rId4" Type="http://schemas.openxmlformats.org/officeDocument/2006/relationships/image" Target="../media/image72.png"/></Relationships>
</file>

<file path=ppt/slides/_rels/slide26.xml.rels><?xml version="1.0" encoding="UTF-8" standalone="yes"?>
<Relationships xmlns="http://schemas.openxmlformats.org/package/2006/relationships"><Relationship Id="rId8" Type="http://schemas.openxmlformats.org/officeDocument/2006/relationships/image" Target="../media/image78.png"/><Relationship Id="rId3" Type="http://schemas.openxmlformats.org/officeDocument/2006/relationships/image" Target="../media/image73.png"/><Relationship Id="rId7" Type="http://schemas.openxmlformats.org/officeDocument/2006/relationships/image" Target="../media/image77.png"/><Relationship Id="rId2" Type="http://schemas.openxmlformats.org/officeDocument/2006/relationships/notesSlide" Target="../notesSlides/notesSlide17.xml"/><Relationship Id="rId1" Type="http://schemas.openxmlformats.org/officeDocument/2006/relationships/slideLayout" Target="../slideLayouts/slideLayout23.xml"/><Relationship Id="rId6" Type="http://schemas.openxmlformats.org/officeDocument/2006/relationships/image" Target="../media/image76.png"/><Relationship Id="rId11" Type="http://schemas.openxmlformats.org/officeDocument/2006/relationships/image" Target="../media/image7.png"/><Relationship Id="rId5" Type="http://schemas.openxmlformats.org/officeDocument/2006/relationships/image" Target="../media/image75.png"/><Relationship Id="rId10" Type="http://schemas.openxmlformats.org/officeDocument/2006/relationships/image" Target="../media/image79.png"/><Relationship Id="rId4" Type="http://schemas.openxmlformats.org/officeDocument/2006/relationships/image" Target="../media/image74.png"/><Relationship Id="rId9" Type="http://schemas.openxmlformats.org/officeDocument/2006/relationships/image" Target="../media/image67.png"/></Relationships>
</file>

<file path=ppt/slides/_rels/slide27.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18.xml"/><Relationship Id="rId1" Type="http://schemas.openxmlformats.org/officeDocument/2006/relationships/slideLayout" Target="../slideLayouts/slideLayout23.xml"/><Relationship Id="rId6" Type="http://schemas.openxmlformats.org/officeDocument/2006/relationships/image" Target="../media/image7.png"/><Relationship Id="rId5" Type="http://schemas.openxmlformats.org/officeDocument/2006/relationships/image" Target="../media/image82.png"/><Relationship Id="rId4" Type="http://schemas.openxmlformats.org/officeDocument/2006/relationships/image" Target="../media/image81.png"/></Relationships>
</file>

<file path=ppt/slides/_rels/slide28.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55.png"/><Relationship Id="rId7" Type="http://schemas.openxmlformats.org/officeDocument/2006/relationships/image" Target="../media/image59.png"/><Relationship Id="rId12" Type="http://schemas.openxmlformats.org/officeDocument/2006/relationships/image" Target="../media/image7.png"/><Relationship Id="rId2" Type="http://schemas.openxmlformats.org/officeDocument/2006/relationships/notesSlide" Target="../notesSlides/notesSlide19.xml"/><Relationship Id="rId1" Type="http://schemas.openxmlformats.org/officeDocument/2006/relationships/slideLayout" Target="../slideLayouts/slideLayout23.xml"/><Relationship Id="rId6" Type="http://schemas.openxmlformats.org/officeDocument/2006/relationships/image" Target="../media/image58.png"/><Relationship Id="rId11" Type="http://schemas.openxmlformats.org/officeDocument/2006/relationships/image" Target="../media/image54.png"/><Relationship Id="rId5" Type="http://schemas.openxmlformats.org/officeDocument/2006/relationships/image" Target="../media/image57.png"/><Relationship Id="rId10" Type="http://schemas.openxmlformats.org/officeDocument/2006/relationships/image" Target="../media/image62.png"/><Relationship Id="rId4" Type="http://schemas.openxmlformats.org/officeDocument/2006/relationships/image" Target="../media/image56.png"/><Relationship Id="rId9" Type="http://schemas.openxmlformats.org/officeDocument/2006/relationships/image" Target="../media/image61.png"/></Relationships>
</file>

<file path=ppt/slides/_rels/slide29.xml.rels><?xml version="1.0" encoding="UTF-8" standalone="yes"?>
<Relationships xmlns="http://schemas.openxmlformats.org/package/2006/relationships"><Relationship Id="rId8" Type="http://schemas.openxmlformats.org/officeDocument/2006/relationships/image" Target="../media/image78.png"/><Relationship Id="rId3" Type="http://schemas.openxmlformats.org/officeDocument/2006/relationships/image" Target="../media/image73.png"/><Relationship Id="rId7" Type="http://schemas.openxmlformats.org/officeDocument/2006/relationships/image" Target="../media/image77.png"/><Relationship Id="rId2" Type="http://schemas.openxmlformats.org/officeDocument/2006/relationships/notesSlide" Target="../notesSlides/notesSlide20.xml"/><Relationship Id="rId1" Type="http://schemas.openxmlformats.org/officeDocument/2006/relationships/slideLayout" Target="../slideLayouts/slideLayout23.xml"/><Relationship Id="rId6" Type="http://schemas.openxmlformats.org/officeDocument/2006/relationships/image" Target="../media/image76.png"/><Relationship Id="rId11" Type="http://schemas.openxmlformats.org/officeDocument/2006/relationships/image" Target="../media/image7.png"/><Relationship Id="rId5" Type="http://schemas.openxmlformats.org/officeDocument/2006/relationships/image" Target="../media/image75.png"/><Relationship Id="rId10" Type="http://schemas.openxmlformats.org/officeDocument/2006/relationships/image" Target="../media/image79.png"/><Relationship Id="rId4" Type="http://schemas.openxmlformats.org/officeDocument/2006/relationships/image" Target="../media/image74.png"/><Relationship Id="rId9" Type="http://schemas.openxmlformats.org/officeDocument/2006/relationships/image" Target="../media/image67.png"/></Relationships>
</file>

<file path=ppt/slides/_rels/slide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2.xml"/><Relationship Id="rId1" Type="http://schemas.openxmlformats.org/officeDocument/2006/relationships/slideLayout" Target="../slideLayouts/slideLayout23.xml"/><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23.xml"/><Relationship Id="rId4" Type="http://schemas.openxmlformats.org/officeDocument/2006/relationships/image" Target="../media/image7.png"/></Relationships>
</file>

<file path=ppt/slides/_rels/slide31.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21.xml"/><Relationship Id="rId1" Type="http://schemas.openxmlformats.org/officeDocument/2006/relationships/slideLayout" Target="../slideLayouts/slideLayout23.xml"/><Relationship Id="rId6" Type="http://schemas.openxmlformats.org/officeDocument/2006/relationships/image" Target="../media/image7.png"/><Relationship Id="rId5" Type="http://schemas.openxmlformats.org/officeDocument/2006/relationships/image" Target="../media/image87.png"/><Relationship Id="rId4" Type="http://schemas.openxmlformats.org/officeDocument/2006/relationships/image" Target="../media/image86.png"/></Relationships>
</file>

<file path=ppt/slides/_rels/slide32.xml.rels><?xml version="1.0" encoding="UTF-8" standalone="yes"?>
<Relationships xmlns="http://schemas.openxmlformats.org/package/2006/relationships"><Relationship Id="rId3" Type="http://schemas.openxmlformats.org/officeDocument/2006/relationships/image" Target="../media/image59.png"/><Relationship Id="rId7" Type="http://schemas.openxmlformats.org/officeDocument/2006/relationships/image" Target="../media/image7.png"/><Relationship Id="rId2" Type="http://schemas.openxmlformats.org/officeDocument/2006/relationships/notesSlide" Target="../notesSlides/notesSlide22.xml"/><Relationship Id="rId1" Type="http://schemas.openxmlformats.org/officeDocument/2006/relationships/slideLayout" Target="../slideLayouts/slideLayout23.xml"/><Relationship Id="rId6" Type="http://schemas.openxmlformats.org/officeDocument/2006/relationships/image" Target="../media/image90.png"/><Relationship Id="rId5" Type="http://schemas.openxmlformats.org/officeDocument/2006/relationships/image" Target="../media/image89.png"/><Relationship Id="rId4" Type="http://schemas.openxmlformats.org/officeDocument/2006/relationships/image" Target="../media/image88.png"/></Relationships>
</file>

<file path=ppt/slides/_rels/slide3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3.xml"/></Relationships>
</file>

<file path=ppt/slides/_rels/slide3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91.png"/><Relationship Id="rId1" Type="http://schemas.openxmlformats.org/officeDocument/2006/relationships/slideLayout" Target="../slideLayouts/slideLayout23.xml"/></Relationships>
</file>

<file path=ppt/slides/_rels/slide35.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23.xml"/><Relationship Id="rId1" Type="http://schemas.openxmlformats.org/officeDocument/2006/relationships/slideLayout" Target="../slideLayouts/slideLayout23.xml"/><Relationship Id="rId4" Type="http://schemas.openxmlformats.org/officeDocument/2006/relationships/image" Target="../media/image7.png"/></Relationships>
</file>

<file path=ppt/slides/_rels/slide36.xml.rels><?xml version="1.0" encoding="UTF-8" standalone="yes"?>
<Relationships xmlns="http://schemas.openxmlformats.org/package/2006/relationships"><Relationship Id="rId3" Type="http://schemas.openxmlformats.org/officeDocument/2006/relationships/image" Target="../media/image93.png"/><Relationship Id="rId7" Type="http://schemas.openxmlformats.org/officeDocument/2006/relationships/image" Target="../media/image7.png"/><Relationship Id="rId2" Type="http://schemas.openxmlformats.org/officeDocument/2006/relationships/notesSlide" Target="../notesSlides/notesSlide24.xml"/><Relationship Id="rId1" Type="http://schemas.openxmlformats.org/officeDocument/2006/relationships/slideLayout" Target="../slideLayouts/slideLayout23.xml"/><Relationship Id="rId6" Type="http://schemas.openxmlformats.org/officeDocument/2006/relationships/image" Target="../media/image96.png"/><Relationship Id="rId5" Type="http://schemas.openxmlformats.org/officeDocument/2006/relationships/image" Target="../media/image95.png"/><Relationship Id="rId4" Type="http://schemas.openxmlformats.org/officeDocument/2006/relationships/image" Target="../media/image94.png"/></Relationships>
</file>

<file path=ppt/slides/_rels/slide3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5.xml"/><Relationship Id="rId1" Type="http://schemas.openxmlformats.org/officeDocument/2006/relationships/slideLayout" Target="../slideLayouts/slideLayout23.xml"/></Relationships>
</file>

<file path=ppt/slides/_rels/slide38.xml.rels><?xml version="1.0" encoding="UTF-8" standalone="yes"?>
<Relationships xmlns="http://schemas.openxmlformats.org/package/2006/relationships"><Relationship Id="rId8" Type="http://schemas.openxmlformats.org/officeDocument/2006/relationships/image" Target="../media/image102.png"/><Relationship Id="rId13" Type="http://schemas.openxmlformats.org/officeDocument/2006/relationships/image" Target="../media/image107.png"/><Relationship Id="rId3" Type="http://schemas.openxmlformats.org/officeDocument/2006/relationships/image" Target="../media/image97.png"/><Relationship Id="rId7" Type="http://schemas.openxmlformats.org/officeDocument/2006/relationships/image" Target="../media/image101.png"/><Relationship Id="rId12" Type="http://schemas.openxmlformats.org/officeDocument/2006/relationships/image" Target="../media/image106.png"/><Relationship Id="rId17" Type="http://schemas.openxmlformats.org/officeDocument/2006/relationships/image" Target="../media/image7.png"/><Relationship Id="rId2" Type="http://schemas.openxmlformats.org/officeDocument/2006/relationships/notesSlide" Target="../notesSlides/notesSlide26.xml"/><Relationship Id="rId16" Type="http://schemas.openxmlformats.org/officeDocument/2006/relationships/image" Target="../media/image110.png"/><Relationship Id="rId1" Type="http://schemas.openxmlformats.org/officeDocument/2006/relationships/slideLayout" Target="../slideLayouts/slideLayout23.xml"/><Relationship Id="rId6" Type="http://schemas.openxmlformats.org/officeDocument/2006/relationships/image" Target="../media/image100.png"/><Relationship Id="rId11" Type="http://schemas.openxmlformats.org/officeDocument/2006/relationships/image" Target="../media/image105.png"/><Relationship Id="rId5" Type="http://schemas.openxmlformats.org/officeDocument/2006/relationships/image" Target="../media/image99.png"/><Relationship Id="rId15" Type="http://schemas.openxmlformats.org/officeDocument/2006/relationships/image" Target="../media/image109.png"/><Relationship Id="rId10" Type="http://schemas.openxmlformats.org/officeDocument/2006/relationships/image" Target="../media/image104.png"/><Relationship Id="rId4" Type="http://schemas.openxmlformats.org/officeDocument/2006/relationships/image" Target="../media/image98.png"/><Relationship Id="rId9" Type="http://schemas.openxmlformats.org/officeDocument/2006/relationships/image" Target="../media/image103.png"/><Relationship Id="rId14" Type="http://schemas.openxmlformats.org/officeDocument/2006/relationships/image" Target="../media/image108.png"/></Relationships>
</file>

<file path=ppt/slides/_rels/slide39.xml.rels><?xml version="1.0" encoding="UTF-8" standalone="yes"?>
<Relationships xmlns="http://schemas.openxmlformats.org/package/2006/relationships"><Relationship Id="rId3" Type="http://schemas.openxmlformats.org/officeDocument/2006/relationships/image" Target="../media/image112.png"/><Relationship Id="rId7" Type="http://schemas.openxmlformats.org/officeDocument/2006/relationships/image" Target="../media/image7.png"/><Relationship Id="rId2" Type="http://schemas.openxmlformats.org/officeDocument/2006/relationships/image" Target="../media/image111.png"/><Relationship Id="rId1" Type="http://schemas.openxmlformats.org/officeDocument/2006/relationships/slideLayout" Target="../slideLayouts/slideLayout23.xml"/><Relationship Id="rId6" Type="http://schemas.openxmlformats.org/officeDocument/2006/relationships/image" Target="../media/image115.png"/><Relationship Id="rId5" Type="http://schemas.openxmlformats.org/officeDocument/2006/relationships/image" Target="../media/image114.png"/><Relationship Id="rId4" Type="http://schemas.openxmlformats.org/officeDocument/2006/relationships/image" Target="../media/image113.pn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3.xml"/></Relationships>
</file>

<file path=ppt/slides/_rels/slide40.xml.rels><?xml version="1.0" encoding="UTF-8" standalone="yes"?>
<Relationships xmlns="http://schemas.openxmlformats.org/package/2006/relationships"><Relationship Id="rId3" Type="http://schemas.openxmlformats.org/officeDocument/2006/relationships/image" Target="../media/image117.png"/><Relationship Id="rId7" Type="http://schemas.openxmlformats.org/officeDocument/2006/relationships/image" Target="../media/image7.png"/><Relationship Id="rId2" Type="http://schemas.openxmlformats.org/officeDocument/2006/relationships/image" Target="../media/image116.png"/><Relationship Id="rId1" Type="http://schemas.openxmlformats.org/officeDocument/2006/relationships/slideLayout" Target="../slideLayouts/slideLayout23.xml"/><Relationship Id="rId6" Type="http://schemas.openxmlformats.org/officeDocument/2006/relationships/image" Target="../media/image120.png"/><Relationship Id="rId5" Type="http://schemas.openxmlformats.org/officeDocument/2006/relationships/image" Target="../media/image119.png"/><Relationship Id="rId4" Type="http://schemas.openxmlformats.org/officeDocument/2006/relationships/image" Target="../media/image118.png"/></Relationships>
</file>

<file path=ppt/slides/_rels/slide41.xml.rels><?xml version="1.0" encoding="UTF-8" standalone="yes"?>
<Relationships xmlns="http://schemas.openxmlformats.org/package/2006/relationships"><Relationship Id="rId3" Type="http://schemas.openxmlformats.org/officeDocument/2006/relationships/image" Target="../media/image122.png"/><Relationship Id="rId7" Type="http://schemas.openxmlformats.org/officeDocument/2006/relationships/image" Target="../media/image7.png"/><Relationship Id="rId2" Type="http://schemas.openxmlformats.org/officeDocument/2006/relationships/image" Target="../media/image121.png"/><Relationship Id="rId1" Type="http://schemas.openxmlformats.org/officeDocument/2006/relationships/slideLayout" Target="../slideLayouts/slideLayout23.xml"/><Relationship Id="rId6" Type="http://schemas.openxmlformats.org/officeDocument/2006/relationships/image" Target="../media/image125.png"/><Relationship Id="rId5" Type="http://schemas.openxmlformats.org/officeDocument/2006/relationships/image" Target="../media/image124.png"/><Relationship Id="rId4" Type="http://schemas.openxmlformats.org/officeDocument/2006/relationships/image" Target="../media/image123.png"/></Relationships>
</file>

<file path=ppt/slides/_rels/slide42.xml.rels><?xml version="1.0" encoding="UTF-8" standalone="yes"?>
<Relationships xmlns="http://schemas.openxmlformats.org/package/2006/relationships"><Relationship Id="rId8" Type="http://schemas.openxmlformats.org/officeDocument/2006/relationships/image" Target="../media/image132.png"/><Relationship Id="rId3" Type="http://schemas.openxmlformats.org/officeDocument/2006/relationships/image" Target="../media/image127.png"/><Relationship Id="rId7" Type="http://schemas.openxmlformats.org/officeDocument/2006/relationships/image" Target="../media/image131.png"/><Relationship Id="rId2" Type="http://schemas.openxmlformats.org/officeDocument/2006/relationships/image" Target="../media/image126.png"/><Relationship Id="rId1" Type="http://schemas.openxmlformats.org/officeDocument/2006/relationships/slideLayout" Target="../slideLayouts/slideLayout23.xml"/><Relationship Id="rId6" Type="http://schemas.openxmlformats.org/officeDocument/2006/relationships/image" Target="../media/image130.png"/><Relationship Id="rId11" Type="http://schemas.openxmlformats.org/officeDocument/2006/relationships/image" Target="../media/image7.png"/><Relationship Id="rId5" Type="http://schemas.openxmlformats.org/officeDocument/2006/relationships/image" Target="../media/image129.png"/><Relationship Id="rId10" Type="http://schemas.openxmlformats.org/officeDocument/2006/relationships/image" Target="../media/image134.png"/><Relationship Id="rId4" Type="http://schemas.openxmlformats.org/officeDocument/2006/relationships/image" Target="../media/image128.png"/><Relationship Id="rId9" Type="http://schemas.openxmlformats.org/officeDocument/2006/relationships/image" Target="../media/image133.png"/></Relationships>
</file>

<file path=ppt/slides/_rels/slide43.xml.rels><?xml version="1.0" encoding="UTF-8" standalone="yes"?>
<Relationships xmlns="http://schemas.openxmlformats.org/package/2006/relationships"><Relationship Id="rId8" Type="http://schemas.openxmlformats.org/officeDocument/2006/relationships/image" Target="../media/image140.png"/><Relationship Id="rId13" Type="http://schemas.openxmlformats.org/officeDocument/2006/relationships/image" Target="../media/image7.png"/><Relationship Id="rId3" Type="http://schemas.openxmlformats.org/officeDocument/2006/relationships/image" Target="../media/image135.png"/><Relationship Id="rId7" Type="http://schemas.openxmlformats.org/officeDocument/2006/relationships/image" Target="../media/image139.png"/><Relationship Id="rId12" Type="http://schemas.openxmlformats.org/officeDocument/2006/relationships/image" Target="../media/image144.png"/><Relationship Id="rId2" Type="http://schemas.openxmlformats.org/officeDocument/2006/relationships/notesSlide" Target="../notesSlides/notesSlide27.xml"/><Relationship Id="rId1" Type="http://schemas.openxmlformats.org/officeDocument/2006/relationships/slideLayout" Target="../slideLayouts/slideLayout23.xml"/><Relationship Id="rId6" Type="http://schemas.openxmlformats.org/officeDocument/2006/relationships/image" Target="../media/image138.png"/><Relationship Id="rId11" Type="http://schemas.openxmlformats.org/officeDocument/2006/relationships/image" Target="../media/image143.png"/><Relationship Id="rId5" Type="http://schemas.openxmlformats.org/officeDocument/2006/relationships/image" Target="../media/image137.png"/><Relationship Id="rId10" Type="http://schemas.openxmlformats.org/officeDocument/2006/relationships/image" Target="../media/image142.png"/><Relationship Id="rId4" Type="http://schemas.openxmlformats.org/officeDocument/2006/relationships/image" Target="../media/image136.png"/><Relationship Id="rId9" Type="http://schemas.openxmlformats.org/officeDocument/2006/relationships/image" Target="../media/image141.png"/></Relationships>
</file>

<file path=ppt/slides/_rels/slide4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8.xml"/><Relationship Id="rId1" Type="http://schemas.openxmlformats.org/officeDocument/2006/relationships/slideLayout" Target="../slideLayouts/slideLayout23.xml"/></Relationships>
</file>

<file path=ppt/slides/_rels/slide45.xml.rels><?xml version="1.0" encoding="UTF-8" standalone="yes"?>
<Relationships xmlns="http://schemas.openxmlformats.org/package/2006/relationships"><Relationship Id="rId3" Type="http://schemas.openxmlformats.org/officeDocument/2006/relationships/image" Target="../media/image145.jpg"/><Relationship Id="rId7" Type="http://schemas.openxmlformats.org/officeDocument/2006/relationships/image" Target="../media/image7.png"/><Relationship Id="rId2" Type="http://schemas.openxmlformats.org/officeDocument/2006/relationships/notesSlide" Target="../notesSlides/notesSlide29.xml"/><Relationship Id="rId1" Type="http://schemas.openxmlformats.org/officeDocument/2006/relationships/slideLayout" Target="../slideLayouts/slideLayout23.xml"/><Relationship Id="rId6" Type="http://schemas.openxmlformats.org/officeDocument/2006/relationships/image" Target="../media/image148.png"/><Relationship Id="rId5" Type="http://schemas.openxmlformats.org/officeDocument/2006/relationships/image" Target="../media/image147.png"/><Relationship Id="rId4" Type="http://schemas.openxmlformats.org/officeDocument/2006/relationships/image" Target="../media/image146.jpg"/></Relationships>
</file>

<file path=ppt/slides/_rels/slide46.xml.rels><?xml version="1.0" encoding="UTF-8" standalone="yes"?>
<Relationships xmlns="http://schemas.openxmlformats.org/package/2006/relationships"><Relationship Id="rId3" Type="http://schemas.openxmlformats.org/officeDocument/2006/relationships/image" Target="../media/image149.jpg"/><Relationship Id="rId2" Type="http://schemas.openxmlformats.org/officeDocument/2006/relationships/notesSlide" Target="../notesSlides/notesSlide30.xml"/><Relationship Id="rId1" Type="http://schemas.openxmlformats.org/officeDocument/2006/relationships/slideLayout" Target="../slideLayouts/slideLayout23.xml"/><Relationship Id="rId5" Type="http://schemas.openxmlformats.org/officeDocument/2006/relationships/image" Target="../media/image7.png"/><Relationship Id="rId4" Type="http://schemas.openxmlformats.org/officeDocument/2006/relationships/image" Target="../media/image150.jpg"/></Relationships>
</file>

<file path=ppt/slides/_rels/slide47.xml.rels><?xml version="1.0" encoding="UTF-8" standalone="yes"?>
<Relationships xmlns="http://schemas.openxmlformats.org/package/2006/relationships"><Relationship Id="rId3" Type="http://schemas.openxmlformats.org/officeDocument/2006/relationships/image" Target="../media/image151.jpg"/><Relationship Id="rId2" Type="http://schemas.openxmlformats.org/officeDocument/2006/relationships/notesSlide" Target="../notesSlides/notesSlide31.xml"/><Relationship Id="rId1" Type="http://schemas.openxmlformats.org/officeDocument/2006/relationships/slideLayout" Target="../slideLayouts/slideLayout23.xml"/><Relationship Id="rId5" Type="http://schemas.openxmlformats.org/officeDocument/2006/relationships/image" Target="../media/image7.png"/><Relationship Id="rId4" Type="http://schemas.openxmlformats.org/officeDocument/2006/relationships/image" Target="../media/image152.jpg"/></Relationships>
</file>

<file path=ppt/slides/_rels/slide48.xml.rels><?xml version="1.0" encoding="UTF-8" standalone="yes"?>
<Relationships xmlns="http://schemas.openxmlformats.org/package/2006/relationships"><Relationship Id="rId8" Type="http://schemas.openxmlformats.org/officeDocument/2006/relationships/image" Target="../media/image158.png"/><Relationship Id="rId3" Type="http://schemas.openxmlformats.org/officeDocument/2006/relationships/image" Target="../media/image153.jpeg"/><Relationship Id="rId7" Type="http://schemas.openxmlformats.org/officeDocument/2006/relationships/image" Target="../media/image157.png"/><Relationship Id="rId2" Type="http://schemas.openxmlformats.org/officeDocument/2006/relationships/notesSlide" Target="../notesSlides/notesSlide32.xml"/><Relationship Id="rId1" Type="http://schemas.openxmlformats.org/officeDocument/2006/relationships/slideLayout" Target="../slideLayouts/slideLayout23.xml"/><Relationship Id="rId6" Type="http://schemas.openxmlformats.org/officeDocument/2006/relationships/image" Target="../media/image156.png"/><Relationship Id="rId5" Type="http://schemas.openxmlformats.org/officeDocument/2006/relationships/image" Target="../media/image155.png"/><Relationship Id="rId4" Type="http://schemas.openxmlformats.org/officeDocument/2006/relationships/image" Target="../media/image154.png"/><Relationship Id="rId9" Type="http://schemas.openxmlformats.org/officeDocument/2006/relationships/image" Target="../media/image7.png"/></Relationships>
</file>

<file path=ppt/slides/_rels/slide49.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111.png"/><Relationship Id="rId7" Type="http://schemas.openxmlformats.org/officeDocument/2006/relationships/image" Target="../media/image160.png"/><Relationship Id="rId2" Type="http://schemas.openxmlformats.org/officeDocument/2006/relationships/notesSlide" Target="../notesSlides/notesSlide33.xml"/><Relationship Id="rId1" Type="http://schemas.openxmlformats.org/officeDocument/2006/relationships/slideLayout" Target="../slideLayouts/slideLayout23.xml"/><Relationship Id="rId6" Type="http://schemas.openxmlformats.org/officeDocument/2006/relationships/image" Target="../media/image159.png"/><Relationship Id="rId5" Type="http://schemas.openxmlformats.org/officeDocument/2006/relationships/image" Target="../media/image113.png"/><Relationship Id="rId4" Type="http://schemas.openxmlformats.org/officeDocument/2006/relationships/image" Target="../media/image112.png"/></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3.xml"/></Relationships>
</file>

<file path=ppt/slides/_rels/slide50.xml.rels><?xml version="1.0" encoding="UTF-8" standalone="yes"?>
<Relationships xmlns="http://schemas.openxmlformats.org/package/2006/relationships"><Relationship Id="rId8" Type="http://schemas.openxmlformats.org/officeDocument/2006/relationships/image" Target="../media/image131.png"/><Relationship Id="rId3" Type="http://schemas.openxmlformats.org/officeDocument/2006/relationships/image" Target="../media/image121.png"/><Relationship Id="rId7" Type="http://schemas.openxmlformats.org/officeDocument/2006/relationships/image" Target="../media/image162.png"/><Relationship Id="rId2" Type="http://schemas.openxmlformats.org/officeDocument/2006/relationships/notesSlide" Target="../notesSlides/notesSlide34.xml"/><Relationship Id="rId1" Type="http://schemas.openxmlformats.org/officeDocument/2006/relationships/slideLayout" Target="../slideLayouts/slideLayout23.xml"/><Relationship Id="rId6" Type="http://schemas.openxmlformats.org/officeDocument/2006/relationships/image" Target="../media/image129.png"/><Relationship Id="rId5" Type="http://schemas.openxmlformats.org/officeDocument/2006/relationships/image" Target="../media/image128.png"/><Relationship Id="rId10" Type="http://schemas.openxmlformats.org/officeDocument/2006/relationships/image" Target="../media/image7.png"/><Relationship Id="rId4" Type="http://schemas.openxmlformats.org/officeDocument/2006/relationships/image" Target="../media/image161.png"/><Relationship Id="rId9" Type="http://schemas.openxmlformats.org/officeDocument/2006/relationships/image" Target="../media/image163.png"/></Relationships>
</file>

<file path=ppt/slides/_rels/slide5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3.xml"/></Relationships>
</file>

<file path=ppt/slides/_rels/slide52.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notesSlide" Target="../notesSlides/notesSlide35.xml"/><Relationship Id="rId1" Type="http://schemas.openxmlformats.org/officeDocument/2006/relationships/slideLayout" Target="../slideLayouts/slideLayout23.xml"/><Relationship Id="rId4" Type="http://schemas.openxmlformats.org/officeDocument/2006/relationships/image" Target="../media/image7.png"/></Relationships>
</file>

<file path=ppt/slides/_rels/slide53.xml.rels><?xml version="1.0" encoding="UTF-8" standalone="yes"?>
<Relationships xmlns="http://schemas.openxmlformats.org/package/2006/relationships"><Relationship Id="rId8" Type="http://schemas.openxmlformats.org/officeDocument/2006/relationships/image" Target="../media/image166.png"/><Relationship Id="rId13" Type="http://schemas.openxmlformats.org/officeDocument/2006/relationships/image" Target="../media/image171.png"/><Relationship Id="rId3" Type="http://schemas.openxmlformats.org/officeDocument/2006/relationships/tags" Target="../tags/tag3.xml"/><Relationship Id="rId7" Type="http://schemas.openxmlformats.org/officeDocument/2006/relationships/image" Target="../media/image165.png"/><Relationship Id="rId12" Type="http://schemas.openxmlformats.org/officeDocument/2006/relationships/image" Target="../media/image170.pn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notesSlide" Target="../notesSlides/notesSlide36.xml"/><Relationship Id="rId11" Type="http://schemas.openxmlformats.org/officeDocument/2006/relationships/image" Target="../media/image169.png"/><Relationship Id="rId5" Type="http://schemas.openxmlformats.org/officeDocument/2006/relationships/slideLayout" Target="../slideLayouts/slideLayout23.xml"/><Relationship Id="rId10" Type="http://schemas.openxmlformats.org/officeDocument/2006/relationships/image" Target="../media/image168.png"/><Relationship Id="rId4" Type="http://schemas.openxmlformats.org/officeDocument/2006/relationships/tags" Target="../tags/tag4.xml"/><Relationship Id="rId9" Type="http://schemas.openxmlformats.org/officeDocument/2006/relationships/image" Target="../media/image167.png"/><Relationship Id="rId14" Type="http://schemas.openxmlformats.org/officeDocument/2006/relationships/image" Target="../media/image7.png"/></Relationships>
</file>

<file path=ppt/slides/_rels/slide54.xml.rels><?xml version="1.0" encoding="UTF-8" standalone="yes"?>
<Relationships xmlns="http://schemas.openxmlformats.org/package/2006/relationships"><Relationship Id="rId3" Type="http://schemas.openxmlformats.org/officeDocument/2006/relationships/image" Target="../media/image172.png"/><Relationship Id="rId2" Type="http://schemas.openxmlformats.org/officeDocument/2006/relationships/notesSlide" Target="../notesSlides/notesSlide37.xml"/><Relationship Id="rId1" Type="http://schemas.openxmlformats.org/officeDocument/2006/relationships/slideLayout" Target="../slideLayouts/slideLayout23.xml"/><Relationship Id="rId6" Type="http://schemas.openxmlformats.org/officeDocument/2006/relationships/image" Target="../media/image7.png"/><Relationship Id="rId5" Type="http://schemas.openxmlformats.org/officeDocument/2006/relationships/image" Target="../media/image174.png"/><Relationship Id="rId4" Type="http://schemas.openxmlformats.org/officeDocument/2006/relationships/image" Target="../media/image173.png"/></Relationships>
</file>

<file path=ppt/slides/_rels/slide55.xml.rels><?xml version="1.0" encoding="UTF-8" standalone="yes"?>
<Relationships xmlns="http://schemas.openxmlformats.org/package/2006/relationships"><Relationship Id="rId8" Type="http://schemas.openxmlformats.org/officeDocument/2006/relationships/image" Target="../media/image179.png"/><Relationship Id="rId3" Type="http://schemas.openxmlformats.org/officeDocument/2006/relationships/notesSlide" Target="../notesSlides/notesSlide38.xml"/><Relationship Id="rId7" Type="http://schemas.openxmlformats.org/officeDocument/2006/relationships/image" Target="../media/image178.jpeg"/><Relationship Id="rId2" Type="http://schemas.openxmlformats.org/officeDocument/2006/relationships/slideLayout" Target="../slideLayouts/slideLayout23.xml"/><Relationship Id="rId1" Type="http://schemas.openxmlformats.org/officeDocument/2006/relationships/tags" Target="../tags/tag5.xml"/><Relationship Id="rId6" Type="http://schemas.openxmlformats.org/officeDocument/2006/relationships/image" Target="../media/image177.jpeg"/><Relationship Id="rId5" Type="http://schemas.openxmlformats.org/officeDocument/2006/relationships/image" Target="../media/image176.jpeg"/><Relationship Id="rId10" Type="http://schemas.openxmlformats.org/officeDocument/2006/relationships/image" Target="../media/image7.png"/><Relationship Id="rId4" Type="http://schemas.openxmlformats.org/officeDocument/2006/relationships/image" Target="../media/image175.png"/><Relationship Id="rId9" Type="http://schemas.openxmlformats.org/officeDocument/2006/relationships/image" Target="../media/image180.png"/></Relationships>
</file>

<file path=ppt/slides/_rels/slide56.xml.rels><?xml version="1.0" encoding="UTF-8" standalone="yes"?>
<Relationships xmlns="http://schemas.openxmlformats.org/package/2006/relationships"><Relationship Id="rId8" Type="http://schemas.openxmlformats.org/officeDocument/2006/relationships/image" Target="../media/image186.png"/><Relationship Id="rId13" Type="http://schemas.openxmlformats.org/officeDocument/2006/relationships/image" Target="../media/image7.png"/><Relationship Id="rId3" Type="http://schemas.openxmlformats.org/officeDocument/2006/relationships/image" Target="../media/image181.jpeg"/><Relationship Id="rId7" Type="http://schemas.openxmlformats.org/officeDocument/2006/relationships/image" Target="../media/image185.png"/><Relationship Id="rId12" Type="http://schemas.openxmlformats.org/officeDocument/2006/relationships/image" Target="../media/image190.jpeg"/><Relationship Id="rId2" Type="http://schemas.openxmlformats.org/officeDocument/2006/relationships/notesSlide" Target="../notesSlides/notesSlide39.xml"/><Relationship Id="rId1" Type="http://schemas.openxmlformats.org/officeDocument/2006/relationships/slideLayout" Target="../slideLayouts/slideLayout23.xml"/><Relationship Id="rId6" Type="http://schemas.openxmlformats.org/officeDocument/2006/relationships/image" Target="../media/image184.png"/><Relationship Id="rId11" Type="http://schemas.openxmlformats.org/officeDocument/2006/relationships/image" Target="../media/image189.png"/><Relationship Id="rId5" Type="http://schemas.openxmlformats.org/officeDocument/2006/relationships/image" Target="../media/image183.png"/><Relationship Id="rId10" Type="http://schemas.openxmlformats.org/officeDocument/2006/relationships/image" Target="../media/image188.png"/><Relationship Id="rId4" Type="http://schemas.openxmlformats.org/officeDocument/2006/relationships/image" Target="../media/image182.png"/><Relationship Id="rId9" Type="http://schemas.openxmlformats.org/officeDocument/2006/relationships/image" Target="../media/image187.png"/></Relationships>
</file>

<file path=ppt/slides/_rels/slide57.xml.rels><?xml version="1.0" encoding="UTF-8" standalone="yes"?>
<Relationships xmlns="http://schemas.openxmlformats.org/package/2006/relationships"><Relationship Id="rId3" Type="http://schemas.openxmlformats.org/officeDocument/2006/relationships/image" Target="../media/image191.png"/><Relationship Id="rId2" Type="http://schemas.openxmlformats.org/officeDocument/2006/relationships/notesSlide" Target="../notesSlides/notesSlide40.xml"/><Relationship Id="rId1" Type="http://schemas.openxmlformats.org/officeDocument/2006/relationships/slideLayout" Target="../slideLayouts/slideLayout23.xml"/><Relationship Id="rId6" Type="http://schemas.openxmlformats.org/officeDocument/2006/relationships/image" Target="../media/image7.png"/><Relationship Id="rId5" Type="http://schemas.openxmlformats.org/officeDocument/2006/relationships/image" Target="../media/image193.png"/><Relationship Id="rId4" Type="http://schemas.openxmlformats.org/officeDocument/2006/relationships/image" Target="../media/image192.png"/></Relationships>
</file>

<file path=ppt/slides/_rels/slide58.xml.rels><?xml version="1.0" encoding="UTF-8" standalone="yes"?>
<Relationships xmlns="http://schemas.openxmlformats.org/package/2006/relationships"><Relationship Id="rId8" Type="http://schemas.openxmlformats.org/officeDocument/2006/relationships/image" Target="../media/image164.png"/><Relationship Id="rId3" Type="http://schemas.openxmlformats.org/officeDocument/2006/relationships/image" Target="../media/image194.png"/><Relationship Id="rId7" Type="http://schemas.openxmlformats.org/officeDocument/2006/relationships/image" Target="../media/image193.png"/><Relationship Id="rId2" Type="http://schemas.openxmlformats.org/officeDocument/2006/relationships/notesSlide" Target="../notesSlides/notesSlide41.xml"/><Relationship Id="rId1" Type="http://schemas.openxmlformats.org/officeDocument/2006/relationships/slideLayout" Target="../slideLayouts/slideLayout23.xml"/><Relationship Id="rId6" Type="http://schemas.openxmlformats.org/officeDocument/2006/relationships/image" Target="../media/image192.png"/><Relationship Id="rId5" Type="http://schemas.openxmlformats.org/officeDocument/2006/relationships/image" Target="../media/image191.png"/><Relationship Id="rId4" Type="http://schemas.openxmlformats.org/officeDocument/2006/relationships/image" Target="../media/image195.png"/><Relationship Id="rId9" Type="http://schemas.openxmlformats.org/officeDocument/2006/relationships/image" Target="../media/image7.png"/></Relationships>
</file>

<file path=ppt/slides/_rels/slide59.xml.rels><?xml version="1.0" encoding="UTF-8" standalone="yes"?>
<Relationships xmlns="http://schemas.openxmlformats.org/package/2006/relationships"><Relationship Id="rId3" Type="http://schemas.openxmlformats.org/officeDocument/2006/relationships/image" Target="../media/image197.png"/><Relationship Id="rId2" Type="http://schemas.openxmlformats.org/officeDocument/2006/relationships/image" Target="../media/image196.png"/><Relationship Id="rId1" Type="http://schemas.openxmlformats.org/officeDocument/2006/relationships/slideLayout" Target="../slideLayouts/slideLayout23.xml"/><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17.xml"/><Relationship Id="rId5" Type="http://schemas.openxmlformats.org/officeDocument/2006/relationships/image" Target="../media/image7.png"/><Relationship Id="rId4" Type="http://schemas.openxmlformats.org/officeDocument/2006/relationships/image" Target="../media/image9.png"/></Relationships>
</file>

<file path=ppt/slides/_rels/slide6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3.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17.xml"/><Relationship Id="rId6" Type="http://schemas.openxmlformats.org/officeDocument/2006/relationships/image" Target="../media/image7.png"/><Relationship Id="rId5" Type="http://schemas.openxmlformats.org/officeDocument/2006/relationships/image" Target="../media/image11.png"/><Relationship Id="rId4" Type="http://schemas.microsoft.com/office/2007/relationships/hdphoto" Target="../media/hdphoto1.wdp"/></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17.xml"/><Relationship Id="rId6" Type="http://schemas.openxmlformats.org/officeDocument/2006/relationships/image" Target="../media/image14.png"/><Relationship Id="rId5" Type="http://schemas.microsoft.com/office/2007/relationships/hdphoto" Target="../media/hdphoto2.wdp"/><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5.png"/><Relationship Id="rId7" Type="http://schemas.microsoft.com/office/2007/relationships/hdphoto" Target="../media/hdphoto3.wdp"/><Relationship Id="rId2" Type="http://schemas.openxmlformats.org/officeDocument/2006/relationships/notesSlide" Target="../notesSlides/notesSlide7.xml"/><Relationship Id="rId1" Type="http://schemas.openxmlformats.org/officeDocument/2006/relationships/slideLayout" Target="../slideLayouts/slideLayout23.xml"/><Relationship Id="rId6" Type="http://schemas.openxmlformats.org/officeDocument/2006/relationships/image" Target="../media/image18.png"/><Relationship Id="rId11" Type="http://schemas.openxmlformats.org/officeDocument/2006/relationships/image" Target="../media/image7.png"/><Relationship Id="rId5" Type="http://schemas.openxmlformats.org/officeDocument/2006/relationships/image" Target="../media/image17.png"/><Relationship Id="rId10" Type="http://schemas.openxmlformats.org/officeDocument/2006/relationships/image" Target="../media/image21.png"/><Relationship Id="rId4" Type="http://schemas.openxmlformats.org/officeDocument/2006/relationships/image" Target="../media/image16.png"/><Relationship Id="rId9"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 name="图片占位符 49"/>
          <p:cNvPicPr>
            <a:picLocks noGrp="1" noChangeAspect="1"/>
          </p:cNvPicPr>
          <p:nvPr>
            <p:ph type="pic" sz="quarter" idx="10"/>
          </p:nvPr>
        </p:nvPicPr>
        <p:blipFill rotWithShape="1">
          <a:blip r:embed="rId3">
            <a:extLst>
              <a:ext uri="{28A0092B-C50C-407E-A947-70E740481C1C}">
                <a14:useLocalDpi xmlns:a14="http://schemas.microsoft.com/office/drawing/2010/main" val="0"/>
              </a:ext>
            </a:extLst>
          </a:blip>
          <a:srcRect t="30246" b="30246"/>
          <a:stretch>
            <a:fillRect/>
          </a:stretch>
        </p:blipFill>
        <p:spPr/>
      </p:pic>
      <p:sp>
        <p:nvSpPr>
          <p:cNvPr id="20" name="文本占位符 19"/>
          <p:cNvSpPr>
            <a:spLocks noGrp="1"/>
          </p:cNvSpPr>
          <p:nvPr>
            <p:ph type="body" sz="quarter" idx="11"/>
          </p:nvPr>
        </p:nvSpPr>
        <p:spPr>
          <a:solidFill>
            <a:srgbClr val="0176A3">
              <a:alpha val="80000"/>
            </a:srgbClr>
          </a:solidFill>
        </p:spPr>
        <p:txBody>
          <a:bodyPr/>
          <a:lstStyle/>
          <a:p>
            <a:endParaRPr lang="zh-CN" altLang="en-US"/>
          </a:p>
        </p:txBody>
      </p:sp>
      <p:sp>
        <p:nvSpPr>
          <p:cNvPr id="39" name="副标题 38"/>
          <p:cNvSpPr>
            <a:spLocks noGrp="1"/>
          </p:cNvSpPr>
          <p:nvPr>
            <p:ph type="subTitle" idx="1"/>
          </p:nvPr>
        </p:nvSpPr>
        <p:spPr>
          <a:xfrm>
            <a:off x="8873435" y="5809428"/>
            <a:ext cx="2785165" cy="764092"/>
          </a:xfrm>
        </p:spPr>
        <p:txBody>
          <a:bodyPr anchor="t">
            <a:noAutofit/>
          </a:bodyPr>
          <a:lstStyle/>
          <a:p>
            <a:r>
              <a:rPr lang="en-US" altLang="zh-CN">
                <a:solidFill>
                  <a:schemeClr val="tx1">
                    <a:lumMod val="85000"/>
                    <a:lumOff val="15000"/>
                  </a:schemeClr>
                </a:solidFill>
              </a:rPr>
              <a:t>Dahua Technology</a:t>
            </a:r>
          </a:p>
          <a:p>
            <a:r>
              <a:rPr lang="en-US" altLang="zh-CN" smtClean="0">
                <a:solidFill>
                  <a:schemeClr val="tx1">
                    <a:lumMod val="85000"/>
                    <a:lumOff val="15000"/>
                  </a:schemeClr>
                </a:solidFill>
              </a:rPr>
              <a:t>2021.2</a:t>
            </a:r>
          </a:p>
          <a:p>
            <a:endParaRPr lang="en-US" altLang="zh-CN">
              <a:solidFill>
                <a:schemeClr val="tx1">
                  <a:lumMod val="85000"/>
                  <a:lumOff val="15000"/>
                </a:schemeClr>
              </a:solidFill>
            </a:endParaRPr>
          </a:p>
        </p:txBody>
      </p:sp>
      <p:sp>
        <p:nvSpPr>
          <p:cNvPr id="2" name="标题 1"/>
          <p:cNvSpPr>
            <a:spLocks noGrp="1"/>
          </p:cNvSpPr>
          <p:nvPr>
            <p:ph type="ctrTitle"/>
          </p:nvPr>
        </p:nvSpPr>
        <p:spPr>
          <a:xfrm>
            <a:off x="4085535" y="3385399"/>
            <a:ext cx="7358045" cy="938149"/>
          </a:xfrm>
        </p:spPr>
        <p:txBody>
          <a:bodyPr>
            <a:normAutofit fontScale="90000"/>
          </a:bodyPr>
          <a:lstStyle/>
          <a:p>
            <a:r>
              <a:rPr lang="en-US" altLang="zh-CN" sz="4800" err="1" smtClean="0">
                <a:solidFill>
                  <a:srgbClr val="0176A3"/>
                </a:solidFill>
                <a:latin typeface="Segoe UI" panose="020B0502040204020203" pitchFamily="34" charset="0"/>
                <a:cs typeface="Segoe UI" panose="020B0502040204020203" pitchFamily="34" charset="0"/>
              </a:rPr>
              <a:t>Dòng</a:t>
            </a:r>
            <a:r>
              <a:rPr lang="en-US" altLang="zh-CN" sz="4800" smtClean="0">
                <a:solidFill>
                  <a:srgbClr val="0176A3"/>
                </a:solidFill>
                <a:latin typeface="Segoe UI" panose="020B0502040204020203" pitchFamily="34" charset="0"/>
                <a:cs typeface="Segoe UI" panose="020B0502040204020203" pitchFamily="34" charset="0"/>
              </a:rPr>
              <a:t> camera HDCVI Dahua</a:t>
            </a:r>
            <a:endParaRPr lang="en-US" altLang="zh-CN" sz="4800">
              <a:solidFill>
                <a:srgbClr val="0176A3"/>
              </a:solidFill>
              <a:latin typeface="Segoe UI" panose="020B0502040204020203" pitchFamily="34" charset="0"/>
              <a:cs typeface="Segoe UI" panose="020B0502040204020203" pitchFamily="34" charset="0"/>
            </a:endParaRPr>
          </a:p>
        </p:txBody>
      </p:sp>
      <p:grpSp>
        <p:nvGrpSpPr>
          <p:cNvPr id="3" name="组合 2"/>
          <p:cNvGrpSpPr/>
          <p:nvPr/>
        </p:nvGrpSpPr>
        <p:grpSpPr>
          <a:xfrm>
            <a:off x="1143574" y="908117"/>
            <a:ext cx="2126649" cy="1808187"/>
            <a:chOff x="1173392" y="893884"/>
            <a:chExt cx="2126649" cy="1808187"/>
          </a:xfrm>
        </p:grpSpPr>
        <p:sp>
          <p:nvSpPr>
            <p:cNvPr id="14" name="矩形 13"/>
            <p:cNvSpPr/>
            <p:nvPr/>
          </p:nvSpPr>
          <p:spPr>
            <a:xfrm>
              <a:off x="2046200" y="2523193"/>
              <a:ext cx="1253841" cy="178878"/>
            </a:xfrm>
            <a:prstGeom prst="rect">
              <a:avLst/>
            </a:prstGeom>
            <a:noFill/>
          </p:spPr>
          <p:txBody>
            <a:bodyPr wrap="none" numCol="1" rtlCol="0">
              <a:prstTxWarp prst="textPlain">
                <a:avLst/>
              </a:prstTxWarp>
              <a:spAutoFit/>
            </a:bodyPr>
            <a:lstStyle/>
            <a:p>
              <a:pPr marL="0" marR="0" lvl="0" indent="0" algn="r" defTabSz="914400" rtl="0" eaLnBrk="1" fontAlgn="auto" latinLnBrk="0" hangingPunct="1">
                <a:lnSpc>
                  <a:spcPct val="100000"/>
                </a:lnSpc>
                <a:spcBef>
                  <a:spcPts val="0"/>
                </a:spcBef>
                <a:spcAft>
                  <a:spcPts val="0"/>
                </a:spcAft>
                <a:buClrTx/>
                <a:buSzTx/>
                <a:buFontTx/>
                <a:buNone/>
                <a:defRPr/>
              </a:pPr>
              <a:endParaRPr kumimoji="0" lang="en-US" altLang="zh-CN" sz="16600" b="0" i="0" u="none" strike="noStrike" kern="1200" cap="none" spc="0" normalizeH="0" baseline="0" noProof="0">
                <a:ln>
                  <a:noFill/>
                </a:ln>
                <a:solidFill>
                  <a:srgbClr val="FFFFFF"/>
                </a:solidFill>
                <a:effectLst/>
                <a:uLnTx/>
                <a:uFillTx/>
                <a:latin typeface="Arial" panose="020B0604020202020204"/>
                <a:ea typeface="微软雅黑" panose="020B0503020204020204" charset="-122"/>
                <a:cs typeface="+mn-cs"/>
              </a:endParaRPr>
            </a:p>
          </p:txBody>
        </p:sp>
        <p:sp>
          <p:nvSpPr>
            <p:cNvPr id="19" name="文本框 18"/>
            <p:cNvSpPr txBox="1"/>
            <p:nvPr/>
          </p:nvSpPr>
          <p:spPr>
            <a:xfrm>
              <a:off x="1173392" y="893884"/>
              <a:ext cx="2020055" cy="1049480"/>
            </a:xfrm>
            <a:prstGeom prst="rect">
              <a:avLst/>
            </a:prstGeom>
            <a:noFill/>
          </p:spPr>
          <p:txBody>
            <a:bodyPr wrap="none" rtlCol="0">
              <a:prstTxWarp prst="textPlain">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9600" b="0" i="0" u="none" strike="noStrike" kern="1200" cap="none" spc="0" normalizeH="0" baseline="0" noProof="0" smtClean="0">
                  <a:ln>
                    <a:noFill/>
                  </a:ln>
                  <a:solidFill>
                    <a:srgbClr val="FFFFFF"/>
                  </a:solidFill>
                  <a:effectLst/>
                  <a:uLnTx/>
                  <a:uFillTx/>
                  <a:latin typeface="Impact" panose="020B0806030902050204" pitchFamily="34" charset="0"/>
                  <a:ea typeface="微软雅黑" panose="020B0503020204020204" charset="-122"/>
                  <a:cs typeface="+mn-cs"/>
                </a:rPr>
                <a:t>2021</a:t>
              </a:r>
              <a:endParaRPr kumimoji="0" lang="zh-CN" altLang="en-US" sz="9600" b="0" i="0" u="none" strike="noStrike" kern="1200" cap="none" spc="0" normalizeH="0" baseline="0" noProof="0">
                <a:ln>
                  <a:noFill/>
                </a:ln>
                <a:solidFill>
                  <a:srgbClr val="FFFFFF"/>
                </a:solidFill>
                <a:effectLst/>
                <a:uLnTx/>
                <a:uFillTx/>
                <a:latin typeface="Impact" panose="020B0806030902050204" pitchFamily="34" charset="0"/>
                <a:ea typeface="微软雅黑" panose="020B0503020204020204" charset="-122"/>
                <a:cs typeface="+mn-cs"/>
              </a:endParaRPr>
            </a:p>
          </p:txBody>
        </p:sp>
      </p:grpSp>
      <p:sp>
        <p:nvSpPr>
          <p:cNvPr id="4" name="文本框 3"/>
          <p:cNvSpPr txBox="1"/>
          <p:nvPr/>
        </p:nvSpPr>
        <p:spPr>
          <a:xfrm>
            <a:off x="669925" y="3492551"/>
            <a:ext cx="3041996"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4800" b="1" i="0" u="none" strike="noStrike" kern="1200" cap="none" spc="0" normalizeH="0" baseline="0" noProof="0" err="1" smtClean="0">
                <a:ln>
                  <a:noFill/>
                </a:ln>
                <a:solidFill>
                  <a:srgbClr val="FFFFFF"/>
                </a:solidFill>
                <a:effectLst/>
                <a:uLnTx/>
                <a:uFillTx/>
                <a:latin typeface="Segoe UI" panose="020B0502040204020203" pitchFamily="34" charset="0"/>
                <a:ea typeface="微软雅黑" panose="020B0503020204020204" charset="-122"/>
                <a:cs typeface="Segoe UI" panose="020B0502040204020203" pitchFamily="34" charset="0"/>
              </a:rPr>
              <a:t>Sản</a:t>
            </a:r>
            <a:r>
              <a:rPr kumimoji="0" lang="en-US" altLang="zh-CN" sz="4800" b="1" i="0" u="none" strike="noStrike" kern="1200" cap="none" spc="0" normalizeH="0" noProof="0" smtClean="0">
                <a:ln>
                  <a:noFill/>
                </a:ln>
                <a:solidFill>
                  <a:srgbClr val="FFFFFF"/>
                </a:solidFill>
                <a:effectLst/>
                <a:uLnTx/>
                <a:uFillTx/>
                <a:latin typeface="Segoe UI" panose="020B0502040204020203" pitchFamily="34" charset="0"/>
                <a:ea typeface="微软雅黑" panose="020B0503020204020204" charset="-122"/>
                <a:cs typeface="Segoe UI" panose="020B0502040204020203" pitchFamily="34" charset="0"/>
              </a:rPr>
              <a:t> </a:t>
            </a:r>
            <a:r>
              <a:rPr kumimoji="0" lang="en-US" altLang="zh-CN" sz="4800" b="1" i="0" u="none" strike="noStrike" kern="1200" cap="none" spc="0" normalizeH="0" noProof="0" err="1" smtClean="0">
                <a:ln>
                  <a:noFill/>
                </a:ln>
                <a:solidFill>
                  <a:srgbClr val="FFFFFF"/>
                </a:solidFill>
                <a:effectLst/>
                <a:uLnTx/>
                <a:uFillTx/>
                <a:latin typeface="Segoe UI" panose="020B0502040204020203" pitchFamily="34" charset="0"/>
                <a:ea typeface="微软雅黑" panose="020B0503020204020204" charset="-122"/>
                <a:cs typeface="Segoe UI" panose="020B0502040204020203" pitchFamily="34" charset="0"/>
              </a:rPr>
              <a:t>phẩm</a:t>
            </a:r>
            <a:endParaRPr kumimoji="0" lang="zh-CN" altLang="en-US" sz="4800" b="1" i="0" u="none" strike="noStrike" kern="1200" cap="none" spc="0" normalizeH="0" baseline="0" noProof="0">
              <a:ln>
                <a:noFill/>
              </a:ln>
              <a:solidFill>
                <a:srgbClr val="FFFFFF"/>
              </a:solidFill>
              <a:effectLst/>
              <a:uLnTx/>
              <a:uFillTx/>
              <a:latin typeface="Segoe UI" panose="020B0502040204020203" pitchFamily="34" charset="0"/>
              <a:ea typeface="微软雅黑" panose="020B0503020204020204" charset="-122"/>
              <a:cs typeface="Segoe UI" panose="020B0502040204020203" pitchFamily="34" charset="0"/>
            </a:endParaRPr>
          </a:p>
        </p:txBody>
      </p:sp>
      <p:sp>
        <p:nvSpPr>
          <p:cNvPr id="5" name="文本框 4"/>
          <p:cNvSpPr txBox="1"/>
          <p:nvPr/>
        </p:nvSpPr>
        <p:spPr>
          <a:xfrm>
            <a:off x="724748" y="2485297"/>
            <a:ext cx="3278505"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4800" b="0" i="0" u="none" strike="noStrike" kern="1200" cap="none" spc="0" normalizeH="0" baseline="0" noProof="0" err="1" smtClean="0">
                <a:ln>
                  <a:noFill/>
                </a:ln>
                <a:solidFill>
                  <a:srgbClr val="FFFFFF"/>
                </a:solidFill>
                <a:effectLst/>
                <a:uLnTx/>
                <a:uFillTx/>
                <a:latin typeface="Segoe UI" panose="020B0502040204020203" pitchFamily="34" charset="0"/>
                <a:ea typeface="微软雅黑" panose="020B0503020204020204" charset="-122"/>
                <a:cs typeface="Segoe UI" panose="020B0502040204020203" pitchFamily="34" charset="0"/>
              </a:rPr>
              <a:t>Giới</a:t>
            </a:r>
            <a:r>
              <a:rPr kumimoji="0" lang="en-US" altLang="zh-CN" sz="4800" b="0" i="0" u="none" strike="noStrike" kern="1200" cap="none" spc="0" normalizeH="0" noProof="0" smtClean="0">
                <a:ln>
                  <a:noFill/>
                </a:ln>
                <a:solidFill>
                  <a:srgbClr val="FFFFFF"/>
                </a:solidFill>
                <a:effectLst/>
                <a:uLnTx/>
                <a:uFillTx/>
                <a:latin typeface="Segoe UI" panose="020B0502040204020203" pitchFamily="34" charset="0"/>
                <a:ea typeface="微软雅黑" panose="020B0503020204020204" charset="-122"/>
                <a:cs typeface="Segoe UI" panose="020B0502040204020203" pitchFamily="34" charset="0"/>
              </a:rPr>
              <a:t> </a:t>
            </a:r>
            <a:r>
              <a:rPr kumimoji="0" lang="en-US" altLang="zh-CN" sz="4800" b="0" i="0" u="none" strike="noStrike" kern="1200" cap="none" spc="0" normalizeH="0" noProof="0" err="1" smtClean="0">
                <a:ln>
                  <a:noFill/>
                </a:ln>
                <a:solidFill>
                  <a:srgbClr val="FFFFFF"/>
                </a:solidFill>
                <a:effectLst/>
                <a:uLnTx/>
                <a:uFillTx/>
                <a:latin typeface="Segoe UI" panose="020B0502040204020203" pitchFamily="34" charset="0"/>
                <a:ea typeface="微软雅黑" panose="020B0503020204020204" charset="-122"/>
                <a:cs typeface="Segoe UI" panose="020B0502040204020203" pitchFamily="34" charset="0"/>
              </a:rPr>
              <a:t>thiệu</a:t>
            </a:r>
            <a:endParaRPr kumimoji="0" lang="zh-CN" altLang="en-US" sz="4800" b="0" i="0" u="none" strike="noStrike" kern="1200" cap="none" spc="0" normalizeH="0" baseline="0" noProof="0">
              <a:ln>
                <a:noFill/>
              </a:ln>
              <a:solidFill>
                <a:srgbClr val="FFFFFF"/>
              </a:solidFill>
              <a:effectLst/>
              <a:uLnTx/>
              <a:uFillTx/>
              <a:latin typeface="Segoe UI" panose="020B0502040204020203" pitchFamily="34" charset="0"/>
              <a:ea typeface="微软雅黑" panose="020B0503020204020204" charset="-122"/>
              <a:cs typeface="Segoe UI" panose="020B0502040204020203" pitchFamily="34" charset="0"/>
            </a:endParaRPr>
          </a:p>
        </p:txBody>
      </p:sp>
      <p:sp>
        <p:nvSpPr>
          <p:cNvPr id="6" name="文本框 5"/>
          <p:cNvSpPr txBox="1"/>
          <p:nvPr/>
        </p:nvSpPr>
        <p:spPr>
          <a:xfrm>
            <a:off x="4085536" y="4253024"/>
            <a:ext cx="478789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2400" b="0" i="0" u="none" strike="noStrike" kern="1200" cap="none" spc="0" normalizeH="0" baseline="0" noProof="0" err="1" smtClean="0">
                <a:ln>
                  <a:noFill/>
                </a:ln>
                <a:solidFill>
                  <a:schemeClr val="tx1">
                    <a:lumMod val="85000"/>
                    <a:lumOff val="15000"/>
                  </a:schemeClr>
                </a:solidFill>
                <a:effectLst/>
                <a:uLnTx/>
                <a:uFillTx/>
                <a:latin typeface="Segoe UI" panose="020B0502040204020203" pitchFamily="34" charset="0"/>
                <a:ea typeface="微软雅黑" panose="020B0503020204020204" charset="-122"/>
                <a:cs typeface="Segoe UI" panose="020B0502040204020203" pitchFamily="34" charset="0"/>
              </a:rPr>
              <a:t>Công</a:t>
            </a:r>
            <a:r>
              <a:rPr kumimoji="0" lang="en-US" altLang="zh-CN" sz="2400" b="0" i="0" u="none" strike="noStrike" kern="1200" cap="none" spc="0" normalizeH="0" noProof="0" smtClean="0">
                <a:ln>
                  <a:noFill/>
                </a:ln>
                <a:solidFill>
                  <a:schemeClr val="tx1">
                    <a:lumMod val="85000"/>
                    <a:lumOff val="15000"/>
                  </a:schemeClr>
                </a:solidFill>
                <a:effectLst/>
                <a:uLnTx/>
                <a:uFillTx/>
                <a:latin typeface="Segoe UI" panose="020B0502040204020203" pitchFamily="34" charset="0"/>
                <a:ea typeface="微软雅黑" panose="020B0503020204020204" charset="-122"/>
                <a:cs typeface="Segoe UI" panose="020B0502040204020203" pitchFamily="34" charset="0"/>
              </a:rPr>
              <a:t> </a:t>
            </a:r>
            <a:r>
              <a:rPr kumimoji="0" lang="en-US" altLang="zh-CN" sz="2400" b="0" i="0" u="none" strike="noStrike" kern="1200" cap="none" spc="0" normalizeH="0" noProof="0" err="1" smtClean="0">
                <a:ln>
                  <a:noFill/>
                </a:ln>
                <a:solidFill>
                  <a:schemeClr val="tx1">
                    <a:lumMod val="85000"/>
                    <a:lumOff val="15000"/>
                  </a:schemeClr>
                </a:solidFill>
                <a:effectLst/>
                <a:uLnTx/>
                <a:uFillTx/>
                <a:latin typeface="Segoe UI" panose="020B0502040204020203" pitchFamily="34" charset="0"/>
                <a:ea typeface="微软雅黑" panose="020B0503020204020204" charset="-122"/>
                <a:cs typeface="Segoe UI" panose="020B0502040204020203" pitchFamily="34" charset="0"/>
              </a:rPr>
              <a:t>nghệ</a:t>
            </a:r>
            <a:r>
              <a:rPr kumimoji="0" lang="en-US" altLang="zh-CN" sz="2400" b="0" i="0" u="none" strike="noStrike" kern="1200" cap="none" spc="0" normalizeH="0" noProof="0" smtClean="0">
                <a:ln>
                  <a:noFill/>
                </a:ln>
                <a:solidFill>
                  <a:schemeClr val="tx1">
                    <a:lumMod val="85000"/>
                    <a:lumOff val="15000"/>
                  </a:schemeClr>
                </a:solidFill>
                <a:effectLst/>
                <a:uLnTx/>
                <a:uFillTx/>
                <a:latin typeface="Segoe UI" panose="020B0502040204020203" pitchFamily="34" charset="0"/>
                <a:ea typeface="微软雅黑" panose="020B0503020204020204" charset="-122"/>
                <a:cs typeface="Segoe UI" panose="020B0502040204020203" pitchFamily="34" charset="0"/>
              </a:rPr>
              <a:t> </a:t>
            </a:r>
            <a:r>
              <a:rPr kumimoji="0" lang="en-US" altLang="zh-CN" sz="2400" b="0" i="0" u="none" strike="noStrike" kern="1200" cap="none" spc="0" normalizeH="0" noProof="0" err="1" smtClean="0">
                <a:ln>
                  <a:noFill/>
                </a:ln>
                <a:solidFill>
                  <a:schemeClr val="tx1">
                    <a:lumMod val="85000"/>
                    <a:lumOff val="15000"/>
                  </a:schemeClr>
                </a:solidFill>
                <a:effectLst/>
                <a:uLnTx/>
                <a:uFillTx/>
                <a:latin typeface="Segoe UI" panose="020B0502040204020203" pitchFamily="34" charset="0"/>
                <a:ea typeface="微软雅黑" panose="020B0503020204020204" charset="-122"/>
                <a:cs typeface="Segoe UI" panose="020B0502040204020203" pitchFamily="34" charset="0"/>
              </a:rPr>
              <a:t>mới</a:t>
            </a:r>
            <a:r>
              <a:rPr kumimoji="0" lang="en-US" altLang="zh-CN" sz="2400" b="0" i="0" u="none" strike="noStrike" kern="1200" cap="none" spc="0" normalizeH="0" noProof="0" smtClean="0">
                <a:ln>
                  <a:noFill/>
                </a:ln>
                <a:solidFill>
                  <a:schemeClr val="tx1">
                    <a:lumMod val="85000"/>
                    <a:lumOff val="15000"/>
                  </a:schemeClr>
                </a:solidFill>
                <a:effectLst/>
                <a:uLnTx/>
                <a:uFillTx/>
                <a:latin typeface="Segoe UI" panose="020B0502040204020203" pitchFamily="34" charset="0"/>
                <a:ea typeface="微软雅黑" panose="020B0503020204020204" charset="-122"/>
                <a:cs typeface="Segoe UI" panose="020B0502040204020203" pitchFamily="34" charset="0"/>
              </a:rPr>
              <a:t>, </a:t>
            </a:r>
            <a:r>
              <a:rPr kumimoji="0" lang="en-US" altLang="zh-CN" sz="2400" b="0" i="0" u="none" strike="noStrike" kern="1200" cap="none" spc="0" normalizeH="0" noProof="0" err="1" smtClean="0">
                <a:ln>
                  <a:noFill/>
                </a:ln>
                <a:solidFill>
                  <a:schemeClr val="tx1">
                    <a:lumMod val="85000"/>
                    <a:lumOff val="15000"/>
                  </a:schemeClr>
                </a:solidFill>
                <a:effectLst/>
                <a:uLnTx/>
                <a:uFillTx/>
                <a:latin typeface="Segoe UI" panose="020B0502040204020203" pitchFamily="34" charset="0"/>
                <a:ea typeface="微软雅黑" panose="020B0503020204020204" charset="-122"/>
                <a:cs typeface="Segoe UI" panose="020B0502040204020203" pitchFamily="34" charset="0"/>
              </a:rPr>
              <a:t>sản</a:t>
            </a:r>
            <a:r>
              <a:rPr kumimoji="0" lang="en-US" altLang="zh-CN" sz="2400" b="0" i="0" u="none" strike="noStrike" kern="1200" cap="none" spc="0" normalizeH="0" noProof="0" smtClean="0">
                <a:ln>
                  <a:noFill/>
                </a:ln>
                <a:solidFill>
                  <a:schemeClr val="tx1">
                    <a:lumMod val="85000"/>
                    <a:lumOff val="15000"/>
                  </a:schemeClr>
                </a:solidFill>
                <a:effectLst/>
                <a:uLnTx/>
                <a:uFillTx/>
                <a:latin typeface="Segoe UI" panose="020B0502040204020203" pitchFamily="34" charset="0"/>
                <a:ea typeface="微软雅黑" panose="020B0503020204020204" charset="-122"/>
                <a:cs typeface="Segoe UI" panose="020B0502040204020203" pitchFamily="34" charset="0"/>
              </a:rPr>
              <a:t> </a:t>
            </a:r>
            <a:r>
              <a:rPr kumimoji="0" lang="en-US" altLang="zh-CN" sz="2400" b="0" i="0" u="none" strike="noStrike" kern="1200" cap="none" spc="0" normalizeH="0" noProof="0" err="1" smtClean="0">
                <a:ln>
                  <a:noFill/>
                </a:ln>
                <a:solidFill>
                  <a:schemeClr val="tx1">
                    <a:lumMod val="85000"/>
                    <a:lumOff val="15000"/>
                  </a:schemeClr>
                </a:solidFill>
                <a:effectLst/>
                <a:uLnTx/>
                <a:uFillTx/>
                <a:latin typeface="Segoe UI" panose="020B0502040204020203" pitchFamily="34" charset="0"/>
                <a:ea typeface="微软雅黑" panose="020B0503020204020204" charset="-122"/>
                <a:cs typeface="Segoe UI" panose="020B0502040204020203" pitchFamily="34" charset="0"/>
              </a:rPr>
              <a:t>phẩm</a:t>
            </a:r>
            <a:r>
              <a:rPr kumimoji="0" lang="en-US" altLang="zh-CN" sz="2400" b="0" i="0" u="none" strike="noStrike" kern="1200" cap="none" spc="0" normalizeH="0" noProof="0" smtClean="0">
                <a:ln>
                  <a:noFill/>
                </a:ln>
                <a:solidFill>
                  <a:schemeClr val="tx1">
                    <a:lumMod val="85000"/>
                    <a:lumOff val="15000"/>
                  </a:schemeClr>
                </a:solidFill>
                <a:effectLst/>
                <a:uLnTx/>
                <a:uFillTx/>
                <a:latin typeface="Segoe UI" panose="020B0502040204020203" pitchFamily="34" charset="0"/>
                <a:ea typeface="微软雅黑" panose="020B0503020204020204" charset="-122"/>
                <a:cs typeface="Segoe UI" panose="020B0502040204020203" pitchFamily="34" charset="0"/>
              </a:rPr>
              <a:t> </a:t>
            </a:r>
            <a:r>
              <a:rPr kumimoji="0" lang="en-US" altLang="zh-CN" sz="2400" b="0" i="0" u="none" strike="noStrike" kern="1200" cap="none" spc="0" normalizeH="0" noProof="0" err="1" smtClean="0">
                <a:ln>
                  <a:noFill/>
                </a:ln>
                <a:solidFill>
                  <a:schemeClr val="tx1">
                    <a:lumMod val="85000"/>
                    <a:lumOff val="15000"/>
                  </a:schemeClr>
                </a:solidFill>
                <a:effectLst/>
                <a:uLnTx/>
                <a:uFillTx/>
                <a:latin typeface="Segoe UI" panose="020B0502040204020203" pitchFamily="34" charset="0"/>
                <a:ea typeface="微软雅黑" panose="020B0503020204020204" charset="-122"/>
                <a:cs typeface="Segoe UI" panose="020B0502040204020203" pitchFamily="34" charset="0"/>
              </a:rPr>
              <a:t>mới</a:t>
            </a:r>
            <a:endParaRPr kumimoji="0" lang="zh-CN" altLang="en-US" sz="2400" b="0" i="0" u="none" strike="noStrike" kern="1200" cap="none" spc="0" normalizeH="0" baseline="0" noProof="0">
              <a:ln>
                <a:noFill/>
              </a:ln>
              <a:solidFill>
                <a:schemeClr val="tx1">
                  <a:lumMod val="85000"/>
                  <a:lumOff val="15000"/>
                </a:schemeClr>
              </a:solidFill>
              <a:effectLst/>
              <a:uLnTx/>
              <a:uFillTx/>
              <a:latin typeface="Segoe UI" panose="020B0502040204020203" pitchFamily="34" charset="0"/>
              <a:ea typeface="微软雅黑" panose="020B0503020204020204" charset="-122"/>
              <a:cs typeface="Segoe UI" panose="020B0502040204020203" pitchFamily="34" charset="0"/>
            </a:endParaRPr>
          </a:p>
        </p:txBody>
      </p:sp>
      <p:pic>
        <p:nvPicPr>
          <p:cNvPr id="13" name="Picture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625208" y="73530"/>
            <a:ext cx="2440043" cy="560214"/>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156467" y="2263365"/>
            <a:ext cx="11935945" cy="3023905"/>
          </a:xfrm>
          <a:prstGeom prst="rect">
            <a:avLst/>
          </a:prstGeom>
          <a:noFill/>
        </p:spPr>
        <p:txBody>
          <a:bodyPr wrap="square" rtlCol="0">
            <a:spAutoFit/>
          </a:bodyPr>
          <a:lstStyle/>
          <a:p>
            <a:pPr algn="ctr"/>
            <a:r>
              <a:rPr lang="vi-VN" sz="3600" b="1">
                <a:solidFill>
                  <a:srgbClr val="0176A3"/>
                </a:solidFill>
                <a:latin typeface="Segoe UI" panose="020B0502040204020203" pitchFamily="34" charset="0"/>
                <a:cs typeface="Segoe UI" panose="020B0502040204020203" pitchFamily="34" charset="0"/>
              </a:rPr>
              <a:t>Phần </a:t>
            </a:r>
            <a:r>
              <a:rPr lang="vi-VN" sz="3600" b="1" smtClean="0">
                <a:solidFill>
                  <a:srgbClr val="0176A3"/>
                </a:solidFill>
                <a:latin typeface="Segoe UI" panose="020B0502040204020203" pitchFamily="34" charset="0"/>
                <a:cs typeface="Segoe UI" panose="020B0502040204020203" pitchFamily="34" charset="0"/>
              </a:rPr>
              <a:t>2: Giới </a:t>
            </a:r>
            <a:r>
              <a:rPr lang="vi-VN" sz="3600" b="1">
                <a:solidFill>
                  <a:srgbClr val="0176A3"/>
                </a:solidFill>
                <a:latin typeface="Segoe UI" panose="020B0502040204020203" pitchFamily="34" charset="0"/>
                <a:cs typeface="Segoe UI" panose="020B0502040204020203" pitchFamily="34" charset="0"/>
              </a:rPr>
              <a:t>thiệu sản phẩm camera </a:t>
            </a:r>
            <a:r>
              <a:rPr lang="vi-VN" sz="3600" b="1" smtClean="0">
                <a:solidFill>
                  <a:srgbClr val="0176A3"/>
                </a:solidFill>
                <a:latin typeface="Segoe UI" panose="020B0502040204020203" pitchFamily="34" charset="0"/>
                <a:cs typeface="Segoe UI" panose="020B0502040204020203" pitchFamily="34" charset="0"/>
              </a:rPr>
              <a:t>5MP Real-time</a:t>
            </a:r>
            <a:endParaRPr lang="vi-VN" altLang="zh-CN" sz="3600" b="1" smtClean="0">
              <a:solidFill>
                <a:srgbClr val="0176A3"/>
              </a:solidFill>
              <a:latin typeface="Segoe UI" panose="020B0502040204020203" pitchFamily="34" charset="0"/>
              <a:ea typeface="Segoe UI" panose="020B0502040204020203" pitchFamily="34" charset="0"/>
              <a:cs typeface="Segoe UI" panose="020B0502040204020203" pitchFamily="34" charset="0"/>
            </a:endParaRPr>
          </a:p>
          <a:p>
            <a:pPr marL="571500" indent="-571500" algn="ctr">
              <a:lnSpc>
                <a:spcPct val="150000"/>
              </a:lnSpc>
              <a:buFont typeface="Wingdings" panose="05000000000000000000" pitchFamily="2" charset="2"/>
              <a:buChar char="q"/>
            </a:pPr>
            <a:r>
              <a:rPr lang="en-US" altLang="zh-CN" sz="3600" b="1" smtClean="0">
                <a:solidFill>
                  <a:srgbClr val="C00000"/>
                </a:solidFill>
                <a:latin typeface="Segoe UI" panose="020B0502040204020203" pitchFamily="34" charset="0"/>
                <a:ea typeface="Segoe UI" panose="020B0502040204020203" pitchFamily="34" charset="0"/>
                <a:cs typeface="Segoe UI" panose="020B0502040204020203" pitchFamily="34" charset="0"/>
              </a:rPr>
              <a:t>HAC-1</a:t>
            </a:r>
            <a:r>
              <a:rPr lang="vi-VN" altLang="zh-CN" sz="3600" b="1" smtClean="0">
                <a:solidFill>
                  <a:srgbClr val="C00000"/>
                </a:solidFill>
                <a:latin typeface="Segoe UI" panose="020B0502040204020203" pitchFamily="34" charset="0"/>
                <a:ea typeface="Segoe UI" panose="020B0502040204020203" pitchFamily="34" charset="0"/>
                <a:cs typeface="Segoe UI" panose="020B0502040204020203" pitchFamily="34" charset="0"/>
              </a:rPr>
              <a:t>5</a:t>
            </a:r>
            <a:r>
              <a:rPr lang="en-US" altLang="zh-CN" sz="3600" b="1" smtClean="0">
                <a:solidFill>
                  <a:srgbClr val="C00000"/>
                </a:solidFill>
                <a:latin typeface="Segoe UI" panose="020B0502040204020203" pitchFamily="34" charset="0"/>
                <a:ea typeface="Segoe UI" panose="020B0502040204020203" pitchFamily="34" charset="0"/>
                <a:cs typeface="Segoe UI" panose="020B0502040204020203" pitchFamily="34" charset="0"/>
              </a:rPr>
              <a:t>00</a:t>
            </a:r>
            <a:r>
              <a:rPr lang="vi-VN" altLang="zh-CN" sz="3600" b="1" smtClean="0">
                <a:solidFill>
                  <a:srgbClr val="C00000"/>
                </a:solidFill>
                <a:latin typeface="Segoe UI" panose="020B0502040204020203" pitchFamily="34" charset="0"/>
                <a:ea typeface="Segoe UI" panose="020B0502040204020203" pitchFamily="34" charset="0"/>
                <a:cs typeface="Segoe UI" panose="020B0502040204020203" pitchFamily="34" charset="0"/>
              </a:rPr>
              <a:t>-S2</a:t>
            </a:r>
          </a:p>
          <a:p>
            <a:pPr marL="571500" indent="-571500" algn="ctr">
              <a:buFont typeface="Wingdings" panose="05000000000000000000" pitchFamily="2" charset="2"/>
              <a:buChar char="q"/>
            </a:pPr>
            <a:r>
              <a:rPr lang="en-US" altLang="zh-CN" sz="3600" b="1" smtClean="0">
                <a:solidFill>
                  <a:srgbClr val="C00000"/>
                </a:solidFill>
                <a:latin typeface="Segoe UI" panose="020B0502040204020203" pitchFamily="34" charset="0"/>
                <a:ea typeface="Segoe UI" panose="020B0502040204020203" pitchFamily="34" charset="0"/>
                <a:cs typeface="Segoe UI" panose="020B0502040204020203" pitchFamily="34" charset="0"/>
              </a:rPr>
              <a:t>HAC-2501-S2</a:t>
            </a:r>
            <a:endParaRPr lang="vi-VN" altLang="zh-CN" sz="3600" b="1" smtClean="0">
              <a:solidFill>
                <a:srgbClr val="C00000"/>
              </a:solidFill>
              <a:latin typeface="Segoe UI" panose="020B0502040204020203" pitchFamily="34" charset="0"/>
              <a:ea typeface="Segoe UI" panose="020B0502040204020203" pitchFamily="34" charset="0"/>
              <a:cs typeface="Segoe UI" panose="020B0502040204020203" pitchFamily="34" charset="0"/>
            </a:endParaRPr>
          </a:p>
          <a:p>
            <a:pPr marL="571500" indent="-571500" algn="ctr">
              <a:lnSpc>
                <a:spcPct val="150000"/>
              </a:lnSpc>
              <a:buFont typeface="Wingdings" panose="05000000000000000000" pitchFamily="2" charset="2"/>
              <a:buChar char="q"/>
            </a:pPr>
            <a:r>
              <a:rPr lang="en-US" altLang="zh-CN" sz="3600" b="1" smtClean="0">
                <a:solidFill>
                  <a:srgbClr val="C00000"/>
                </a:solidFill>
                <a:latin typeface="Segoe UI" panose="020B0502040204020203" pitchFamily="34" charset="0"/>
                <a:ea typeface="Segoe UI" panose="020B0502040204020203" pitchFamily="34" charset="0"/>
                <a:cs typeface="Segoe UI" panose="020B0502040204020203" pitchFamily="34" charset="0"/>
              </a:rPr>
              <a:t>HAC-A51-S2</a:t>
            </a:r>
            <a:endParaRPr lang="vi-VN" altLang="zh-CN" sz="3600" b="1">
              <a:solidFill>
                <a:srgbClr val="C00000"/>
              </a:solidFill>
              <a:latin typeface="Segoe UI" panose="020B0502040204020203" pitchFamily="34" charset="0"/>
              <a:ea typeface="Segoe UI" panose="020B0502040204020203" pitchFamily="34" charset="0"/>
              <a:cs typeface="Segoe UI" panose="020B0502040204020203" pitchFamily="34" charset="0"/>
            </a:endParaRPr>
          </a:p>
          <a:p>
            <a:pPr marL="685800" indent="-685800" algn="ctr">
              <a:buFont typeface="Wingdings" panose="05000000000000000000" pitchFamily="2" charset="2"/>
              <a:buChar char="v"/>
            </a:pPr>
            <a:endParaRPr lang="zh-CN" altLang="en-US" sz="1050">
              <a:solidFill>
                <a:srgbClr val="002060"/>
              </a:solidFill>
              <a:latin typeface="Segoe UI" panose="020B0502040204020203" pitchFamily="34" charset="0"/>
              <a:cs typeface="Segoe UI" panose="020B0502040204020203" pitchFamily="34" charset="0"/>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856857" y="102662"/>
            <a:ext cx="2235555" cy="513265"/>
          </a:xfrm>
          <a:prstGeom prst="rect">
            <a:avLst/>
          </a:prstGeom>
        </p:spPr>
      </p:pic>
    </p:spTree>
    <p:extLst>
      <p:ext uri="{BB962C8B-B14F-4D97-AF65-F5344CB8AC3E}">
        <p14:creationId xmlns:p14="http://schemas.microsoft.com/office/powerpoint/2010/main" val="13868539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6"/>
          <p:cNvSpPr txBox="1"/>
          <p:nvPr/>
        </p:nvSpPr>
        <p:spPr>
          <a:xfrm>
            <a:off x="965615" y="1073556"/>
            <a:ext cx="10197308" cy="1754326"/>
          </a:xfrm>
          <a:prstGeom prst="rect">
            <a:avLst/>
          </a:prstGeom>
          <a:noFill/>
        </p:spPr>
        <p:txBody>
          <a:bodyPr wrap="square" rtlCol="0">
            <a:spAutoFit/>
          </a:bodyPr>
          <a:lstStyle/>
          <a:p>
            <a:pPr algn="just" fontAlgn="auto">
              <a:lnSpc>
                <a:spcPct val="150000"/>
              </a:lnSpc>
              <a:spcBef>
                <a:spcPts val="0"/>
              </a:spcBef>
              <a:spcAft>
                <a:spcPts val="0"/>
              </a:spcAft>
            </a:pPr>
            <a:r>
              <a:rPr lang="en-US" smtClean="0">
                <a:latin typeface="Segoe UI Semibold" panose="020B0702040204020203" pitchFamily="34" charset="0"/>
                <a:cs typeface="Segoe UI Semibold" panose="020B0702040204020203" pitchFamily="34" charset="0"/>
              </a:rPr>
              <a:t>- </a:t>
            </a:r>
            <a:r>
              <a:rPr lang="vi-VN" smtClean="0">
                <a:latin typeface="Segoe UI Semibold" panose="020B0702040204020203" pitchFamily="34" charset="0"/>
                <a:cs typeface="Segoe UI Semibold" panose="020B0702040204020203" pitchFamily="34" charset="0"/>
              </a:rPr>
              <a:t>Công </a:t>
            </a:r>
            <a:r>
              <a:rPr lang="vi-VN">
                <a:latin typeface="Segoe UI Semibold" panose="020B0702040204020203" pitchFamily="34" charset="0"/>
                <a:cs typeface="Segoe UI Semibold" panose="020B0702040204020203" pitchFamily="34" charset="0"/>
              </a:rPr>
              <a:t>nghiệp</a:t>
            </a:r>
            <a:r>
              <a:rPr lang="vi-VN"/>
              <a:t>: </a:t>
            </a:r>
            <a:r>
              <a:rPr lang="vi-VN">
                <a:latin typeface="Segoe UI" panose="020B0502040204020203" pitchFamily="34" charset="0"/>
                <a:cs typeface="Segoe UI" panose="020B0502040204020203" pitchFamily="34" charset="0"/>
              </a:rPr>
              <a:t>Độ phân giải chính (720P, 1080P, 4MP, 4K) áp dụng đầu ra video </a:t>
            </a:r>
            <a:r>
              <a:rPr lang="vi-VN" smtClean="0">
                <a:latin typeface="Segoe UI" panose="020B0502040204020203" pitchFamily="34" charset="0"/>
                <a:cs typeface="Segoe UI" panose="020B0502040204020203" pitchFamily="34" charset="0"/>
              </a:rPr>
              <a:t>16:9.</a:t>
            </a:r>
            <a:endParaRPr lang="en-US" smtClean="0">
              <a:latin typeface="Segoe UI" panose="020B0502040204020203" pitchFamily="34" charset="0"/>
              <a:cs typeface="Segoe UI" panose="020B0502040204020203" pitchFamily="34" charset="0"/>
            </a:endParaRPr>
          </a:p>
          <a:p>
            <a:pPr algn="just" fontAlgn="auto">
              <a:lnSpc>
                <a:spcPct val="150000"/>
              </a:lnSpc>
              <a:spcBef>
                <a:spcPts val="0"/>
              </a:spcBef>
              <a:spcAft>
                <a:spcPts val="0"/>
              </a:spcAft>
            </a:pPr>
            <a:r>
              <a:rPr lang="en-US" smtClean="0">
                <a:latin typeface="Segoe UI Semibold" panose="020B0702040204020203" pitchFamily="34" charset="0"/>
                <a:cs typeface="Segoe UI Semibold" panose="020B0702040204020203" pitchFamily="34" charset="0"/>
              </a:rPr>
              <a:t>- </a:t>
            </a:r>
            <a:r>
              <a:rPr lang="vi-VN" smtClean="0">
                <a:latin typeface="Segoe UI Semibold" panose="020B0702040204020203" pitchFamily="34" charset="0"/>
                <a:cs typeface="Segoe UI Semibold" panose="020B0702040204020203" pitchFamily="34" charset="0"/>
              </a:rPr>
              <a:t>Màn hình: </a:t>
            </a:r>
            <a:r>
              <a:rPr lang="vi-VN" smtClean="0">
                <a:latin typeface="Segoe UI" panose="020B0502040204020203" pitchFamily="34" charset="0"/>
                <a:cs typeface="Segoe UI" panose="020B0502040204020203" pitchFamily="34" charset="0"/>
              </a:rPr>
              <a:t>Đầu </a:t>
            </a:r>
            <a:r>
              <a:rPr lang="vi-VN">
                <a:latin typeface="Segoe UI" panose="020B0502040204020203" pitchFamily="34" charset="0"/>
                <a:cs typeface="Segoe UI" panose="020B0502040204020203" pitchFamily="34" charset="0"/>
              </a:rPr>
              <a:t>ra video </a:t>
            </a:r>
            <a:r>
              <a:rPr lang="vi-VN" smtClean="0">
                <a:latin typeface="Segoe UI" panose="020B0502040204020203" pitchFamily="34" charset="0"/>
                <a:cs typeface="Segoe UI" panose="020B0502040204020203" pitchFamily="34" charset="0"/>
              </a:rPr>
              <a:t>4:3 </a:t>
            </a:r>
            <a:r>
              <a:rPr lang="vi-VN">
                <a:latin typeface="Segoe UI" panose="020B0502040204020203" pitchFamily="34" charset="0"/>
                <a:cs typeface="Segoe UI" panose="020B0502040204020203" pitchFamily="34" charset="0"/>
              </a:rPr>
              <a:t>không thể thích ứng hoàn toàn với màn hình HD </a:t>
            </a:r>
            <a:r>
              <a:rPr lang="vi-VN" smtClean="0">
                <a:latin typeface="Segoe UI" panose="020B0502040204020203" pitchFamily="34" charset="0"/>
                <a:cs typeface="Segoe UI" panose="020B0502040204020203" pitchFamily="34" charset="0"/>
              </a:rPr>
              <a:t>16:9 </a:t>
            </a:r>
            <a:r>
              <a:rPr lang="en-US" err="1" smtClean="0">
                <a:latin typeface="Segoe UI" panose="020B0502040204020203" pitchFamily="34" charset="0"/>
                <a:cs typeface="Segoe UI" panose="020B0502040204020203" pitchFamily="34" charset="0"/>
              </a:rPr>
              <a:t>truyền</a:t>
            </a:r>
            <a:r>
              <a:rPr lang="vi-VN" smtClean="0">
                <a:latin typeface="Segoe UI" panose="020B0502040204020203" pitchFamily="34" charset="0"/>
                <a:cs typeface="Segoe UI" panose="020B0502040204020203" pitchFamily="34" charset="0"/>
              </a:rPr>
              <a:t> </a:t>
            </a:r>
            <a:r>
              <a:rPr lang="vi-VN">
                <a:latin typeface="Segoe UI" panose="020B0502040204020203" pitchFamily="34" charset="0"/>
                <a:cs typeface="Segoe UI" panose="020B0502040204020203" pitchFamily="34" charset="0"/>
              </a:rPr>
              <a:t>thống, </a:t>
            </a:r>
            <a:r>
              <a:rPr lang="en-US" smtClean="0">
                <a:latin typeface="Segoe UI" panose="020B0502040204020203" pitchFamily="34" charset="0"/>
                <a:cs typeface="Segoe UI" panose="020B0502040204020203" pitchFamily="34" charset="0"/>
              </a:rPr>
              <a:t>    </a:t>
            </a:r>
            <a:r>
              <a:rPr lang="vi-VN" smtClean="0">
                <a:latin typeface="Segoe UI" panose="020B0502040204020203" pitchFamily="34" charset="0"/>
                <a:cs typeface="Segoe UI" panose="020B0502040204020203" pitchFamily="34" charset="0"/>
              </a:rPr>
              <a:t>dẫn </a:t>
            </a:r>
            <a:r>
              <a:rPr lang="vi-VN">
                <a:latin typeface="Segoe UI" panose="020B0502040204020203" pitchFamily="34" charset="0"/>
                <a:cs typeface="Segoe UI" panose="020B0502040204020203" pitchFamily="34" charset="0"/>
              </a:rPr>
              <a:t>đến biến dạng hình ảnh</a:t>
            </a:r>
            <a:r>
              <a:rPr lang="vi-VN" smtClean="0">
                <a:latin typeface="Segoe UI" panose="020B0502040204020203" pitchFamily="34" charset="0"/>
                <a:cs typeface="Segoe UI" panose="020B0502040204020203" pitchFamily="34" charset="0"/>
              </a:rPr>
              <a:t>.</a:t>
            </a:r>
            <a:endParaRPr lang="en-US" smtClean="0">
              <a:latin typeface="Segoe UI" panose="020B0502040204020203" pitchFamily="34" charset="0"/>
              <a:cs typeface="Segoe UI" panose="020B0502040204020203" pitchFamily="34" charset="0"/>
            </a:endParaRPr>
          </a:p>
          <a:p>
            <a:pPr algn="just" fontAlgn="auto">
              <a:lnSpc>
                <a:spcPct val="150000"/>
              </a:lnSpc>
              <a:spcBef>
                <a:spcPts val="0"/>
              </a:spcBef>
              <a:spcAft>
                <a:spcPts val="0"/>
              </a:spcAft>
            </a:pPr>
            <a:r>
              <a:rPr lang="en-US" b="1" smtClean="0">
                <a:latin typeface="Segoe UI Semibold" panose="020B0702040204020203" pitchFamily="34" charset="0"/>
                <a:cs typeface="Segoe UI Semibold" panose="020B0702040204020203" pitchFamily="34" charset="0"/>
              </a:rPr>
              <a:t>-</a:t>
            </a:r>
            <a:r>
              <a:rPr lang="en-US" smtClean="0">
                <a:latin typeface="Segoe UI Semibold" panose="020B0702040204020203" pitchFamily="34" charset="0"/>
                <a:cs typeface="Segoe UI Semibold" panose="020B0702040204020203" pitchFamily="34" charset="0"/>
              </a:rPr>
              <a:t> </a:t>
            </a:r>
            <a:r>
              <a:rPr lang="vi-VN" smtClean="0">
                <a:latin typeface="Segoe UI Semibold" panose="020B0702040204020203" pitchFamily="34" charset="0"/>
                <a:cs typeface="Segoe UI Semibold" panose="020B0702040204020203" pitchFamily="34" charset="0"/>
              </a:rPr>
              <a:t>Khách </a:t>
            </a:r>
            <a:r>
              <a:rPr lang="vi-VN">
                <a:latin typeface="Segoe UI Semibold" panose="020B0702040204020203" pitchFamily="34" charset="0"/>
                <a:cs typeface="Segoe UI Semibold" panose="020B0702040204020203" pitchFamily="34" charset="0"/>
              </a:rPr>
              <a:t>hàng: </a:t>
            </a:r>
            <a:r>
              <a:rPr lang="vi-VN">
                <a:latin typeface="Segoe UI" panose="020B0502040204020203" pitchFamily="34" charset="0"/>
                <a:cs typeface="Segoe UI" panose="020B0502040204020203" pitchFamily="34" charset="0"/>
              </a:rPr>
              <a:t>Việc giảm chất lượng hình ảnh do kéo căng khiến khách hàng </a:t>
            </a:r>
            <a:r>
              <a:rPr lang="en-US" smtClean="0">
                <a:latin typeface="Segoe UI" panose="020B0502040204020203" pitchFamily="34" charset="0"/>
                <a:cs typeface="Segoe UI" panose="020B0502040204020203" pitchFamily="34" charset="0"/>
              </a:rPr>
              <a:t>không hài lòng</a:t>
            </a:r>
            <a:r>
              <a:rPr lang="vi-VN" smtClean="0">
                <a:latin typeface="Segoe UI" panose="020B0502040204020203" pitchFamily="34" charset="0"/>
                <a:cs typeface="Segoe UI" panose="020B0502040204020203" pitchFamily="34" charset="0"/>
              </a:rPr>
              <a:t>. </a:t>
            </a:r>
            <a:endParaRPr lang="en-US" altLang="zh-CN" sz="1800">
              <a:solidFill>
                <a:prstClr val="black"/>
              </a:solidFill>
              <a:latin typeface="Segoe UI" panose="020B0502040204020203" pitchFamily="34" charset="0"/>
              <a:ea typeface="宋体" panose="02010600030101010101" pitchFamily="2" charset="-122"/>
              <a:cs typeface="Segoe UI" panose="020B0502040204020203" pitchFamily="34" charset="0"/>
            </a:endParaRPr>
          </a:p>
        </p:txBody>
      </p:sp>
      <p:pic>
        <p:nvPicPr>
          <p:cNvPr id="8" name="图片 7"/>
          <p:cNvPicPr>
            <a:picLocks noChangeAspect="1"/>
          </p:cNvPicPr>
          <p:nvPr/>
        </p:nvPicPr>
        <p:blipFill rotWithShape="1">
          <a:blip r:embed="rId3" cstate="print">
            <a:extLst>
              <a:ext uri="{28A0092B-C50C-407E-A947-70E740481C1C}">
                <a14:useLocalDpi xmlns:a14="http://schemas.microsoft.com/office/drawing/2010/main" val="0"/>
              </a:ext>
            </a:extLst>
          </a:blip>
          <a:srcRect l="12535" r="13784"/>
          <a:stretch/>
        </p:blipFill>
        <p:spPr>
          <a:xfrm>
            <a:off x="1072515" y="2903532"/>
            <a:ext cx="3758469" cy="2866982"/>
          </a:xfrm>
          <a:prstGeom prst="rect">
            <a:avLst/>
          </a:prstGeom>
        </p:spPr>
      </p:pic>
      <p:grpSp>
        <p:nvGrpSpPr>
          <p:cNvPr id="9" name="组合 8"/>
          <p:cNvGrpSpPr/>
          <p:nvPr/>
        </p:nvGrpSpPr>
        <p:grpSpPr>
          <a:xfrm>
            <a:off x="1867040" y="6033250"/>
            <a:ext cx="1927323" cy="369332"/>
            <a:chOff x="2570858" y="5661025"/>
            <a:chExt cx="1927323" cy="369332"/>
          </a:xfrm>
        </p:grpSpPr>
        <p:sp>
          <p:nvSpPr>
            <p:cNvPr id="10" name="文本框 9"/>
            <p:cNvSpPr txBox="1"/>
            <p:nvPr/>
          </p:nvSpPr>
          <p:spPr>
            <a:xfrm>
              <a:off x="2581379" y="5661025"/>
              <a:ext cx="1906291" cy="369332"/>
            </a:xfrm>
            <a:prstGeom prst="rect">
              <a:avLst/>
            </a:prstGeom>
            <a:noFill/>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1800" b="0" i="0" u="none" strike="noStrike" kern="0" cap="none" spc="0" normalizeH="0" baseline="0" noProof="0" err="1" smtClean="0">
                  <a:ln>
                    <a:noFill/>
                  </a:ln>
                  <a:solidFill>
                    <a:srgbClr val="44546A"/>
                  </a:solidFill>
                  <a:effectLst/>
                  <a:uLnTx/>
                  <a:uFillTx/>
                  <a:latin typeface="Segoe UI" panose="020B0502040204020203" pitchFamily="34" charset="0"/>
                  <a:ea typeface="宋体" panose="02010600030101010101" pitchFamily="2" charset="-122"/>
                  <a:cs typeface="Segoe UI" panose="020B0502040204020203" pitchFamily="34" charset="0"/>
                </a:rPr>
                <a:t>Hình</a:t>
              </a:r>
              <a:r>
                <a:rPr kumimoji="0" lang="en-US" altLang="zh-CN" sz="1800" b="0" i="0" u="none" strike="noStrike" kern="0" cap="none" spc="0" normalizeH="0" noProof="0" smtClean="0">
                  <a:ln>
                    <a:noFill/>
                  </a:ln>
                  <a:solidFill>
                    <a:srgbClr val="44546A"/>
                  </a:solidFill>
                  <a:effectLst/>
                  <a:uLnTx/>
                  <a:uFillTx/>
                  <a:latin typeface="Segoe UI" panose="020B0502040204020203" pitchFamily="34" charset="0"/>
                  <a:ea typeface="宋体" panose="02010600030101010101" pitchFamily="2" charset="-122"/>
                  <a:cs typeface="Segoe UI" panose="020B0502040204020203" pitchFamily="34" charset="0"/>
                </a:rPr>
                <a:t> </a:t>
              </a:r>
              <a:r>
                <a:rPr kumimoji="0" lang="en-US" altLang="zh-CN" sz="1800" b="0" i="0" u="none" strike="noStrike" kern="0" cap="none" spc="0" normalizeH="0" noProof="0" err="1" smtClean="0">
                  <a:ln>
                    <a:noFill/>
                  </a:ln>
                  <a:solidFill>
                    <a:srgbClr val="44546A"/>
                  </a:solidFill>
                  <a:effectLst/>
                  <a:uLnTx/>
                  <a:uFillTx/>
                  <a:latin typeface="Segoe UI" panose="020B0502040204020203" pitchFamily="34" charset="0"/>
                  <a:ea typeface="宋体" panose="02010600030101010101" pitchFamily="2" charset="-122"/>
                  <a:cs typeface="Segoe UI" panose="020B0502040204020203" pitchFamily="34" charset="0"/>
                </a:rPr>
                <a:t>ảnh</a:t>
              </a:r>
              <a:r>
                <a:rPr kumimoji="0" lang="en-US" altLang="zh-CN" sz="1800" b="0" i="0" u="none" strike="noStrike" kern="0" cap="none" spc="0" normalizeH="0" noProof="0" smtClean="0">
                  <a:ln>
                    <a:noFill/>
                  </a:ln>
                  <a:solidFill>
                    <a:srgbClr val="44546A"/>
                  </a:solidFill>
                  <a:effectLst/>
                  <a:uLnTx/>
                  <a:uFillTx/>
                  <a:latin typeface="Segoe UI" panose="020B0502040204020203" pitchFamily="34" charset="0"/>
                  <a:ea typeface="宋体" panose="02010600030101010101" pitchFamily="2" charset="-122"/>
                  <a:cs typeface="Segoe UI" panose="020B0502040204020203" pitchFamily="34" charset="0"/>
                </a:rPr>
                <a:t> </a:t>
              </a:r>
              <a:r>
                <a:rPr kumimoji="0" lang="en-US" altLang="zh-CN" sz="1800" b="0" i="0" u="none" strike="noStrike" kern="0" cap="none" spc="0" normalizeH="0" noProof="0" err="1" smtClean="0">
                  <a:ln>
                    <a:noFill/>
                  </a:ln>
                  <a:solidFill>
                    <a:srgbClr val="44546A"/>
                  </a:solidFill>
                  <a:effectLst/>
                  <a:uLnTx/>
                  <a:uFillTx/>
                  <a:latin typeface="Segoe UI" panose="020B0502040204020203" pitchFamily="34" charset="0"/>
                  <a:ea typeface="宋体" panose="02010600030101010101" pitchFamily="2" charset="-122"/>
                  <a:cs typeface="Segoe UI" panose="020B0502040204020203" pitchFamily="34" charset="0"/>
                </a:rPr>
                <a:t>gốc</a:t>
              </a:r>
              <a:r>
                <a:rPr kumimoji="0" lang="en-US" altLang="zh-CN" sz="1800" b="0" i="0" u="none" strike="noStrike" kern="0" cap="none" spc="0" normalizeH="0" noProof="0" smtClean="0">
                  <a:ln>
                    <a:noFill/>
                  </a:ln>
                  <a:solidFill>
                    <a:srgbClr val="44546A"/>
                  </a:solidFill>
                  <a:effectLst/>
                  <a:uLnTx/>
                  <a:uFillTx/>
                  <a:latin typeface="Segoe UI" panose="020B0502040204020203" pitchFamily="34" charset="0"/>
                  <a:ea typeface="宋体" panose="02010600030101010101" pitchFamily="2" charset="-122"/>
                  <a:cs typeface="Segoe UI" panose="020B0502040204020203" pitchFamily="34" charset="0"/>
                </a:rPr>
                <a:t> 4:3</a:t>
              </a:r>
              <a:endParaRPr kumimoji="0" lang="zh-CN" altLang="en-US" sz="1800" b="0" i="0" u="none" strike="noStrike" kern="0" cap="none" spc="0" normalizeH="0" baseline="0" noProof="0" smtClean="0">
                <a:ln>
                  <a:noFill/>
                </a:ln>
                <a:solidFill>
                  <a:srgbClr val="44546A"/>
                </a:solidFill>
                <a:effectLst/>
                <a:uLnTx/>
                <a:uFillTx/>
                <a:latin typeface="Segoe UI" panose="020B0502040204020203" pitchFamily="34" charset="0"/>
                <a:ea typeface="宋体" panose="02010600030101010101" pitchFamily="2" charset="-122"/>
                <a:cs typeface="Segoe UI" panose="020B0502040204020203" pitchFamily="34" charset="0"/>
              </a:endParaRPr>
            </a:p>
          </p:txBody>
        </p:sp>
        <p:sp>
          <p:nvSpPr>
            <p:cNvPr id="11" name="圆角矩形 10"/>
            <p:cNvSpPr/>
            <p:nvPr/>
          </p:nvSpPr>
          <p:spPr>
            <a:xfrm>
              <a:off x="2570858" y="5661025"/>
              <a:ext cx="1927323" cy="369332"/>
            </a:xfrm>
            <a:prstGeom prst="roundRect">
              <a:avLst/>
            </a:prstGeom>
            <a:noFill/>
            <a:ln w="19050" cap="flat" cmpd="sng" algn="ctr">
              <a:solidFill>
                <a:srgbClr val="44546A"/>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prstClr val="white"/>
                </a:solidFill>
                <a:effectLst/>
                <a:uLnTx/>
                <a:uFillTx/>
                <a:latin typeface="Calibri" panose="020F0502020204030204"/>
                <a:ea typeface="宋体" panose="02010600030101010101" pitchFamily="2" charset="-122"/>
                <a:cs typeface="+mn-cs"/>
              </a:endParaRPr>
            </a:p>
          </p:txBody>
        </p:sp>
      </p:grpSp>
      <p:grpSp>
        <p:nvGrpSpPr>
          <p:cNvPr id="12" name="组合 11"/>
          <p:cNvGrpSpPr/>
          <p:nvPr/>
        </p:nvGrpSpPr>
        <p:grpSpPr>
          <a:xfrm>
            <a:off x="7162139" y="6033250"/>
            <a:ext cx="2298732" cy="369332"/>
            <a:chOff x="2489206" y="5661025"/>
            <a:chExt cx="2090637" cy="369332"/>
          </a:xfrm>
        </p:grpSpPr>
        <p:sp>
          <p:nvSpPr>
            <p:cNvPr id="13" name="文本框 12"/>
            <p:cNvSpPr txBox="1"/>
            <p:nvPr/>
          </p:nvSpPr>
          <p:spPr>
            <a:xfrm>
              <a:off x="2489206" y="5661025"/>
              <a:ext cx="2090637" cy="369332"/>
            </a:xfrm>
            <a:prstGeom prst="rect">
              <a:avLst/>
            </a:prstGeom>
            <a:noFill/>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1800" b="0" i="0" u="none" strike="noStrike" kern="0" cap="none" spc="0" normalizeH="0" baseline="0" noProof="0" err="1" smtClean="0">
                  <a:ln>
                    <a:noFill/>
                  </a:ln>
                  <a:solidFill>
                    <a:srgbClr val="44546A"/>
                  </a:solidFill>
                  <a:effectLst/>
                  <a:uLnTx/>
                  <a:uFillTx/>
                  <a:latin typeface="Segoe UI" panose="020B0502040204020203" pitchFamily="34" charset="0"/>
                  <a:ea typeface="宋体" panose="02010600030101010101" pitchFamily="2" charset="-122"/>
                  <a:cs typeface="Segoe UI" panose="020B0502040204020203" pitchFamily="34" charset="0"/>
                </a:rPr>
                <a:t>Những</a:t>
              </a:r>
              <a:r>
                <a:rPr kumimoji="0" lang="en-US" altLang="zh-CN" sz="1800" b="0" i="0" u="none" strike="noStrike" kern="0" cap="none" spc="0" normalizeH="0" noProof="0" smtClean="0">
                  <a:ln>
                    <a:noFill/>
                  </a:ln>
                  <a:solidFill>
                    <a:srgbClr val="44546A"/>
                  </a:solidFill>
                  <a:effectLst/>
                  <a:uLnTx/>
                  <a:uFillTx/>
                  <a:latin typeface="Segoe UI" panose="020B0502040204020203" pitchFamily="34" charset="0"/>
                  <a:ea typeface="宋体" panose="02010600030101010101" pitchFamily="2" charset="-122"/>
                  <a:cs typeface="Segoe UI" panose="020B0502040204020203" pitchFamily="34" charset="0"/>
                </a:rPr>
                <a:t> </a:t>
              </a:r>
              <a:r>
                <a:rPr kumimoji="0" lang="en-US" altLang="zh-CN" sz="1800" b="0" i="0" u="none" strike="noStrike" kern="0" cap="none" spc="0" normalizeH="0" noProof="0" err="1" smtClean="0">
                  <a:ln>
                    <a:noFill/>
                  </a:ln>
                  <a:solidFill>
                    <a:srgbClr val="44546A"/>
                  </a:solidFill>
                  <a:effectLst/>
                  <a:uLnTx/>
                  <a:uFillTx/>
                  <a:latin typeface="Segoe UI" panose="020B0502040204020203" pitchFamily="34" charset="0"/>
                  <a:ea typeface="宋体" panose="02010600030101010101" pitchFamily="2" charset="-122"/>
                  <a:cs typeface="Segoe UI" panose="020B0502040204020203" pitchFamily="34" charset="0"/>
                </a:rPr>
                <a:t>gì</a:t>
              </a:r>
              <a:r>
                <a:rPr kumimoji="0" lang="en-US" altLang="zh-CN" sz="1800" b="0" i="0" u="none" strike="noStrike" kern="0" cap="none" spc="0" normalizeH="0" noProof="0" smtClean="0">
                  <a:ln>
                    <a:noFill/>
                  </a:ln>
                  <a:solidFill>
                    <a:srgbClr val="44546A"/>
                  </a:solidFill>
                  <a:effectLst/>
                  <a:uLnTx/>
                  <a:uFillTx/>
                  <a:latin typeface="Segoe UI" panose="020B0502040204020203" pitchFamily="34" charset="0"/>
                  <a:ea typeface="宋体" panose="02010600030101010101" pitchFamily="2" charset="-122"/>
                  <a:cs typeface="Segoe UI" panose="020B0502040204020203" pitchFamily="34" charset="0"/>
                </a:rPr>
                <a:t> </a:t>
              </a:r>
              <a:r>
                <a:rPr kumimoji="0" lang="en-US" altLang="zh-CN" sz="1800" b="0" i="0" u="none" strike="noStrike" kern="0" cap="none" spc="0" normalizeH="0" noProof="0" err="1" smtClean="0">
                  <a:ln>
                    <a:noFill/>
                  </a:ln>
                  <a:solidFill>
                    <a:srgbClr val="44546A"/>
                  </a:solidFill>
                  <a:effectLst/>
                  <a:uLnTx/>
                  <a:uFillTx/>
                  <a:latin typeface="Segoe UI" panose="020B0502040204020203" pitchFamily="34" charset="0"/>
                  <a:ea typeface="宋体" panose="02010600030101010101" pitchFamily="2" charset="-122"/>
                  <a:cs typeface="Segoe UI" panose="020B0502040204020203" pitchFamily="34" charset="0"/>
                </a:rPr>
                <a:t>bạn</a:t>
              </a:r>
              <a:r>
                <a:rPr kumimoji="0" lang="en-US" altLang="zh-CN" sz="1800" b="0" i="0" u="none" strike="noStrike" kern="0" cap="none" spc="0" normalizeH="0" noProof="0" smtClean="0">
                  <a:ln>
                    <a:noFill/>
                  </a:ln>
                  <a:solidFill>
                    <a:srgbClr val="44546A"/>
                  </a:solidFill>
                  <a:effectLst/>
                  <a:uLnTx/>
                  <a:uFillTx/>
                  <a:latin typeface="Segoe UI" panose="020B0502040204020203" pitchFamily="34" charset="0"/>
                  <a:ea typeface="宋体" panose="02010600030101010101" pitchFamily="2" charset="-122"/>
                  <a:cs typeface="Segoe UI" panose="020B0502040204020203" pitchFamily="34" charset="0"/>
                </a:rPr>
                <a:t> </a:t>
              </a:r>
              <a:r>
                <a:rPr kumimoji="0" lang="en-US" altLang="zh-CN" sz="1800" b="0" i="0" u="none" strike="noStrike" kern="0" cap="none" spc="0" normalizeH="0" noProof="0" err="1" smtClean="0">
                  <a:ln>
                    <a:noFill/>
                  </a:ln>
                  <a:solidFill>
                    <a:srgbClr val="44546A"/>
                  </a:solidFill>
                  <a:effectLst/>
                  <a:uLnTx/>
                  <a:uFillTx/>
                  <a:latin typeface="Segoe UI" panose="020B0502040204020203" pitchFamily="34" charset="0"/>
                  <a:ea typeface="宋体" panose="02010600030101010101" pitchFamily="2" charset="-122"/>
                  <a:cs typeface="Segoe UI" panose="020B0502040204020203" pitchFamily="34" charset="0"/>
                </a:rPr>
                <a:t>thấy</a:t>
              </a:r>
              <a:endParaRPr kumimoji="0" lang="zh-CN" altLang="en-US" sz="1800" b="0" i="0" u="none" strike="noStrike" kern="0" cap="none" spc="0" normalizeH="0" baseline="0" noProof="0" smtClean="0">
                <a:ln>
                  <a:noFill/>
                </a:ln>
                <a:solidFill>
                  <a:srgbClr val="44546A"/>
                </a:solidFill>
                <a:effectLst/>
                <a:uLnTx/>
                <a:uFillTx/>
                <a:latin typeface="Segoe UI" panose="020B0502040204020203" pitchFamily="34" charset="0"/>
                <a:ea typeface="宋体" panose="02010600030101010101" pitchFamily="2" charset="-122"/>
                <a:cs typeface="Segoe UI" panose="020B0502040204020203" pitchFamily="34" charset="0"/>
              </a:endParaRPr>
            </a:p>
          </p:txBody>
        </p:sp>
        <p:sp>
          <p:nvSpPr>
            <p:cNvPr id="14" name="圆角矩形 13"/>
            <p:cNvSpPr/>
            <p:nvPr/>
          </p:nvSpPr>
          <p:spPr>
            <a:xfrm>
              <a:off x="2570858" y="5661025"/>
              <a:ext cx="1927323" cy="369332"/>
            </a:xfrm>
            <a:prstGeom prst="roundRect">
              <a:avLst/>
            </a:prstGeom>
            <a:noFill/>
            <a:ln w="19050" cap="flat" cmpd="sng" algn="ctr">
              <a:solidFill>
                <a:srgbClr val="44546A"/>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prstClr val="white"/>
                </a:solidFill>
                <a:effectLst/>
                <a:uLnTx/>
                <a:uFillTx/>
                <a:latin typeface="Calibri" panose="020F0502020204030204"/>
                <a:ea typeface="宋体" panose="02010600030101010101" pitchFamily="2" charset="-122"/>
                <a:cs typeface="+mn-cs"/>
              </a:endParaRPr>
            </a:p>
          </p:txBody>
        </p:sp>
      </p:grpSp>
      <p:grpSp>
        <p:nvGrpSpPr>
          <p:cNvPr id="15" name="组合 14"/>
          <p:cNvGrpSpPr/>
          <p:nvPr/>
        </p:nvGrpSpPr>
        <p:grpSpPr>
          <a:xfrm>
            <a:off x="5092734" y="4150060"/>
            <a:ext cx="480013" cy="373925"/>
            <a:chOff x="7473193" y="360481"/>
            <a:chExt cx="659765" cy="513950"/>
          </a:xfrm>
        </p:grpSpPr>
        <p:sp>
          <p:nvSpPr>
            <p:cNvPr id="16" name="等腰三角形 15"/>
            <p:cNvSpPr/>
            <p:nvPr/>
          </p:nvSpPr>
          <p:spPr>
            <a:xfrm rot="5400000">
              <a:off x="7437748" y="395926"/>
              <a:ext cx="513950" cy="443060"/>
            </a:xfrm>
            <a:prstGeom prst="triangle">
              <a:avLst/>
            </a:prstGeom>
            <a:solidFill>
              <a:srgbClr val="44546A">
                <a:alpha val="8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prstClr val="white"/>
                </a:solidFill>
                <a:effectLst/>
                <a:uLnTx/>
                <a:uFillTx/>
                <a:latin typeface="Calibri" panose="020F0502020204030204"/>
                <a:ea typeface="宋体" panose="02010600030101010101" pitchFamily="2" charset="-122"/>
                <a:cs typeface="+mn-cs"/>
              </a:endParaRPr>
            </a:p>
          </p:txBody>
        </p:sp>
        <p:sp>
          <p:nvSpPr>
            <p:cNvPr id="17" name="等腰三角形 16"/>
            <p:cNvSpPr/>
            <p:nvPr/>
          </p:nvSpPr>
          <p:spPr>
            <a:xfrm rot="5400000">
              <a:off x="7654453" y="395926"/>
              <a:ext cx="513950" cy="443060"/>
            </a:xfrm>
            <a:prstGeom prst="triangle">
              <a:avLst/>
            </a:prstGeom>
            <a:solidFill>
              <a:srgbClr val="44546A">
                <a:alpha val="8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prstClr val="white"/>
                </a:solidFill>
                <a:effectLst/>
                <a:uLnTx/>
                <a:uFillTx/>
                <a:latin typeface="Calibri" panose="020F0502020204030204"/>
                <a:ea typeface="宋体" panose="02010600030101010101" pitchFamily="2" charset="-122"/>
                <a:cs typeface="+mn-cs"/>
              </a:endParaRPr>
            </a:p>
          </p:txBody>
        </p:sp>
      </p:grpSp>
      <p:pic>
        <p:nvPicPr>
          <p:cNvPr id="18" name="图片 17"/>
          <p:cNvPicPr>
            <a:picLocks noChangeAspect="1"/>
          </p:cNvPicPr>
          <p:nvPr/>
        </p:nvPicPr>
        <p:blipFill rotWithShape="1">
          <a:blip r:embed="rId4" cstate="print">
            <a:extLst>
              <a:ext uri="{28A0092B-C50C-407E-A947-70E740481C1C}">
                <a14:useLocalDpi xmlns:a14="http://schemas.microsoft.com/office/drawing/2010/main" val="0"/>
              </a:ext>
            </a:extLst>
          </a:blip>
          <a:srcRect b="10964"/>
          <a:stretch/>
        </p:blipFill>
        <p:spPr>
          <a:xfrm>
            <a:off x="5411572" y="2938792"/>
            <a:ext cx="5591762" cy="2872638"/>
          </a:xfrm>
          <a:prstGeom prst="rect">
            <a:avLst/>
          </a:prstGeom>
        </p:spPr>
      </p:pic>
      <p:pic>
        <p:nvPicPr>
          <p:cNvPr id="20" name="Picture 1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856857" y="102662"/>
            <a:ext cx="2235555" cy="513265"/>
          </a:xfrm>
          <a:prstGeom prst="rect">
            <a:avLst/>
          </a:prstGeom>
        </p:spPr>
      </p:pic>
      <p:sp>
        <p:nvSpPr>
          <p:cNvPr id="19" name="文本框 1"/>
          <p:cNvSpPr txBox="1"/>
          <p:nvPr/>
        </p:nvSpPr>
        <p:spPr>
          <a:xfrm>
            <a:off x="259072" y="102662"/>
            <a:ext cx="7371313" cy="769441"/>
          </a:xfrm>
          <a:prstGeom prst="rect">
            <a:avLst/>
          </a:prstGeom>
          <a:noFill/>
        </p:spPr>
        <p:txBody>
          <a:bodyPr wrap="none" rtlCol="0">
            <a:spAutoFit/>
          </a:bodyPr>
          <a:lstStyle/>
          <a:p>
            <a:r>
              <a:rPr lang="en-US" altLang="zh-CN" sz="4400" b="1" smtClean="0">
                <a:solidFill>
                  <a:srgbClr val="0176A3"/>
                </a:solidFill>
                <a:latin typeface="Segoe UI" panose="020B0502040204020203" pitchFamily="34" charset="0"/>
                <a:cs typeface="Segoe UI" panose="020B0502040204020203" pitchFamily="34" charset="0"/>
              </a:rPr>
              <a:t>5MP</a:t>
            </a:r>
            <a:r>
              <a:rPr lang="vi-VN" altLang="zh-CN" sz="4400" b="1" smtClean="0">
                <a:solidFill>
                  <a:srgbClr val="0176A3"/>
                </a:solidFill>
                <a:latin typeface="Segoe UI" panose="020B0502040204020203" pitchFamily="34" charset="0"/>
                <a:cs typeface="Segoe UI" panose="020B0502040204020203" pitchFamily="34" charset="0"/>
              </a:rPr>
              <a:t> </a:t>
            </a:r>
            <a:r>
              <a:rPr lang="en-US" altLang="zh-CN" sz="4400" b="1" smtClean="0">
                <a:solidFill>
                  <a:srgbClr val="0176A3"/>
                </a:solidFill>
                <a:latin typeface="Segoe UI" panose="020B0502040204020203" pitchFamily="34" charset="0"/>
                <a:cs typeface="Segoe UI" panose="020B0502040204020203" pitchFamily="34" charset="0"/>
              </a:rPr>
              <a:t>Real</a:t>
            </a:r>
            <a:r>
              <a:rPr lang="vi-VN" altLang="zh-CN" sz="4400" b="1" smtClean="0">
                <a:solidFill>
                  <a:srgbClr val="0176A3"/>
                </a:solidFill>
                <a:latin typeface="Segoe UI" panose="020B0502040204020203" pitchFamily="34" charset="0"/>
                <a:cs typeface="Segoe UI" panose="020B0502040204020203" pitchFamily="34" charset="0"/>
              </a:rPr>
              <a:t>-time </a:t>
            </a:r>
            <a:r>
              <a:rPr lang="vi-VN" altLang="zh-CN" sz="3200" b="1" smtClean="0">
                <a:solidFill>
                  <a:srgbClr val="0176A3"/>
                </a:solidFill>
                <a:latin typeface="Segoe UI" panose="020B0502040204020203" pitchFamily="34" charset="0"/>
                <a:cs typeface="Segoe UI" panose="020B0502040204020203" pitchFamily="34" charset="0"/>
              </a:rPr>
              <a:t>(Thời gian thực)</a:t>
            </a:r>
            <a:endParaRPr lang="zh-CN" altLang="en-US" sz="3200" b="1">
              <a:solidFill>
                <a:srgbClr val="0176A3"/>
              </a:solidFill>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33599477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文本框 18"/>
          <p:cNvSpPr txBox="1"/>
          <p:nvPr/>
        </p:nvSpPr>
        <p:spPr>
          <a:xfrm>
            <a:off x="917974" y="1044388"/>
            <a:ext cx="10404696" cy="1269578"/>
          </a:xfrm>
          <a:prstGeom prst="rect">
            <a:avLst/>
          </a:prstGeom>
          <a:noFill/>
        </p:spPr>
        <p:txBody>
          <a:bodyPr wrap="square" rtlCol="0">
            <a:spAutoFit/>
          </a:bodyPr>
          <a:lstStyle/>
          <a:p>
            <a:pPr algn="just">
              <a:lnSpc>
                <a:spcPct val="150000"/>
              </a:lnSpc>
            </a:pPr>
            <a:r>
              <a:rPr lang="vi-VN" sz="1700">
                <a:latin typeface="Segoe UI Semibold" panose="020B0702040204020203" pitchFamily="34" charset="0"/>
                <a:cs typeface="Segoe UI Semibold" panose="020B0702040204020203" pitchFamily="34" charset="0"/>
              </a:rPr>
              <a:t>HDCVI dẫn đầu trong ngành </a:t>
            </a:r>
            <a:r>
              <a:rPr lang="en-US" sz="1700" smtClean="0">
                <a:latin typeface="Segoe UI Semibold" panose="020B0702040204020203" pitchFamily="34" charset="0"/>
                <a:cs typeface="Segoe UI Semibold" panose="020B0702040204020203" pitchFamily="34" charset="0"/>
              </a:rPr>
              <a:t>giám sát </a:t>
            </a:r>
            <a:r>
              <a:rPr lang="vi-VN" sz="1700" smtClean="0">
                <a:latin typeface="Segoe UI Semibold" panose="020B0702040204020203" pitchFamily="34" charset="0"/>
                <a:cs typeface="Segoe UI Semibold" panose="020B0702040204020203" pitchFamily="34" charset="0"/>
              </a:rPr>
              <a:t>và </a:t>
            </a:r>
            <a:r>
              <a:rPr lang="en-US" sz="1700" smtClean="0">
                <a:latin typeface="Segoe UI Semibold" panose="020B0702040204020203" pitchFamily="34" charset="0"/>
                <a:cs typeface="Segoe UI Semibold" panose="020B0702040204020203" pitchFamily="34" charset="0"/>
              </a:rPr>
              <a:t>chúng tôi muốn </a:t>
            </a:r>
            <a:r>
              <a:rPr lang="vi-VN" sz="1700" smtClean="0">
                <a:latin typeface="Segoe UI Semibold" panose="020B0702040204020203" pitchFamily="34" charset="0"/>
                <a:cs typeface="Segoe UI Semibold" panose="020B0702040204020203" pitchFamily="34" charset="0"/>
              </a:rPr>
              <a:t>giới </a:t>
            </a:r>
            <a:r>
              <a:rPr lang="vi-VN" sz="1700">
                <a:latin typeface="Segoe UI Semibold" panose="020B0702040204020203" pitchFamily="34" charset="0"/>
                <a:cs typeface="Segoe UI Semibold" panose="020B0702040204020203" pitchFamily="34" charset="0"/>
              </a:rPr>
              <a:t>thiệu một cách sáng tạo độ phân giải 5MP </a:t>
            </a:r>
            <a:r>
              <a:rPr lang="vi-VN" sz="1700" smtClean="0">
                <a:latin typeface="Segoe UI Semibold" panose="020B0702040204020203" pitchFamily="34" charset="0"/>
                <a:cs typeface="Segoe UI Semibold" panose="020B0702040204020203" pitchFamily="34" charset="0"/>
              </a:rPr>
              <a:t>16:9 </a:t>
            </a:r>
            <a:r>
              <a:rPr lang="vi-VN" sz="1700">
                <a:latin typeface="Segoe UI Semibold" panose="020B0702040204020203" pitchFamily="34" charset="0"/>
                <a:cs typeface="Segoe UI Semibold" panose="020B0702040204020203" pitchFamily="34" charset="0"/>
              </a:rPr>
              <a:t>vào danh mục sản phẩm của chúng tôi, đạt được hiệu suất hình ảnh 5MP không bị biến dạng và chi tiết siêu rõ nét. </a:t>
            </a:r>
            <a:endParaRPr lang="zh-CN" altLang="en-US" sz="1700">
              <a:latin typeface="Segoe UI Semibold" panose="020B0702040204020203" pitchFamily="34" charset="0"/>
              <a:cs typeface="Segoe UI Semibold" panose="020B0702040204020203" pitchFamily="34" charset="0"/>
            </a:endParaRPr>
          </a:p>
        </p:txBody>
      </p:sp>
      <p:grpSp>
        <p:nvGrpSpPr>
          <p:cNvPr id="20" name="组合 19"/>
          <p:cNvGrpSpPr/>
          <p:nvPr/>
        </p:nvGrpSpPr>
        <p:grpSpPr>
          <a:xfrm>
            <a:off x="1064076" y="2827883"/>
            <a:ext cx="10268950" cy="2747925"/>
            <a:chOff x="687590" y="2648359"/>
            <a:chExt cx="10809085" cy="2892463"/>
          </a:xfrm>
        </p:grpSpPr>
        <p:pic>
          <p:nvPicPr>
            <p:cNvPr id="21" name="图片 2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7590" y="2648359"/>
              <a:ext cx="5013049" cy="2892463"/>
            </a:xfrm>
            <a:prstGeom prst="rect">
              <a:avLst/>
            </a:prstGeom>
          </p:spPr>
        </p:pic>
        <p:pic>
          <p:nvPicPr>
            <p:cNvPr id="22" name="图片 2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28649" y="2648359"/>
              <a:ext cx="5068026" cy="2892463"/>
            </a:xfrm>
            <a:prstGeom prst="rect">
              <a:avLst/>
            </a:prstGeom>
          </p:spPr>
        </p:pic>
        <p:grpSp>
          <p:nvGrpSpPr>
            <p:cNvPr id="23" name="组合 22"/>
            <p:cNvGrpSpPr/>
            <p:nvPr/>
          </p:nvGrpSpPr>
          <p:grpSpPr>
            <a:xfrm>
              <a:off x="5852125" y="3817619"/>
              <a:ext cx="480013" cy="373925"/>
              <a:chOff x="7473193" y="360481"/>
              <a:chExt cx="659765" cy="513950"/>
            </a:xfrm>
          </p:grpSpPr>
          <p:sp>
            <p:nvSpPr>
              <p:cNvPr id="24" name="等腰三角形 23"/>
              <p:cNvSpPr/>
              <p:nvPr/>
            </p:nvSpPr>
            <p:spPr>
              <a:xfrm rot="5400000">
                <a:off x="7437748" y="395926"/>
                <a:ext cx="513950" cy="443060"/>
              </a:xfrm>
              <a:prstGeom prst="triangle">
                <a:avLst/>
              </a:prstGeom>
              <a:solidFill>
                <a:srgbClr val="44546A">
                  <a:alpha val="8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prstClr val="white"/>
                  </a:solidFill>
                  <a:effectLst/>
                  <a:uLnTx/>
                  <a:uFillTx/>
                  <a:latin typeface="Calibri" panose="020F0502020204030204"/>
                  <a:ea typeface="宋体" panose="02010600030101010101" pitchFamily="2" charset="-122"/>
                  <a:cs typeface="+mn-cs"/>
                </a:endParaRPr>
              </a:p>
            </p:txBody>
          </p:sp>
          <p:sp>
            <p:nvSpPr>
              <p:cNvPr id="25" name="等腰三角形 24"/>
              <p:cNvSpPr/>
              <p:nvPr/>
            </p:nvSpPr>
            <p:spPr>
              <a:xfrm rot="5400000">
                <a:off x="7654453" y="395926"/>
                <a:ext cx="513950" cy="443060"/>
              </a:xfrm>
              <a:prstGeom prst="triangle">
                <a:avLst/>
              </a:prstGeom>
              <a:solidFill>
                <a:srgbClr val="44546A">
                  <a:alpha val="8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prstClr val="white"/>
                  </a:solidFill>
                  <a:effectLst/>
                  <a:uLnTx/>
                  <a:uFillTx/>
                  <a:latin typeface="Calibri" panose="020F0502020204030204"/>
                  <a:ea typeface="宋体" panose="02010600030101010101" pitchFamily="2" charset="-122"/>
                  <a:cs typeface="+mn-cs"/>
                </a:endParaRPr>
              </a:p>
            </p:txBody>
          </p:sp>
        </p:grpSp>
      </p:grpSp>
      <p:sp>
        <p:nvSpPr>
          <p:cNvPr id="26" name="文本框 25"/>
          <p:cNvSpPr txBox="1"/>
          <p:nvPr/>
        </p:nvSpPr>
        <p:spPr>
          <a:xfrm>
            <a:off x="1289147" y="5478019"/>
            <a:ext cx="4312399" cy="1200329"/>
          </a:xfrm>
          <a:prstGeom prst="rect">
            <a:avLst/>
          </a:prstGeom>
          <a:noFill/>
        </p:spPr>
        <p:txBody>
          <a:bodyPr wrap="none" rtlCol="0">
            <a:spAutoFit/>
          </a:bodyPr>
          <a:lstStyle/>
          <a:p>
            <a:pPr marL="285750" indent="-285750" fontAlgn="auto">
              <a:lnSpc>
                <a:spcPct val="150000"/>
              </a:lnSpc>
              <a:spcBef>
                <a:spcPts val="0"/>
              </a:spcBef>
              <a:spcAft>
                <a:spcPts val="0"/>
              </a:spcAft>
              <a:buFont typeface="Arial" panose="020B0604020202020204" pitchFamily="34" charset="0"/>
              <a:buChar char="•"/>
            </a:pPr>
            <a:r>
              <a:rPr lang="vi-VN" sz="1600">
                <a:latin typeface="Segoe UI Semibold" panose="020B0702040204020203" pitchFamily="34" charset="0"/>
                <a:cs typeface="Segoe UI Semibold" panose="020B0702040204020203" pitchFamily="34" charset="0"/>
              </a:rPr>
              <a:t>Đầu ra </a:t>
            </a:r>
            <a:r>
              <a:rPr lang="vi-VN" sz="1600" smtClean="0">
                <a:latin typeface="Segoe UI Semibold" panose="020B0702040204020203" pitchFamily="34" charset="0"/>
                <a:cs typeface="Segoe UI Semibold" panose="020B0702040204020203" pitchFamily="34" charset="0"/>
              </a:rPr>
              <a:t>4:3 </a:t>
            </a:r>
            <a:r>
              <a:rPr lang="vi-VN" sz="1600">
                <a:latin typeface="Segoe UI Semibold" panose="020B0702040204020203" pitchFamily="34" charset="0"/>
                <a:cs typeface="Segoe UI Semibold" panose="020B0702040204020203" pitchFamily="34" charset="0"/>
              </a:rPr>
              <a:t>biến dạng hình </a:t>
            </a:r>
            <a:r>
              <a:rPr lang="vi-VN" sz="1600" smtClean="0">
                <a:latin typeface="Segoe UI Semibold" panose="020B0702040204020203" pitchFamily="34" charset="0"/>
                <a:cs typeface="Segoe UI Semibold" panose="020B0702040204020203" pitchFamily="34" charset="0"/>
              </a:rPr>
              <a:t>ảnh</a:t>
            </a:r>
            <a:endParaRPr lang="en-US" sz="1600" smtClean="0">
              <a:latin typeface="Segoe UI Semibold" panose="020B0702040204020203" pitchFamily="34" charset="0"/>
              <a:cs typeface="Segoe UI Semibold" panose="020B0702040204020203" pitchFamily="34" charset="0"/>
            </a:endParaRPr>
          </a:p>
          <a:p>
            <a:pPr marL="285750" indent="-285750" fontAlgn="auto">
              <a:lnSpc>
                <a:spcPct val="150000"/>
              </a:lnSpc>
              <a:spcBef>
                <a:spcPts val="0"/>
              </a:spcBef>
              <a:spcAft>
                <a:spcPts val="0"/>
              </a:spcAft>
              <a:buFont typeface="Arial" panose="020B0604020202020204" pitchFamily="34" charset="0"/>
              <a:buChar char="•"/>
            </a:pPr>
            <a:r>
              <a:rPr lang="vi-VN" sz="1600" smtClean="0">
                <a:latin typeface="Segoe UI Semibold" panose="020B0702040204020203" pitchFamily="34" charset="0"/>
                <a:cs typeface="Segoe UI Semibold" panose="020B0702040204020203" pitchFamily="34" charset="0"/>
              </a:rPr>
              <a:t>Chất </a:t>
            </a:r>
            <a:r>
              <a:rPr lang="vi-VN" sz="1600">
                <a:latin typeface="Segoe UI Semibold" panose="020B0702040204020203" pitchFamily="34" charset="0"/>
                <a:cs typeface="Segoe UI Semibold" panose="020B0702040204020203" pitchFamily="34" charset="0"/>
              </a:rPr>
              <a:t>lượng hình ảnh và mất chi tiết </a:t>
            </a:r>
            <a:endParaRPr lang="en-US" sz="1600" smtClean="0">
              <a:latin typeface="Segoe UI Semibold" panose="020B0702040204020203" pitchFamily="34" charset="0"/>
              <a:cs typeface="Segoe UI Semibold" panose="020B0702040204020203" pitchFamily="34" charset="0"/>
            </a:endParaRPr>
          </a:p>
          <a:p>
            <a:pPr marL="285750" indent="-285750" fontAlgn="auto">
              <a:lnSpc>
                <a:spcPct val="150000"/>
              </a:lnSpc>
              <a:spcBef>
                <a:spcPts val="0"/>
              </a:spcBef>
              <a:spcAft>
                <a:spcPts val="0"/>
              </a:spcAft>
              <a:buFont typeface="Arial" panose="020B0604020202020204" pitchFamily="34" charset="0"/>
              <a:buChar char="•"/>
            </a:pPr>
            <a:r>
              <a:rPr lang="vi-VN" sz="1600" smtClean="0">
                <a:latin typeface="Segoe UI Semibold" panose="020B0702040204020203" pitchFamily="34" charset="0"/>
                <a:cs typeface="Segoe UI Semibold" panose="020B0702040204020203" pitchFamily="34" charset="0"/>
              </a:rPr>
              <a:t>5MP@20fps</a:t>
            </a:r>
            <a:r>
              <a:rPr lang="vi-VN" sz="1600">
                <a:latin typeface="Segoe UI Semibold" panose="020B0702040204020203" pitchFamily="34" charset="0"/>
                <a:cs typeface="Segoe UI Semibold" panose="020B0702040204020203" pitchFamily="34" charset="0"/>
              </a:rPr>
              <a:t>, không theo thời gian thực </a:t>
            </a:r>
            <a:endParaRPr lang="zh-CN" altLang="en-US" sz="1600">
              <a:solidFill>
                <a:prstClr val="black"/>
              </a:solidFill>
              <a:latin typeface="Segoe UI Semibold" panose="020B0702040204020203" pitchFamily="34" charset="0"/>
              <a:ea typeface="宋体" panose="02010600030101010101" pitchFamily="2" charset="-122"/>
              <a:cs typeface="Segoe UI Semibold" panose="020B0702040204020203" pitchFamily="34" charset="0"/>
            </a:endParaRPr>
          </a:p>
        </p:txBody>
      </p:sp>
      <p:sp>
        <p:nvSpPr>
          <p:cNvPr id="27" name="文本框 26"/>
          <p:cNvSpPr txBox="1"/>
          <p:nvPr/>
        </p:nvSpPr>
        <p:spPr>
          <a:xfrm>
            <a:off x="7337896" y="5478019"/>
            <a:ext cx="3175485" cy="1246495"/>
          </a:xfrm>
          <a:prstGeom prst="rect">
            <a:avLst/>
          </a:prstGeom>
          <a:noFill/>
        </p:spPr>
        <p:txBody>
          <a:bodyPr wrap="none" rtlCol="0">
            <a:spAutoFit/>
          </a:bodyPr>
          <a:lstStyle/>
          <a:p>
            <a:pPr marL="285750" indent="-285750" fontAlgn="auto">
              <a:lnSpc>
                <a:spcPct val="150000"/>
              </a:lnSpc>
              <a:spcBef>
                <a:spcPts val="0"/>
              </a:spcBef>
              <a:spcAft>
                <a:spcPts val="0"/>
              </a:spcAft>
              <a:buFont typeface="Arial" panose="020B0604020202020204" pitchFamily="34" charset="0"/>
              <a:buChar char="•"/>
            </a:pPr>
            <a:r>
              <a:rPr lang="vi-VN" sz="1600">
                <a:solidFill>
                  <a:srgbClr val="FF0000"/>
                </a:solidFill>
                <a:latin typeface="Segoe UI Semibold" panose="020B0702040204020203" pitchFamily="34" charset="0"/>
                <a:cs typeface="Segoe UI Semibold" panose="020B0702040204020203" pitchFamily="34" charset="0"/>
              </a:rPr>
              <a:t>Đầu ra </a:t>
            </a:r>
            <a:r>
              <a:rPr lang="vi-VN" sz="1600" smtClean="0">
                <a:solidFill>
                  <a:srgbClr val="FF0000"/>
                </a:solidFill>
                <a:latin typeface="Segoe UI Semibold" panose="020B0702040204020203" pitchFamily="34" charset="0"/>
                <a:cs typeface="Segoe UI Semibold" panose="020B0702040204020203" pitchFamily="34" charset="0"/>
              </a:rPr>
              <a:t>16:9 </a:t>
            </a:r>
            <a:r>
              <a:rPr lang="vi-VN" sz="1600">
                <a:solidFill>
                  <a:srgbClr val="FF0000"/>
                </a:solidFill>
                <a:latin typeface="Segoe UI Semibold" panose="020B0702040204020203" pitchFamily="34" charset="0"/>
                <a:cs typeface="Segoe UI Semibold" panose="020B0702040204020203" pitchFamily="34" charset="0"/>
              </a:rPr>
              <a:t>hình ảnh gốc </a:t>
            </a:r>
            <a:endParaRPr lang="en-US" sz="1600" smtClean="0">
              <a:solidFill>
                <a:srgbClr val="FF0000"/>
              </a:solidFill>
              <a:latin typeface="Segoe UI Semibold" panose="020B0702040204020203" pitchFamily="34" charset="0"/>
              <a:cs typeface="Segoe UI Semibold" panose="020B0702040204020203" pitchFamily="34" charset="0"/>
            </a:endParaRPr>
          </a:p>
          <a:p>
            <a:pPr marL="285750" indent="-285750" fontAlgn="auto">
              <a:lnSpc>
                <a:spcPct val="150000"/>
              </a:lnSpc>
              <a:spcBef>
                <a:spcPts val="0"/>
              </a:spcBef>
              <a:spcAft>
                <a:spcPts val="0"/>
              </a:spcAft>
              <a:buFont typeface="Arial" panose="020B0604020202020204" pitchFamily="34" charset="0"/>
              <a:buChar char="•"/>
            </a:pPr>
            <a:r>
              <a:rPr lang="vi-VN" sz="1600" smtClean="0">
                <a:solidFill>
                  <a:srgbClr val="FF0000"/>
                </a:solidFill>
                <a:latin typeface="Segoe UI Semibold" panose="020B0702040204020203" pitchFamily="34" charset="0"/>
                <a:cs typeface="Segoe UI Semibold" panose="020B0702040204020203" pitchFamily="34" charset="0"/>
              </a:rPr>
              <a:t>Độ </a:t>
            </a:r>
            <a:r>
              <a:rPr lang="vi-VN" sz="1600">
                <a:solidFill>
                  <a:srgbClr val="FF0000"/>
                </a:solidFill>
                <a:latin typeface="Segoe UI Semibold" panose="020B0702040204020203" pitchFamily="34" charset="0"/>
                <a:cs typeface="Segoe UI Semibold" panose="020B0702040204020203" pitchFamily="34" charset="0"/>
              </a:rPr>
              <a:t>rõ nét và chi tiết vượt </a:t>
            </a:r>
            <a:r>
              <a:rPr lang="vi-VN" sz="1600" smtClean="0">
                <a:solidFill>
                  <a:srgbClr val="FF0000"/>
                </a:solidFill>
                <a:latin typeface="Segoe UI Semibold" panose="020B0702040204020203" pitchFamily="34" charset="0"/>
                <a:cs typeface="Segoe UI Semibold" panose="020B0702040204020203" pitchFamily="34" charset="0"/>
              </a:rPr>
              <a:t>trội</a:t>
            </a:r>
            <a:endParaRPr lang="en-US" sz="1600" smtClean="0">
              <a:solidFill>
                <a:srgbClr val="FF0000"/>
              </a:solidFill>
              <a:latin typeface="Segoe UI Semibold" panose="020B0702040204020203" pitchFamily="34" charset="0"/>
              <a:cs typeface="Segoe UI Semibold" panose="020B0702040204020203" pitchFamily="34" charset="0"/>
            </a:endParaRPr>
          </a:p>
          <a:p>
            <a:pPr marL="285750" indent="-285750" fontAlgn="auto">
              <a:lnSpc>
                <a:spcPct val="150000"/>
              </a:lnSpc>
              <a:spcBef>
                <a:spcPts val="0"/>
              </a:spcBef>
              <a:spcAft>
                <a:spcPts val="0"/>
              </a:spcAft>
              <a:buFont typeface="Arial" panose="020B0604020202020204" pitchFamily="34" charset="0"/>
              <a:buChar char="•"/>
            </a:pPr>
            <a:r>
              <a:rPr lang="vi-VN" sz="1600" smtClean="0">
                <a:solidFill>
                  <a:srgbClr val="FF0000"/>
                </a:solidFill>
                <a:latin typeface="Segoe UI Semibold" panose="020B0702040204020203" pitchFamily="34" charset="0"/>
                <a:cs typeface="Segoe UI Semibold" panose="020B0702040204020203" pitchFamily="34" charset="0"/>
              </a:rPr>
              <a:t>5MP </a:t>
            </a:r>
            <a:r>
              <a:rPr lang="vi-VN" sz="1600">
                <a:solidFill>
                  <a:srgbClr val="FF0000"/>
                </a:solidFill>
                <a:latin typeface="Segoe UI Semibold" panose="020B0702040204020203" pitchFamily="34" charset="0"/>
                <a:cs typeface="Segoe UI Semibold" panose="020B0702040204020203" pitchFamily="34" charset="0"/>
              </a:rPr>
              <a:t>thời gian thực </a:t>
            </a:r>
            <a:endParaRPr lang="zh-CN" altLang="en-US" sz="1400">
              <a:solidFill>
                <a:srgbClr val="FF0000"/>
              </a:solidFill>
              <a:latin typeface="Segoe UI Semibold" panose="020B0702040204020203" pitchFamily="34" charset="0"/>
              <a:ea typeface="宋体" panose="02010600030101010101" pitchFamily="2" charset="-122"/>
              <a:cs typeface="Segoe UI Semibold" panose="020B0702040204020203" pitchFamily="34" charset="0"/>
            </a:endParaRPr>
          </a:p>
        </p:txBody>
      </p:sp>
      <p:grpSp>
        <p:nvGrpSpPr>
          <p:cNvPr id="28" name="组合 27"/>
          <p:cNvGrpSpPr/>
          <p:nvPr/>
        </p:nvGrpSpPr>
        <p:grpSpPr>
          <a:xfrm>
            <a:off x="2481686" y="2343153"/>
            <a:ext cx="1927323" cy="369332"/>
            <a:chOff x="2570858" y="5661025"/>
            <a:chExt cx="1927323" cy="369332"/>
          </a:xfrm>
        </p:grpSpPr>
        <p:sp>
          <p:nvSpPr>
            <p:cNvPr id="29" name="文本框 28"/>
            <p:cNvSpPr txBox="1"/>
            <p:nvPr/>
          </p:nvSpPr>
          <p:spPr>
            <a:xfrm>
              <a:off x="2670341" y="5661025"/>
              <a:ext cx="1728358" cy="369332"/>
            </a:xfrm>
            <a:prstGeom prst="rect">
              <a:avLst/>
            </a:prstGeom>
            <a:noFill/>
          </p:spPr>
          <p:txBody>
            <a:bodyPr wrap="none" rtlCol="0">
              <a:spAutoFit/>
            </a:bodyPr>
            <a:lstStyle/>
            <a:p>
              <a:pPr lvl="0" algn="ctr">
                <a:defRPr/>
              </a:pPr>
              <a:r>
                <a:rPr lang="en-US" altLang="zh-CN" b="1" kern="0" smtClean="0">
                  <a:solidFill>
                    <a:srgbClr val="44546A"/>
                  </a:solidFill>
                  <a:latin typeface="Segoe UI" panose="020B0502040204020203" pitchFamily="34" charset="0"/>
                  <a:ea typeface="Segoe UI" panose="020B0502040204020203" pitchFamily="34" charset="0"/>
                  <a:cs typeface="Segoe UI" panose="020B0502040204020203" pitchFamily="34" charset="0"/>
                </a:rPr>
                <a:t>5MP </a:t>
              </a:r>
              <a:r>
                <a:rPr lang="en-US" altLang="zh-CN" b="1" kern="0" err="1">
                  <a:solidFill>
                    <a:srgbClr val="44546A"/>
                  </a:solidFill>
                  <a:latin typeface="Segoe UI" panose="020B0502040204020203" pitchFamily="34" charset="0"/>
                  <a:ea typeface="Segoe UI" panose="020B0502040204020203" pitchFamily="34" charset="0"/>
                  <a:cs typeface="Segoe UI" panose="020B0502040204020203" pitchFamily="34" charset="0"/>
                </a:rPr>
                <a:t>t</a:t>
              </a:r>
              <a:r>
                <a:rPr lang="en-US" altLang="zh-CN" b="1" kern="0" err="1" smtClean="0">
                  <a:solidFill>
                    <a:srgbClr val="44546A"/>
                  </a:solidFill>
                  <a:latin typeface="Segoe UI" panose="020B0502040204020203" pitchFamily="34" charset="0"/>
                  <a:ea typeface="Segoe UI" panose="020B0502040204020203" pitchFamily="34" charset="0"/>
                  <a:cs typeface="Segoe UI" panose="020B0502040204020203" pitchFamily="34" charset="0"/>
                </a:rPr>
                <a:t>rước</a:t>
              </a:r>
              <a:r>
                <a:rPr lang="en-US" altLang="zh-CN" b="1" kern="0" smtClean="0">
                  <a:solidFill>
                    <a:srgbClr val="44546A"/>
                  </a:solidFill>
                  <a:latin typeface="Segoe UI" panose="020B0502040204020203" pitchFamily="34" charset="0"/>
                  <a:ea typeface="Segoe UI" panose="020B0502040204020203" pitchFamily="34" charset="0"/>
                  <a:cs typeface="Segoe UI" panose="020B0502040204020203" pitchFamily="34" charset="0"/>
                </a:rPr>
                <a:t> </a:t>
              </a:r>
              <a:r>
                <a:rPr kumimoji="0" lang="en-US" altLang="zh-CN" sz="1800" b="1" i="0" u="none" strike="noStrike" kern="0" cap="none" spc="0" normalizeH="0" baseline="0" noProof="0" smtClean="0">
                  <a:ln>
                    <a:noFill/>
                  </a:ln>
                  <a:solidFill>
                    <a:srgbClr val="44546A"/>
                  </a:solidFill>
                  <a:effectLst/>
                  <a:uLnTx/>
                  <a:uFillTx/>
                  <a:latin typeface="Segoe UI" panose="020B0502040204020203" pitchFamily="34" charset="0"/>
                  <a:ea typeface="Segoe UI" panose="020B0502040204020203" pitchFamily="34" charset="0"/>
                  <a:cs typeface="Segoe UI" panose="020B0502040204020203" pitchFamily="34" charset="0"/>
                </a:rPr>
                <a:t>4:3</a:t>
              </a:r>
              <a:endParaRPr kumimoji="0" lang="zh-CN" altLang="en-US" sz="1800" b="1" i="0" u="none" strike="noStrike" kern="0" cap="none" spc="0" normalizeH="0" baseline="0" noProof="0" smtClean="0">
                <a:ln>
                  <a:noFill/>
                </a:ln>
                <a:solidFill>
                  <a:srgbClr val="44546A"/>
                </a:solidFill>
                <a:effectLst/>
                <a:uLnTx/>
                <a:uFillTx/>
                <a:latin typeface="Segoe UI" panose="020B0502040204020203" pitchFamily="34" charset="0"/>
                <a:ea typeface="宋体" panose="02010600030101010101" pitchFamily="2" charset="-122"/>
                <a:cs typeface="Segoe UI" panose="020B0502040204020203" pitchFamily="34" charset="0"/>
              </a:endParaRPr>
            </a:p>
          </p:txBody>
        </p:sp>
        <p:sp>
          <p:nvSpPr>
            <p:cNvPr id="30" name="圆角矩形 29"/>
            <p:cNvSpPr/>
            <p:nvPr/>
          </p:nvSpPr>
          <p:spPr>
            <a:xfrm>
              <a:off x="2570858" y="5661025"/>
              <a:ext cx="1927323" cy="369332"/>
            </a:xfrm>
            <a:prstGeom prst="roundRect">
              <a:avLst/>
            </a:prstGeom>
            <a:noFill/>
            <a:ln w="19050" cap="flat" cmpd="sng" algn="ctr">
              <a:solidFill>
                <a:srgbClr val="44546A"/>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prstClr val="white"/>
                </a:solidFill>
                <a:effectLst/>
                <a:uLnTx/>
                <a:uFillTx/>
                <a:latin typeface="Calibri" panose="020F0502020204030204"/>
                <a:ea typeface="宋体" panose="02010600030101010101" pitchFamily="2" charset="-122"/>
                <a:cs typeface="+mn-cs"/>
              </a:endParaRPr>
            </a:p>
          </p:txBody>
        </p:sp>
      </p:grpSp>
      <p:grpSp>
        <p:nvGrpSpPr>
          <p:cNvPr id="31" name="组合 30"/>
          <p:cNvGrpSpPr/>
          <p:nvPr/>
        </p:nvGrpSpPr>
        <p:grpSpPr>
          <a:xfrm>
            <a:off x="7998999" y="2343153"/>
            <a:ext cx="1927323" cy="369332"/>
            <a:chOff x="7270406" y="5661025"/>
            <a:chExt cx="1927323" cy="369332"/>
          </a:xfrm>
        </p:grpSpPr>
        <p:sp>
          <p:nvSpPr>
            <p:cNvPr id="32" name="文本框 31"/>
            <p:cNvSpPr txBox="1"/>
            <p:nvPr/>
          </p:nvSpPr>
          <p:spPr>
            <a:xfrm>
              <a:off x="7270406" y="5661025"/>
              <a:ext cx="1927322" cy="369332"/>
            </a:xfrm>
            <a:prstGeom prst="rect">
              <a:avLst/>
            </a:prstGeom>
            <a:noFill/>
          </p:spPr>
          <p:txBody>
            <a:bodyPr wrap="square" rtlCol="0">
              <a:spAutoFit/>
            </a:bodyPr>
            <a:lstStyle/>
            <a:p>
              <a:pPr lvl="0" algn="ctr">
                <a:defRPr/>
              </a:pPr>
              <a:r>
                <a:rPr lang="vi-VN" b="1">
                  <a:solidFill>
                    <a:srgbClr val="FF0000"/>
                  </a:solidFill>
                  <a:latin typeface="Segoe UI" panose="020B0502040204020203" pitchFamily="34" charset="0"/>
                  <a:cs typeface="Segoe UI" panose="020B0502040204020203" pitchFamily="34" charset="0"/>
                </a:rPr>
                <a:t>5MP thực 16: 9 </a:t>
              </a:r>
              <a:endParaRPr kumimoji="0" lang="zh-CN" altLang="en-US" sz="1800" b="1" i="0" u="none" strike="noStrike" kern="0" cap="none" spc="0" normalizeH="0" baseline="0" noProof="0" smtClean="0">
                <a:ln>
                  <a:noFill/>
                </a:ln>
                <a:solidFill>
                  <a:srgbClr val="FF0000"/>
                </a:solidFill>
                <a:effectLst/>
                <a:uLnTx/>
                <a:uFillTx/>
                <a:latin typeface="Segoe UI" panose="020B0502040204020203" pitchFamily="34" charset="0"/>
                <a:ea typeface="宋体" panose="02010600030101010101" pitchFamily="2" charset="-122"/>
                <a:cs typeface="Segoe UI" panose="020B0502040204020203" pitchFamily="34" charset="0"/>
              </a:endParaRPr>
            </a:p>
          </p:txBody>
        </p:sp>
        <p:sp>
          <p:nvSpPr>
            <p:cNvPr id="33" name="圆角矩形 32"/>
            <p:cNvSpPr/>
            <p:nvPr/>
          </p:nvSpPr>
          <p:spPr>
            <a:xfrm>
              <a:off x="7270406" y="5661025"/>
              <a:ext cx="1927323" cy="369332"/>
            </a:xfrm>
            <a:prstGeom prst="roundRect">
              <a:avLst/>
            </a:prstGeom>
            <a:noFill/>
            <a:ln w="19050" cap="flat" cmpd="sng" algn="ctr">
              <a:solidFill>
                <a:srgbClr val="44546A"/>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prstClr val="white"/>
                </a:solidFill>
                <a:effectLst/>
                <a:uLnTx/>
                <a:uFillTx/>
                <a:latin typeface="Calibri" panose="020F0502020204030204"/>
                <a:ea typeface="宋体" panose="02010600030101010101" pitchFamily="2" charset="-122"/>
                <a:cs typeface="+mn-cs"/>
              </a:endParaRPr>
            </a:p>
          </p:txBody>
        </p:sp>
      </p:grpSp>
      <p:pic>
        <p:nvPicPr>
          <p:cNvPr id="34" name="Picture 3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856857" y="102662"/>
            <a:ext cx="2235555" cy="513265"/>
          </a:xfrm>
          <a:prstGeom prst="rect">
            <a:avLst/>
          </a:prstGeom>
        </p:spPr>
      </p:pic>
      <p:sp>
        <p:nvSpPr>
          <p:cNvPr id="35" name="文本框 1"/>
          <p:cNvSpPr txBox="1"/>
          <p:nvPr/>
        </p:nvSpPr>
        <p:spPr>
          <a:xfrm>
            <a:off x="261074" y="102662"/>
            <a:ext cx="7371313" cy="769441"/>
          </a:xfrm>
          <a:prstGeom prst="rect">
            <a:avLst/>
          </a:prstGeom>
          <a:noFill/>
        </p:spPr>
        <p:txBody>
          <a:bodyPr wrap="none" rtlCol="0">
            <a:spAutoFit/>
          </a:bodyPr>
          <a:lstStyle/>
          <a:p>
            <a:r>
              <a:rPr lang="en-US" altLang="zh-CN" sz="4400" b="1" smtClean="0">
                <a:solidFill>
                  <a:srgbClr val="0176A3"/>
                </a:solidFill>
                <a:latin typeface="Segoe UI" panose="020B0502040204020203" pitchFamily="34" charset="0"/>
                <a:cs typeface="Segoe UI" panose="020B0502040204020203" pitchFamily="34" charset="0"/>
              </a:rPr>
              <a:t>5MP</a:t>
            </a:r>
            <a:r>
              <a:rPr lang="vi-VN" altLang="zh-CN" sz="4400" b="1" smtClean="0">
                <a:solidFill>
                  <a:srgbClr val="0176A3"/>
                </a:solidFill>
                <a:latin typeface="Segoe UI" panose="020B0502040204020203" pitchFamily="34" charset="0"/>
                <a:cs typeface="Segoe UI" panose="020B0502040204020203" pitchFamily="34" charset="0"/>
              </a:rPr>
              <a:t> </a:t>
            </a:r>
            <a:r>
              <a:rPr lang="en-US" altLang="zh-CN" sz="4400" b="1" smtClean="0">
                <a:solidFill>
                  <a:srgbClr val="0176A3"/>
                </a:solidFill>
                <a:latin typeface="Segoe UI" panose="020B0502040204020203" pitchFamily="34" charset="0"/>
                <a:cs typeface="Segoe UI" panose="020B0502040204020203" pitchFamily="34" charset="0"/>
              </a:rPr>
              <a:t>Real</a:t>
            </a:r>
            <a:r>
              <a:rPr lang="vi-VN" altLang="zh-CN" sz="4400" b="1" smtClean="0">
                <a:solidFill>
                  <a:srgbClr val="0176A3"/>
                </a:solidFill>
                <a:latin typeface="Segoe UI" panose="020B0502040204020203" pitchFamily="34" charset="0"/>
                <a:cs typeface="Segoe UI" panose="020B0502040204020203" pitchFamily="34" charset="0"/>
              </a:rPr>
              <a:t>-time </a:t>
            </a:r>
            <a:r>
              <a:rPr lang="vi-VN" altLang="zh-CN" sz="3200" b="1" smtClean="0">
                <a:solidFill>
                  <a:srgbClr val="0176A3"/>
                </a:solidFill>
                <a:latin typeface="Segoe UI" panose="020B0502040204020203" pitchFamily="34" charset="0"/>
                <a:cs typeface="Segoe UI" panose="020B0502040204020203" pitchFamily="34" charset="0"/>
              </a:rPr>
              <a:t>(Thời gian thực)</a:t>
            </a:r>
            <a:endParaRPr lang="zh-CN" altLang="en-US" sz="3200" b="1">
              <a:solidFill>
                <a:srgbClr val="0176A3"/>
              </a:solidFill>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5407264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文本框 19"/>
          <p:cNvSpPr txBox="1"/>
          <p:nvPr/>
        </p:nvSpPr>
        <p:spPr>
          <a:xfrm>
            <a:off x="562008" y="1052451"/>
            <a:ext cx="10681579" cy="1015663"/>
          </a:xfrm>
          <a:prstGeom prst="rect">
            <a:avLst/>
          </a:prstGeom>
          <a:noFill/>
        </p:spPr>
        <p:txBody>
          <a:bodyPr wrap="square" rtlCol="0">
            <a:spAutoFit/>
          </a:bodyPr>
          <a:lstStyle/>
          <a:p>
            <a:pPr marL="342900" indent="-342900" algn="just">
              <a:lnSpc>
                <a:spcPct val="150000"/>
              </a:lnSpc>
              <a:buFont typeface="Arial" panose="020B0604020202020204" pitchFamily="34" charset="0"/>
              <a:buChar char="•"/>
            </a:pPr>
            <a:r>
              <a:rPr lang="vi-VN" altLang="zh-CN" sz="2000" b="1" err="1">
                <a:latin typeface="Segoe UI Semibold" panose="020B0702040204020203" pitchFamily="34" charset="0"/>
                <a:ea typeface="Segoe UI" panose="020B0502040204020203" pitchFamily="34" charset="0"/>
                <a:cs typeface="Segoe UI Semibold" panose="020B0702040204020203" pitchFamily="34" charset="0"/>
              </a:rPr>
              <a:t>Độ</a:t>
            </a:r>
            <a:r>
              <a:rPr lang="vi-VN" altLang="zh-CN" sz="2000" b="1">
                <a:latin typeface="Segoe UI Semibold" panose="020B0702040204020203" pitchFamily="34" charset="0"/>
                <a:ea typeface="Segoe UI" panose="020B0502040204020203" pitchFamily="34" charset="0"/>
                <a:cs typeface="Segoe UI Semibold" panose="020B0702040204020203" pitchFamily="34" charset="0"/>
              </a:rPr>
              <a:t> phân </a:t>
            </a:r>
            <a:r>
              <a:rPr lang="vi-VN" altLang="zh-CN" sz="2000" b="1" err="1">
                <a:latin typeface="Segoe UI Semibold" panose="020B0702040204020203" pitchFamily="34" charset="0"/>
                <a:ea typeface="Segoe UI" panose="020B0502040204020203" pitchFamily="34" charset="0"/>
                <a:cs typeface="Segoe UI Semibold" panose="020B0702040204020203" pitchFamily="34" charset="0"/>
              </a:rPr>
              <a:t>giải</a:t>
            </a:r>
            <a:r>
              <a:rPr lang="vi-VN" altLang="zh-CN" sz="2000" b="1">
                <a:latin typeface="Segoe UI Semibold" panose="020B0702040204020203" pitchFamily="34" charset="0"/>
                <a:ea typeface="Segoe UI" panose="020B0502040204020203" pitchFamily="34" charset="0"/>
                <a:cs typeface="Segoe UI Semibold" panose="020B0702040204020203" pitchFamily="34" charset="0"/>
              </a:rPr>
              <a:t> 4MP </a:t>
            </a:r>
            <a:r>
              <a:rPr lang="vi-VN" altLang="zh-CN" sz="2000" b="1" err="1">
                <a:latin typeface="Segoe UI Semibold" panose="020B0702040204020203" pitchFamily="34" charset="0"/>
                <a:ea typeface="Segoe UI" panose="020B0502040204020203" pitchFamily="34" charset="0"/>
                <a:cs typeface="Segoe UI Semibold" panose="020B0702040204020203" pitchFamily="34" charset="0"/>
              </a:rPr>
              <a:t>là</a:t>
            </a:r>
            <a:r>
              <a:rPr lang="vi-VN" altLang="zh-CN" sz="2000" b="1">
                <a:latin typeface="Segoe UI Semibold" panose="020B0702040204020203" pitchFamily="34" charset="0"/>
                <a:ea typeface="Segoe UI" panose="020B0502040204020203" pitchFamily="34" charset="0"/>
                <a:cs typeface="Segoe UI Semibold" panose="020B0702040204020203" pitchFamily="34" charset="0"/>
              </a:rPr>
              <a:t> </a:t>
            </a:r>
            <a:r>
              <a:rPr lang="vi-VN" altLang="zh-CN" sz="2000" b="1" err="1">
                <a:latin typeface="Segoe UI Semibold" panose="020B0702040204020203" pitchFamily="34" charset="0"/>
                <a:ea typeface="Segoe UI" panose="020B0502040204020203" pitchFamily="34" charset="0"/>
                <a:cs typeface="Segoe UI Semibold" panose="020B0702040204020203" pitchFamily="34" charset="0"/>
              </a:rPr>
              <a:t>đầu</a:t>
            </a:r>
            <a:r>
              <a:rPr lang="vi-VN" altLang="zh-CN" sz="2000" b="1">
                <a:latin typeface="Segoe UI Semibold" panose="020B0702040204020203" pitchFamily="34" charset="0"/>
                <a:ea typeface="Segoe UI" panose="020B0502040204020203" pitchFamily="34" charset="0"/>
                <a:cs typeface="Segoe UI Semibold" panose="020B0702040204020203" pitchFamily="34" charset="0"/>
              </a:rPr>
              <a:t> ra </a:t>
            </a:r>
            <a:r>
              <a:rPr lang="vi-VN" altLang="zh-CN" sz="2000" b="1" smtClean="0">
                <a:latin typeface="Segoe UI Semibold" panose="020B0702040204020203" pitchFamily="34" charset="0"/>
                <a:ea typeface="Segoe UI" panose="020B0502040204020203" pitchFamily="34" charset="0"/>
                <a:cs typeface="Segoe UI Semibold" panose="020B0702040204020203" pitchFamily="34" charset="0"/>
              </a:rPr>
              <a:t>16:9</a:t>
            </a:r>
            <a:r>
              <a:rPr lang="vi-VN" altLang="zh-CN" sz="2000" b="1">
                <a:latin typeface="Segoe UI Semibold" panose="020B0702040204020203" pitchFamily="34" charset="0"/>
                <a:ea typeface="Segoe UI" panose="020B0502040204020203" pitchFamily="34" charset="0"/>
                <a:cs typeface="Segoe UI Semibold" panose="020B0702040204020203" pitchFamily="34" charset="0"/>
              </a:rPr>
              <a:t>, </a:t>
            </a:r>
            <a:r>
              <a:rPr lang="vi-VN" altLang="zh-CN" sz="2000" b="1" err="1">
                <a:latin typeface="Segoe UI Semibold" panose="020B0702040204020203" pitchFamily="34" charset="0"/>
                <a:ea typeface="Segoe UI" panose="020B0502040204020203" pitchFamily="34" charset="0"/>
                <a:cs typeface="Segoe UI Semibold" panose="020B0702040204020203" pitchFamily="34" charset="0"/>
              </a:rPr>
              <a:t>phù</a:t>
            </a:r>
            <a:r>
              <a:rPr lang="vi-VN" altLang="zh-CN" sz="2000" b="1">
                <a:latin typeface="Segoe UI Semibold" panose="020B0702040204020203" pitchFamily="34" charset="0"/>
                <a:ea typeface="Segoe UI" panose="020B0502040204020203" pitchFamily="34" charset="0"/>
                <a:cs typeface="Segoe UI Semibold" panose="020B0702040204020203" pitchFamily="34" charset="0"/>
              </a:rPr>
              <a:t> </a:t>
            </a:r>
            <a:r>
              <a:rPr lang="vi-VN" altLang="zh-CN" sz="2000" b="1" err="1">
                <a:latin typeface="Segoe UI Semibold" panose="020B0702040204020203" pitchFamily="34" charset="0"/>
                <a:ea typeface="Segoe UI" panose="020B0502040204020203" pitchFamily="34" charset="0"/>
                <a:cs typeface="Segoe UI Semibold" panose="020B0702040204020203" pitchFamily="34" charset="0"/>
              </a:rPr>
              <a:t>hợp</a:t>
            </a:r>
            <a:r>
              <a:rPr lang="vi-VN" altLang="zh-CN" sz="2000" b="1">
                <a:latin typeface="Segoe UI Semibold" panose="020B0702040204020203" pitchFamily="34" charset="0"/>
                <a:ea typeface="Segoe UI" panose="020B0502040204020203" pitchFamily="34" charset="0"/>
                <a:cs typeface="Segoe UI Semibold" panose="020B0702040204020203" pitchFamily="34" charset="0"/>
              </a:rPr>
              <a:t> </a:t>
            </a:r>
            <a:r>
              <a:rPr lang="vi-VN" altLang="zh-CN" sz="2000" b="1" err="1">
                <a:latin typeface="Segoe UI Semibold" panose="020B0702040204020203" pitchFamily="34" charset="0"/>
                <a:ea typeface="Segoe UI" panose="020B0502040204020203" pitchFamily="34" charset="0"/>
                <a:cs typeface="Segoe UI Semibold" panose="020B0702040204020203" pitchFamily="34" charset="0"/>
              </a:rPr>
              <a:t>với</a:t>
            </a:r>
            <a:r>
              <a:rPr lang="vi-VN" altLang="zh-CN" sz="2000" b="1">
                <a:latin typeface="Segoe UI Semibold" panose="020B0702040204020203" pitchFamily="34" charset="0"/>
                <a:ea typeface="Segoe UI" panose="020B0502040204020203" pitchFamily="34" charset="0"/>
                <a:cs typeface="Segoe UI Semibold" panose="020B0702040204020203" pitchFamily="34" charset="0"/>
              </a:rPr>
              <a:t> </a:t>
            </a:r>
            <a:r>
              <a:rPr lang="vi-VN" altLang="zh-CN" sz="2000" b="1" err="1">
                <a:latin typeface="Segoe UI Semibold" panose="020B0702040204020203" pitchFamily="34" charset="0"/>
                <a:ea typeface="Segoe UI" panose="020B0502040204020203" pitchFamily="34" charset="0"/>
                <a:cs typeface="Segoe UI Semibold" panose="020B0702040204020203" pitchFamily="34" charset="0"/>
              </a:rPr>
              <a:t>hầu</a:t>
            </a:r>
            <a:r>
              <a:rPr lang="vi-VN" altLang="zh-CN" sz="2000" b="1">
                <a:latin typeface="Segoe UI Semibold" panose="020B0702040204020203" pitchFamily="34" charset="0"/>
                <a:ea typeface="Segoe UI" panose="020B0502040204020203" pitchFamily="34" charset="0"/>
                <a:cs typeface="Segoe UI Semibold" panose="020B0702040204020203" pitchFamily="34" charset="0"/>
              </a:rPr>
              <a:t> </a:t>
            </a:r>
            <a:r>
              <a:rPr lang="vi-VN" altLang="zh-CN" sz="2000" b="1" err="1">
                <a:latin typeface="Segoe UI Semibold" panose="020B0702040204020203" pitchFamily="34" charset="0"/>
                <a:ea typeface="Segoe UI" panose="020B0502040204020203" pitchFamily="34" charset="0"/>
                <a:cs typeface="Segoe UI Semibold" panose="020B0702040204020203" pitchFamily="34" charset="0"/>
              </a:rPr>
              <a:t>hết</a:t>
            </a:r>
            <a:r>
              <a:rPr lang="vi-VN" altLang="zh-CN" sz="2000" b="1">
                <a:latin typeface="Segoe UI Semibold" panose="020B0702040204020203" pitchFamily="34" charset="0"/>
                <a:ea typeface="Segoe UI" panose="020B0502040204020203" pitchFamily="34" charset="0"/>
                <a:cs typeface="Segoe UI Semibold" panose="020B0702040204020203" pitchFamily="34" charset="0"/>
              </a:rPr>
              <a:t> </a:t>
            </a:r>
            <a:r>
              <a:rPr lang="vi-VN" altLang="zh-CN" sz="2000" b="1" err="1">
                <a:latin typeface="Segoe UI Semibold" panose="020B0702040204020203" pitchFamily="34" charset="0"/>
                <a:ea typeface="Segoe UI" panose="020B0502040204020203" pitchFamily="34" charset="0"/>
                <a:cs typeface="Segoe UI Semibold" panose="020B0702040204020203" pitchFamily="34" charset="0"/>
              </a:rPr>
              <a:t>các</a:t>
            </a:r>
            <a:r>
              <a:rPr lang="vi-VN" altLang="zh-CN" sz="2000" b="1">
                <a:latin typeface="Segoe UI Semibold" panose="020B0702040204020203" pitchFamily="34" charset="0"/>
                <a:ea typeface="Segoe UI" panose="020B0502040204020203" pitchFamily="34" charset="0"/>
                <a:cs typeface="Segoe UI Semibold" panose="020B0702040204020203" pitchFamily="34" charset="0"/>
              </a:rPr>
              <a:t> </a:t>
            </a:r>
            <a:r>
              <a:rPr lang="vi-VN" altLang="zh-CN" sz="2000" b="1" err="1">
                <a:latin typeface="Segoe UI Semibold" panose="020B0702040204020203" pitchFamily="34" charset="0"/>
                <a:ea typeface="Segoe UI" panose="020B0502040204020203" pitchFamily="34" charset="0"/>
                <a:cs typeface="Segoe UI Semibold" panose="020B0702040204020203" pitchFamily="34" charset="0"/>
              </a:rPr>
              <a:t>màn</a:t>
            </a:r>
            <a:r>
              <a:rPr lang="vi-VN" altLang="zh-CN" sz="2000" b="1">
                <a:latin typeface="Segoe UI Semibold" panose="020B0702040204020203" pitchFamily="34" charset="0"/>
                <a:ea typeface="Segoe UI" panose="020B0502040204020203" pitchFamily="34" charset="0"/>
                <a:cs typeface="Segoe UI Semibold" panose="020B0702040204020203" pitchFamily="34" charset="0"/>
              </a:rPr>
              <a:t> </a:t>
            </a:r>
            <a:r>
              <a:rPr lang="vi-VN" altLang="zh-CN" sz="2000" b="1" err="1">
                <a:latin typeface="Segoe UI Semibold" panose="020B0702040204020203" pitchFamily="34" charset="0"/>
                <a:ea typeface="Segoe UI" panose="020B0502040204020203" pitchFamily="34" charset="0"/>
                <a:cs typeface="Segoe UI Semibold" panose="020B0702040204020203" pitchFamily="34" charset="0"/>
              </a:rPr>
              <a:t>hình</a:t>
            </a:r>
            <a:r>
              <a:rPr lang="vi-VN" altLang="zh-CN" sz="2000" b="1">
                <a:latin typeface="Segoe UI Semibold" panose="020B0702040204020203" pitchFamily="34" charset="0"/>
                <a:ea typeface="Segoe UI" panose="020B0502040204020203" pitchFamily="34" charset="0"/>
                <a:cs typeface="Segoe UI Semibold" panose="020B0702040204020203" pitchFamily="34" charset="0"/>
              </a:rPr>
              <a:t> </a:t>
            </a:r>
            <a:r>
              <a:rPr lang="vi-VN" altLang="zh-CN" sz="2000" b="1" err="1">
                <a:latin typeface="Segoe UI Semibold" panose="020B0702040204020203" pitchFamily="34" charset="0"/>
                <a:ea typeface="Segoe UI" panose="020B0502040204020203" pitchFamily="34" charset="0"/>
                <a:cs typeface="Segoe UI Semibold" panose="020B0702040204020203" pitchFamily="34" charset="0"/>
              </a:rPr>
              <a:t>độ</a:t>
            </a:r>
            <a:r>
              <a:rPr lang="vi-VN" altLang="zh-CN" sz="2000" b="1">
                <a:latin typeface="Segoe UI Semibold" panose="020B0702040204020203" pitchFamily="34" charset="0"/>
                <a:ea typeface="Segoe UI" panose="020B0502040204020203" pitchFamily="34" charset="0"/>
                <a:cs typeface="Segoe UI Semibold" panose="020B0702040204020203" pitchFamily="34" charset="0"/>
              </a:rPr>
              <a:t> </a:t>
            </a:r>
            <a:r>
              <a:rPr lang="vi-VN" altLang="zh-CN" sz="2000" b="1" err="1">
                <a:latin typeface="Segoe UI Semibold" panose="020B0702040204020203" pitchFamily="34" charset="0"/>
                <a:ea typeface="Segoe UI" panose="020B0502040204020203" pitchFamily="34" charset="0"/>
                <a:cs typeface="Segoe UI Semibold" panose="020B0702040204020203" pitchFamily="34" charset="0"/>
              </a:rPr>
              <a:t>nét</a:t>
            </a:r>
            <a:r>
              <a:rPr lang="vi-VN" altLang="zh-CN" sz="2000" b="1">
                <a:latin typeface="Segoe UI Semibold" panose="020B0702040204020203" pitchFamily="34" charset="0"/>
                <a:ea typeface="Segoe UI" panose="020B0502040204020203" pitchFamily="34" charset="0"/>
                <a:cs typeface="Segoe UI Semibold" panose="020B0702040204020203" pitchFamily="34" charset="0"/>
              </a:rPr>
              <a:t> cao.</a:t>
            </a:r>
          </a:p>
          <a:p>
            <a:pPr marL="342900" indent="-342900" algn="just">
              <a:lnSpc>
                <a:spcPct val="150000"/>
              </a:lnSpc>
              <a:buFont typeface="Arial" panose="020B0604020202020204" pitchFamily="34" charset="0"/>
              <a:buChar char="•"/>
            </a:pPr>
            <a:r>
              <a:rPr lang="en-US" altLang="zh-CN" sz="2000" b="1" smtClean="0">
                <a:latin typeface="Segoe UI Semibold" panose="020B0702040204020203" pitchFamily="34" charset="0"/>
                <a:ea typeface="Segoe UI" panose="020B0502040204020203" pitchFamily="34" charset="0"/>
                <a:cs typeface="Segoe UI Semibold" panose="020B0702040204020203" pitchFamily="34" charset="0"/>
              </a:rPr>
              <a:t>Độ phân giải </a:t>
            </a:r>
            <a:r>
              <a:rPr lang="vi-VN" altLang="zh-CN" sz="2000" b="1" smtClean="0">
                <a:latin typeface="Segoe UI Semibold" panose="020B0702040204020203" pitchFamily="34" charset="0"/>
                <a:ea typeface="Segoe UI" panose="020B0502040204020203" pitchFamily="34" charset="0"/>
                <a:cs typeface="Segoe UI Semibold" panose="020B0702040204020203" pitchFamily="34" charset="0"/>
              </a:rPr>
              <a:t>5MP </a:t>
            </a:r>
            <a:r>
              <a:rPr lang="vi-VN" altLang="zh-CN" sz="2000" b="1" err="1">
                <a:latin typeface="Segoe UI Semibold" panose="020B0702040204020203" pitchFamily="34" charset="0"/>
                <a:ea typeface="Segoe UI" panose="020B0502040204020203" pitchFamily="34" charset="0"/>
                <a:cs typeface="Segoe UI Semibold" panose="020B0702040204020203" pitchFamily="34" charset="0"/>
              </a:rPr>
              <a:t>là</a:t>
            </a:r>
            <a:r>
              <a:rPr lang="vi-VN" altLang="zh-CN" sz="2000" b="1">
                <a:latin typeface="Segoe UI Semibold" panose="020B0702040204020203" pitchFamily="34" charset="0"/>
                <a:ea typeface="Segoe UI" panose="020B0502040204020203" pitchFamily="34" charset="0"/>
                <a:cs typeface="Segoe UI Semibold" panose="020B0702040204020203" pitchFamily="34" charset="0"/>
              </a:rPr>
              <a:t> </a:t>
            </a:r>
            <a:r>
              <a:rPr lang="vi-VN" altLang="zh-CN" sz="2000" b="1" err="1">
                <a:latin typeface="Segoe UI Semibold" panose="020B0702040204020203" pitchFamily="34" charset="0"/>
                <a:ea typeface="Segoe UI" panose="020B0502040204020203" pitchFamily="34" charset="0"/>
                <a:cs typeface="Segoe UI Semibold" panose="020B0702040204020203" pitchFamily="34" charset="0"/>
              </a:rPr>
              <a:t>đầu</a:t>
            </a:r>
            <a:r>
              <a:rPr lang="vi-VN" altLang="zh-CN" sz="2000" b="1">
                <a:latin typeface="Segoe UI Semibold" panose="020B0702040204020203" pitchFamily="34" charset="0"/>
                <a:ea typeface="Segoe UI" panose="020B0502040204020203" pitchFamily="34" charset="0"/>
                <a:cs typeface="Segoe UI Semibold" panose="020B0702040204020203" pitchFamily="34" charset="0"/>
              </a:rPr>
              <a:t> ra </a:t>
            </a:r>
            <a:r>
              <a:rPr lang="vi-VN" altLang="zh-CN" sz="2000" b="1" smtClean="0">
                <a:latin typeface="Segoe UI Semibold" panose="020B0702040204020203" pitchFamily="34" charset="0"/>
                <a:ea typeface="Segoe UI" panose="020B0502040204020203" pitchFamily="34" charset="0"/>
                <a:cs typeface="Segoe UI Semibold" panose="020B0702040204020203" pitchFamily="34" charset="0"/>
              </a:rPr>
              <a:t>4:3</a:t>
            </a:r>
            <a:r>
              <a:rPr lang="vi-VN" altLang="zh-CN" sz="2000" b="1">
                <a:latin typeface="Segoe UI Semibold" panose="020B0702040204020203" pitchFamily="34" charset="0"/>
                <a:ea typeface="Segoe UI" panose="020B0502040204020203" pitchFamily="34" charset="0"/>
                <a:cs typeface="Segoe UI Semibold" panose="020B0702040204020203" pitchFamily="34" charset="0"/>
              </a:rPr>
              <a:t>, cung </a:t>
            </a:r>
            <a:r>
              <a:rPr lang="vi-VN" altLang="zh-CN" sz="2000" b="1" err="1">
                <a:latin typeface="Segoe UI Semibold" panose="020B0702040204020203" pitchFamily="34" charset="0"/>
                <a:ea typeface="Segoe UI" panose="020B0502040204020203" pitchFamily="34" charset="0"/>
                <a:cs typeface="Segoe UI Semibold" panose="020B0702040204020203" pitchFamily="34" charset="0"/>
              </a:rPr>
              <a:t>cấp</a:t>
            </a:r>
            <a:r>
              <a:rPr lang="vi-VN" altLang="zh-CN" sz="2000" b="1">
                <a:latin typeface="Segoe UI Semibold" panose="020B0702040204020203" pitchFamily="34" charset="0"/>
                <a:ea typeface="Segoe UI" panose="020B0502040204020203" pitchFamily="34" charset="0"/>
                <a:cs typeface="Segoe UI Semibold" panose="020B0702040204020203" pitchFamily="34" charset="0"/>
              </a:rPr>
              <a:t> </a:t>
            </a:r>
            <a:r>
              <a:rPr lang="vi-VN" altLang="zh-CN" sz="2000" b="1" err="1">
                <a:latin typeface="Segoe UI Semibold" panose="020B0702040204020203" pitchFamily="34" charset="0"/>
                <a:ea typeface="Segoe UI" panose="020B0502040204020203" pitchFamily="34" charset="0"/>
                <a:cs typeface="Segoe UI Semibold" panose="020B0702040204020203" pitchFamily="34" charset="0"/>
              </a:rPr>
              <a:t>chế</a:t>
            </a:r>
            <a:r>
              <a:rPr lang="vi-VN" altLang="zh-CN" sz="2000" b="1">
                <a:latin typeface="Segoe UI Semibold" panose="020B0702040204020203" pitchFamily="34" charset="0"/>
                <a:ea typeface="Segoe UI" panose="020B0502040204020203" pitchFamily="34" charset="0"/>
                <a:cs typeface="Segoe UI Semibold" panose="020B0702040204020203" pitchFamily="34" charset="0"/>
              </a:rPr>
              <a:t> </a:t>
            </a:r>
            <a:r>
              <a:rPr lang="vi-VN" altLang="zh-CN" sz="2000" b="1" err="1">
                <a:latin typeface="Segoe UI Semibold" panose="020B0702040204020203" pitchFamily="34" charset="0"/>
                <a:ea typeface="Segoe UI" panose="020B0502040204020203" pitchFamily="34" charset="0"/>
                <a:cs typeface="Segoe UI Semibold" panose="020B0702040204020203" pitchFamily="34" charset="0"/>
              </a:rPr>
              <a:t>độ</a:t>
            </a:r>
            <a:r>
              <a:rPr lang="vi-VN" altLang="zh-CN" sz="2000" b="1">
                <a:latin typeface="Segoe UI Semibold" panose="020B0702040204020203" pitchFamily="34" charset="0"/>
                <a:ea typeface="Segoe UI" panose="020B0502040204020203" pitchFamily="34" charset="0"/>
                <a:cs typeface="Segoe UI Semibold" panose="020B0702040204020203" pitchFamily="34" charset="0"/>
              </a:rPr>
              <a:t> xem theo </a:t>
            </a:r>
            <a:r>
              <a:rPr lang="vi-VN" altLang="zh-CN" sz="2000" b="1" err="1">
                <a:latin typeface="Segoe UI Semibold" panose="020B0702040204020203" pitchFamily="34" charset="0"/>
                <a:ea typeface="Segoe UI" panose="020B0502040204020203" pitchFamily="34" charset="0"/>
                <a:cs typeface="Segoe UI Semibold" panose="020B0702040204020203" pitchFamily="34" charset="0"/>
              </a:rPr>
              <a:t>chiều</a:t>
            </a:r>
            <a:r>
              <a:rPr lang="vi-VN" altLang="zh-CN" sz="2000" b="1">
                <a:latin typeface="Segoe UI Semibold" panose="020B0702040204020203" pitchFamily="34" charset="0"/>
                <a:ea typeface="Segoe UI" panose="020B0502040204020203" pitchFamily="34" charset="0"/>
                <a:cs typeface="Segoe UI Semibold" panose="020B0702040204020203" pitchFamily="34" charset="0"/>
              </a:rPr>
              <a:t> </a:t>
            </a:r>
            <a:r>
              <a:rPr lang="vi-VN" altLang="zh-CN" sz="2000" b="1" err="1">
                <a:latin typeface="Segoe UI Semibold" panose="020B0702040204020203" pitchFamily="34" charset="0"/>
                <a:ea typeface="Segoe UI" panose="020B0502040204020203" pitchFamily="34" charset="0"/>
                <a:cs typeface="Segoe UI Semibold" panose="020B0702040204020203" pitchFamily="34" charset="0"/>
              </a:rPr>
              <a:t>dọc</a:t>
            </a:r>
            <a:r>
              <a:rPr lang="vi-VN" altLang="zh-CN" sz="2000" b="1">
                <a:latin typeface="Segoe UI Semibold" panose="020B0702040204020203" pitchFamily="34" charset="0"/>
                <a:ea typeface="Segoe UI" panose="020B0502040204020203" pitchFamily="34" charset="0"/>
                <a:cs typeface="Segoe UI Semibold" panose="020B0702040204020203" pitchFamily="34" charset="0"/>
              </a:rPr>
              <a:t> </a:t>
            </a:r>
            <a:r>
              <a:rPr lang="vi-VN" altLang="zh-CN" sz="2000" b="1" err="1">
                <a:latin typeface="Segoe UI Semibold" panose="020B0702040204020203" pitchFamily="34" charset="0"/>
                <a:ea typeface="Segoe UI" panose="020B0502040204020203" pitchFamily="34" charset="0"/>
                <a:cs typeface="Segoe UI Semibold" panose="020B0702040204020203" pitchFamily="34" charset="0"/>
              </a:rPr>
              <a:t>lớn</a:t>
            </a:r>
            <a:r>
              <a:rPr lang="vi-VN" altLang="zh-CN" sz="2000" b="1">
                <a:latin typeface="Segoe UI Semibold" panose="020B0702040204020203" pitchFamily="34" charset="0"/>
                <a:ea typeface="Segoe UI" panose="020B0502040204020203" pitchFamily="34" charset="0"/>
                <a:cs typeface="Segoe UI Semibold" panose="020B0702040204020203" pitchFamily="34" charset="0"/>
              </a:rPr>
              <a:t> hơn.</a:t>
            </a:r>
          </a:p>
        </p:txBody>
      </p:sp>
      <p:grpSp>
        <p:nvGrpSpPr>
          <p:cNvPr id="12" name="组合 11"/>
          <p:cNvGrpSpPr/>
          <p:nvPr/>
        </p:nvGrpSpPr>
        <p:grpSpPr>
          <a:xfrm>
            <a:off x="69948" y="2447502"/>
            <a:ext cx="11870906" cy="3900799"/>
            <a:chOff x="-82451" y="2151489"/>
            <a:chExt cx="11870906" cy="3900799"/>
          </a:xfrm>
        </p:grpSpPr>
        <p:pic>
          <p:nvPicPr>
            <p:cNvPr id="13" name="图片 12"/>
            <p:cNvPicPr>
              <a:picLocks noChangeAspect="1"/>
            </p:cNvPicPr>
            <p:nvPr/>
          </p:nvPicPr>
          <p:blipFill>
            <a:blip r:embed="rId3" cstate="print">
              <a:extLst>
                <a:ext uri="{BEBA8EAE-BF5A-486C-A8C5-ECC9F3942E4B}">
                  <a14:imgProps xmlns:a14="http://schemas.microsoft.com/office/drawing/2010/main">
                    <a14:imgLayer r:embed="rId4">
                      <a14:imgEffect>
                        <a14:brightnessContrast bright="10000"/>
                      </a14:imgEffect>
                      <a14:imgEffect>
                        <a14:sharpenSoften amount="20000"/>
                      </a14:imgEffect>
                    </a14:imgLayer>
                  </a14:imgProps>
                </a:ext>
                <a:ext uri="{28A0092B-C50C-407E-A947-70E740481C1C}">
                  <a14:useLocalDpi xmlns:a14="http://schemas.microsoft.com/office/drawing/2010/main" val="0"/>
                </a:ext>
              </a:extLst>
            </a:blip>
            <a:stretch>
              <a:fillRect/>
            </a:stretch>
          </p:blipFill>
          <p:spPr>
            <a:xfrm>
              <a:off x="6587390" y="2151489"/>
              <a:ext cx="5201065" cy="3900799"/>
            </a:xfrm>
            <a:prstGeom prst="rect">
              <a:avLst/>
            </a:prstGeom>
            <a:blipFill>
              <a:blip r:embed="rId5"/>
              <a:stretch>
                <a:fillRect/>
              </a:stretch>
            </a:blipFill>
            <a:ln>
              <a:noFill/>
            </a:ln>
            <a:scene3d>
              <a:camera prst="perspectiveLeft"/>
              <a:lightRig rig="threePt" dir="t"/>
            </a:scene3d>
          </p:spPr>
        </p:pic>
        <p:sp>
          <p:nvSpPr>
            <p:cNvPr id="14" name="文本框 13"/>
            <p:cNvSpPr txBox="1"/>
            <p:nvPr/>
          </p:nvSpPr>
          <p:spPr>
            <a:xfrm>
              <a:off x="10889624" y="2309749"/>
              <a:ext cx="800219" cy="461665"/>
            </a:xfrm>
            <a:prstGeom prst="rect">
              <a:avLst/>
            </a:prstGeom>
            <a:noFill/>
          </p:spPr>
          <p:txBody>
            <a:bodyPr wrap="none" rtlCol="0">
              <a:spAutoFit/>
            </a:bodyPr>
            <a:lstStyle/>
            <a:p>
              <a:r>
                <a:rPr lang="en-US" altLang="zh-CN" sz="2400">
                  <a:solidFill>
                    <a:srgbClr val="FFC000"/>
                  </a:solidFill>
                  <a:latin typeface="Segoe UI" panose="020B0502040204020203" pitchFamily="34" charset="0"/>
                  <a:ea typeface="Segoe UI" panose="020B0502040204020203" pitchFamily="34" charset="0"/>
                  <a:cs typeface="Segoe UI" panose="020B0502040204020203" pitchFamily="34" charset="0"/>
                </a:rPr>
                <a:t>5MP</a:t>
              </a:r>
              <a:endParaRPr lang="zh-CN" altLang="en-US" sz="2400">
                <a:solidFill>
                  <a:srgbClr val="FFC000"/>
                </a:solidFill>
                <a:latin typeface="Segoe UI" panose="020B0502040204020203" pitchFamily="34" charset="0"/>
                <a:cs typeface="Segoe UI" panose="020B0502040204020203" pitchFamily="34" charset="0"/>
              </a:endParaRPr>
            </a:p>
          </p:txBody>
        </p:sp>
        <p:pic>
          <p:nvPicPr>
            <p:cNvPr id="15" name="图片 14"/>
            <p:cNvPicPr>
              <a:picLocks noChangeAspect="1"/>
            </p:cNvPicPr>
            <p:nvPr/>
          </p:nvPicPr>
          <p:blipFill>
            <a:blip r:embed="rId6" cstate="print">
              <a:extLst>
                <a:ext uri="{BEBA8EAE-BF5A-486C-A8C5-ECC9F3942E4B}">
                  <a14:imgProps xmlns:a14="http://schemas.microsoft.com/office/drawing/2010/main">
                    <a14:imgLayer r:embed="rId7">
                      <a14:imgEffect>
                        <a14:brightnessContrast contrast="15000"/>
                      </a14:imgEffect>
                    </a14:imgLayer>
                  </a14:imgProps>
                </a:ext>
                <a:ext uri="{28A0092B-C50C-407E-A947-70E740481C1C}">
                  <a14:useLocalDpi xmlns:a14="http://schemas.microsoft.com/office/drawing/2010/main" val="0"/>
                </a:ext>
              </a:extLst>
            </a:blip>
            <a:stretch>
              <a:fillRect/>
            </a:stretch>
          </p:blipFill>
          <p:spPr>
            <a:xfrm>
              <a:off x="2747390" y="3282553"/>
              <a:ext cx="4923974" cy="2769735"/>
            </a:xfrm>
            <a:prstGeom prst="rect">
              <a:avLst/>
            </a:prstGeom>
            <a:blipFill>
              <a:blip r:embed="rId5"/>
              <a:stretch>
                <a:fillRect/>
              </a:stretch>
            </a:blipFill>
            <a:ln>
              <a:noFill/>
            </a:ln>
            <a:scene3d>
              <a:camera prst="perspectiveLeft"/>
              <a:lightRig rig="threePt" dir="t"/>
            </a:scene3d>
          </p:spPr>
        </p:pic>
        <p:sp>
          <p:nvSpPr>
            <p:cNvPr id="16" name="文本框 15"/>
            <p:cNvSpPr txBox="1"/>
            <p:nvPr/>
          </p:nvSpPr>
          <p:spPr>
            <a:xfrm>
              <a:off x="6775279" y="3413688"/>
              <a:ext cx="800219" cy="461665"/>
            </a:xfrm>
            <a:prstGeom prst="rect">
              <a:avLst/>
            </a:prstGeom>
            <a:noFill/>
          </p:spPr>
          <p:txBody>
            <a:bodyPr wrap="none" rtlCol="0">
              <a:spAutoFit/>
            </a:bodyPr>
            <a:lstStyle/>
            <a:p>
              <a:r>
                <a:rPr lang="en-US" altLang="zh-CN" sz="2400">
                  <a:solidFill>
                    <a:srgbClr val="FFC000"/>
                  </a:solidFill>
                  <a:latin typeface="Segoe UI" panose="020B0502040204020203" pitchFamily="34" charset="0"/>
                  <a:ea typeface="Segoe UI" panose="020B0502040204020203" pitchFamily="34" charset="0"/>
                  <a:cs typeface="Segoe UI" panose="020B0502040204020203" pitchFamily="34" charset="0"/>
                </a:rPr>
                <a:t>4MP</a:t>
              </a:r>
              <a:endParaRPr lang="zh-CN" altLang="en-US" sz="2400">
                <a:solidFill>
                  <a:srgbClr val="FFC000"/>
                </a:solidFill>
                <a:latin typeface="Segoe UI" panose="020B0502040204020203" pitchFamily="34" charset="0"/>
                <a:cs typeface="Segoe UI" panose="020B0502040204020203" pitchFamily="34" charset="0"/>
              </a:endParaRPr>
            </a:p>
          </p:txBody>
        </p:sp>
        <p:pic>
          <p:nvPicPr>
            <p:cNvPr id="17" name="图片 16"/>
            <p:cNvPicPr>
              <a:picLocks noChangeAspect="1"/>
            </p:cNvPicPr>
            <p:nvPr/>
          </p:nvPicPr>
          <p:blipFill>
            <a:blip r:embed="rId8" cstate="print">
              <a:extLst>
                <a:ext uri="{BEBA8EAE-BF5A-486C-A8C5-ECC9F3942E4B}">
                  <a14:imgProps xmlns:a14="http://schemas.microsoft.com/office/drawing/2010/main">
                    <a14:imgLayer r:embed="rId9">
                      <a14:imgEffect>
                        <a14:brightnessContrast contrast="10000"/>
                      </a14:imgEffect>
                    </a14:imgLayer>
                  </a14:imgProps>
                </a:ext>
                <a:ext uri="{28A0092B-C50C-407E-A947-70E740481C1C}">
                  <a14:useLocalDpi xmlns:a14="http://schemas.microsoft.com/office/drawing/2010/main" val="0"/>
                </a:ext>
              </a:extLst>
            </a:blip>
            <a:stretch>
              <a:fillRect/>
            </a:stretch>
          </p:blipFill>
          <p:spPr>
            <a:xfrm>
              <a:off x="-82451" y="3875353"/>
              <a:ext cx="3840000" cy="2160000"/>
            </a:xfrm>
            <a:prstGeom prst="rect">
              <a:avLst/>
            </a:prstGeom>
            <a:blipFill>
              <a:blip r:embed="rId5"/>
              <a:stretch>
                <a:fillRect/>
              </a:stretch>
            </a:blipFill>
            <a:ln>
              <a:noFill/>
            </a:ln>
            <a:scene3d>
              <a:camera prst="perspectiveLeft"/>
              <a:lightRig rig="threePt" dir="t"/>
            </a:scene3d>
          </p:spPr>
        </p:pic>
        <p:sp>
          <p:nvSpPr>
            <p:cNvPr id="18" name="文本框 17"/>
            <p:cNvSpPr txBox="1"/>
            <p:nvPr/>
          </p:nvSpPr>
          <p:spPr>
            <a:xfrm>
              <a:off x="2623231" y="4033774"/>
              <a:ext cx="1024639" cy="461665"/>
            </a:xfrm>
            <a:prstGeom prst="rect">
              <a:avLst/>
            </a:prstGeom>
            <a:noFill/>
          </p:spPr>
          <p:txBody>
            <a:bodyPr wrap="none" rtlCol="0">
              <a:spAutoFit/>
            </a:bodyPr>
            <a:lstStyle/>
            <a:p>
              <a:r>
                <a:rPr lang="en-US" altLang="zh-CN" sz="2400">
                  <a:solidFill>
                    <a:srgbClr val="FFC000"/>
                  </a:solidFill>
                  <a:latin typeface="Segoe UI" panose="020B0502040204020203" pitchFamily="34" charset="0"/>
                  <a:ea typeface="Segoe UI" panose="020B0502040204020203" pitchFamily="34" charset="0"/>
                  <a:cs typeface="Segoe UI" panose="020B0502040204020203" pitchFamily="34" charset="0"/>
                </a:rPr>
                <a:t>1080P</a:t>
              </a:r>
              <a:endParaRPr lang="zh-CN" altLang="en-US" sz="2400">
                <a:solidFill>
                  <a:srgbClr val="FFC000"/>
                </a:solidFill>
                <a:latin typeface="Segoe UI" panose="020B0502040204020203" pitchFamily="34" charset="0"/>
                <a:cs typeface="Segoe UI" panose="020B0502040204020203" pitchFamily="34" charset="0"/>
              </a:endParaRPr>
            </a:p>
          </p:txBody>
        </p:sp>
      </p:grpSp>
      <p:sp>
        <p:nvSpPr>
          <p:cNvPr id="2" name="矩形 1"/>
          <p:cNvSpPr/>
          <p:nvPr/>
        </p:nvSpPr>
        <p:spPr>
          <a:xfrm>
            <a:off x="211142" y="5896625"/>
            <a:ext cx="1224465" cy="297581"/>
          </a:xfrm>
          <a:prstGeom prst="rect">
            <a:avLst/>
          </a:prstGeom>
          <a:solidFill>
            <a:srgbClr val="FFC000"/>
          </a:solidFill>
          <a:ln>
            <a:noFill/>
          </a:ln>
          <a:scene3d>
            <a:camera prst="perspectiveLef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rgbClr val="404040"/>
              </a:solidFill>
              <a:latin typeface="Segoe UI" panose="020B0502040204020203" pitchFamily="34" charset="0"/>
              <a:cs typeface="Segoe UI" panose="020B0502040204020203" pitchFamily="34" charset="0"/>
            </a:endParaRPr>
          </a:p>
        </p:txBody>
      </p:sp>
      <p:sp>
        <p:nvSpPr>
          <p:cNvPr id="21" name="矩形 20"/>
          <p:cNvSpPr/>
          <p:nvPr/>
        </p:nvSpPr>
        <p:spPr>
          <a:xfrm>
            <a:off x="3909948" y="5886226"/>
            <a:ext cx="1224465" cy="297581"/>
          </a:xfrm>
          <a:prstGeom prst="rect">
            <a:avLst/>
          </a:prstGeom>
          <a:solidFill>
            <a:srgbClr val="FFC000"/>
          </a:solidFill>
          <a:ln>
            <a:noFill/>
          </a:ln>
          <a:scene3d>
            <a:camera prst="perspectiveLef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rgbClr val="404040"/>
              </a:solidFill>
              <a:latin typeface="Segoe UI" panose="020B0502040204020203" pitchFamily="34" charset="0"/>
              <a:cs typeface="Segoe UI" panose="020B0502040204020203" pitchFamily="34" charset="0"/>
            </a:endParaRPr>
          </a:p>
        </p:txBody>
      </p:sp>
      <p:sp>
        <p:nvSpPr>
          <p:cNvPr id="4" name="文本框 3"/>
          <p:cNvSpPr txBox="1"/>
          <p:nvPr/>
        </p:nvSpPr>
        <p:spPr>
          <a:xfrm>
            <a:off x="524253" y="5850350"/>
            <a:ext cx="598241" cy="369332"/>
          </a:xfrm>
          <a:prstGeom prst="rect">
            <a:avLst/>
          </a:prstGeom>
          <a:noFill/>
        </p:spPr>
        <p:txBody>
          <a:bodyPr wrap="none" rtlCol="0">
            <a:spAutoFit/>
          </a:bodyPr>
          <a:lstStyle/>
          <a:p>
            <a:r>
              <a:rPr lang="en-US" altLang="zh-CN">
                <a:solidFill>
                  <a:srgbClr val="404040"/>
                </a:solidFill>
              </a:rPr>
              <a:t>16:9</a:t>
            </a:r>
            <a:endParaRPr lang="zh-CN" altLang="en-US">
              <a:solidFill>
                <a:srgbClr val="404040"/>
              </a:solidFill>
            </a:endParaRPr>
          </a:p>
        </p:txBody>
      </p:sp>
      <p:sp>
        <p:nvSpPr>
          <p:cNvPr id="22" name="文本框 21"/>
          <p:cNvSpPr txBox="1"/>
          <p:nvPr/>
        </p:nvSpPr>
        <p:spPr>
          <a:xfrm>
            <a:off x="4221548" y="5866976"/>
            <a:ext cx="598241" cy="369332"/>
          </a:xfrm>
          <a:prstGeom prst="rect">
            <a:avLst/>
          </a:prstGeom>
          <a:noFill/>
        </p:spPr>
        <p:txBody>
          <a:bodyPr wrap="none" rtlCol="0">
            <a:spAutoFit/>
          </a:bodyPr>
          <a:lstStyle/>
          <a:p>
            <a:r>
              <a:rPr lang="en-US" altLang="zh-CN">
                <a:solidFill>
                  <a:srgbClr val="404040"/>
                </a:solidFill>
              </a:rPr>
              <a:t>16:9</a:t>
            </a:r>
            <a:endParaRPr lang="zh-CN" altLang="en-US">
              <a:solidFill>
                <a:srgbClr val="404040"/>
              </a:solidFill>
            </a:endParaRPr>
          </a:p>
        </p:txBody>
      </p:sp>
      <p:sp>
        <p:nvSpPr>
          <p:cNvPr id="23" name="矩形 22"/>
          <p:cNvSpPr/>
          <p:nvPr/>
        </p:nvSpPr>
        <p:spPr>
          <a:xfrm>
            <a:off x="7864968" y="5864875"/>
            <a:ext cx="1224465" cy="297581"/>
          </a:xfrm>
          <a:prstGeom prst="rect">
            <a:avLst/>
          </a:prstGeom>
          <a:solidFill>
            <a:srgbClr val="FFC000"/>
          </a:solidFill>
          <a:ln>
            <a:noFill/>
          </a:ln>
          <a:scene3d>
            <a:camera prst="perspectiveLef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rgbClr val="404040"/>
              </a:solidFill>
              <a:latin typeface="Segoe UI" panose="020B0502040204020203" pitchFamily="34" charset="0"/>
              <a:cs typeface="Segoe UI" panose="020B0502040204020203" pitchFamily="34" charset="0"/>
            </a:endParaRPr>
          </a:p>
        </p:txBody>
      </p:sp>
      <p:sp>
        <p:nvSpPr>
          <p:cNvPr id="24" name="文本框 23"/>
          <p:cNvSpPr txBox="1"/>
          <p:nvPr/>
        </p:nvSpPr>
        <p:spPr>
          <a:xfrm>
            <a:off x="8176568" y="5845625"/>
            <a:ext cx="481222" cy="369332"/>
          </a:xfrm>
          <a:prstGeom prst="rect">
            <a:avLst/>
          </a:prstGeom>
          <a:noFill/>
        </p:spPr>
        <p:txBody>
          <a:bodyPr wrap="none" rtlCol="0">
            <a:spAutoFit/>
          </a:bodyPr>
          <a:lstStyle/>
          <a:p>
            <a:r>
              <a:rPr lang="en-US" altLang="zh-CN">
                <a:solidFill>
                  <a:srgbClr val="404040"/>
                </a:solidFill>
              </a:rPr>
              <a:t>4:3</a:t>
            </a:r>
            <a:endParaRPr lang="zh-CN" altLang="en-US">
              <a:solidFill>
                <a:srgbClr val="404040"/>
              </a:solidFill>
            </a:endParaRPr>
          </a:p>
        </p:txBody>
      </p:sp>
      <p:sp>
        <p:nvSpPr>
          <p:cNvPr id="25" name="文本框 1"/>
          <p:cNvSpPr txBox="1"/>
          <p:nvPr/>
        </p:nvSpPr>
        <p:spPr>
          <a:xfrm>
            <a:off x="211142" y="102662"/>
            <a:ext cx="7371313" cy="769441"/>
          </a:xfrm>
          <a:prstGeom prst="rect">
            <a:avLst/>
          </a:prstGeom>
          <a:noFill/>
        </p:spPr>
        <p:txBody>
          <a:bodyPr wrap="none" rtlCol="0">
            <a:spAutoFit/>
          </a:bodyPr>
          <a:lstStyle/>
          <a:p>
            <a:r>
              <a:rPr lang="en-US" altLang="zh-CN" sz="4400" b="1" smtClean="0">
                <a:solidFill>
                  <a:srgbClr val="0176A3"/>
                </a:solidFill>
                <a:latin typeface="Segoe UI" panose="020B0502040204020203" pitchFamily="34" charset="0"/>
                <a:cs typeface="Segoe UI" panose="020B0502040204020203" pitchFamily="34" charset="0"/>
              </a:rPr>
              <a:t>5MP</a:t>
            </a:r>
            <a:r>
              <a:rPr lang="vi-VN" altLang="zh-CN" sz="4400" b="1" smtClean="0">
                <a:solidFill>
                  <a:srgbClr val="0176A3"/>
                </a:solidFill>
                <a:latin typeface="Segoe UI" panose="020B0502040204020203" pitchFamily="34" charset="0"/>
                <a:cs typeface="Segoe UI" panose="020B0502040204020203" pitchFamily="34" charset="0"/>
              </a:rPr>
              <a:t> </a:t>
            </a:r>
            <a:r>
              <a:rPr lang="en-US" altLang="zh-CN" sz="4400" b="1" smtClean="0">
                <a:solidFill>
                  <a:srgbClr val="0176A3"/>
                </a:solidFill>
                <a:latin typeface="Segoe UI" panose="020B0502040204020203" pitchFamily="34" charset="0"/>
                <a:cs typeface="Segoe UI" panose="020B0502040204020203" pitchFamily="34" charset="0"/>
              </a:rPr>
              <a:t>Real</a:t>
            </a:r>
            <a:r>
              <a:rPr lang="vi-VN" altLang="zh-CN" sz="4400" b="1" smtClean="0">
                <a:solidFill>
                  <a:srgbClr val="0176A3"/>
                </a:solidFill>
                <a:latin typeface="Segoe UI" panose="020B0502040204020203" pitchFamily="34" charset="0"/>
                <a:cs typeface="Segoe UI" panose="020B0502040204020203" pitchFamily="34" charset="0"/>
              </a:rPr>
              <a:t>-time </a:t>
            </a:r>
            <a:r>
              <a:rPr lang="vi-VN" altLang="zh-CN" sz="3200" b="1" smtClean="0">
                <a:solidFill>
                  <a:srgbClr val="0176A3"/>
                </a:solidFill>
                <a:latin typeface="Segoe UI" panose="020B0502040204020203" pitchFamily="34" charset="0"/>
                <a:cs typeface="Segoe UI" panose="020B0502040204020203" pitchFamily="34" charset="0"/>
              </a:rPr>
              <a:t>(Thời gian thực)</a:t>
            </a:r>
            <a:endParaRPr lang="zh-CN" altLang="en-US" sz="3200" b="1">
              <a:solidFill>
                <a:srgbClr val="0176A3"/>
              </a:solidFill>
              <a:latin typeface="Segoe UI" panose="020B0502040204020203" pitchFamily="34" charset="0"/>
              <a:cs typeface="Segoe UI" panose="020B0502040204020203" pitchFamily="34" charset="0"/>
            </a:endParaRPr>
          </a:p>
        </p:txBody>
      </p:sp>
      <p:pic>
        <p:nvPicPr>
          <p:cNvPr id="26" name="Picture 25"/>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856857" y="102662"/>
            <a:ext cx="2235555" cy="513265"/>
          </a:xfrm>
          <a:prstGeom prst="rect">
            <a:avLst/>
          </a:prstGeom>
        </p:spPr>
      </p:pic>
    </p:spTree>
    <p:extLst>
      <p:ext uri="{BB962C8B-B14F-4D97-AF65-F5344CB8AC3E}">
        <p14:creationId xmlns:p14="http://schemas.microsoft.com/office/powerpoint/2010/main" val="29357184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图片 33"/>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491422" y="2734461"/>
            <a:ext cx="4213864" cy="2790515"/>
          </a:xfrm>
          <a:prstGeom prst="rect">
            <a:avLst/>
          </a:prstGeom>
        </p:spPr>
      </p:pic>
      <p:pic>
        <p:nvPicPr>
          <p:cNvPr id="35" name="图片 34"/>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364358" y="2734462"/>
            <a:ext cx="4220106" cy="2790515"/>
          </a:xfrm>
          <a:prstGeom prst="rect">
            <a:avLst/>
          </a:prstGeom>
        </p:spPr>
      </p:pic>
      <p:sp>
        <p:nvSpPr>
          <p:cNvPr id="4" name="矩形 3"/>
          <p:cNvSpPr/>
          <p:nvPr/>
        </p:nvSpPr>
        <p:spPr>
          <a:xfrm>
            <a:off x="866660" y="1255961"/>
            <a:ext cx="10645967" cy="923330"/>
          </a:xfrm>
          <a:prstGeom prst="rect">
            <a:avLst/>
          </a:prstGeom>
          <a:noFill/>
        </p:spPr>
        <p:txBody>
          <a:bodyPr wrap="square" rtlCol="0">
            <a:spAutoFit/>
          </a:bodyPr>
          <a:lstStyle/>
          <a:p>
            <a:pPr algn="just">
              <a:lnSpc>
                <a:spcPct val="150000"/>
              </a:lnSpc>
            </a:pPr>
            <a:r>
              <a:rPr lang="vi-VN">
                <a:latin typeface="Segoe UI Semibold" panose="020B0702040204020203" pitchFamily="34" charset="0"/>
                <a:cs typeface="Segoe UI Semibold" panose="020B0702040204020203" pitchFamily="34" charset="0"/>
              </a:rPr>
              <a:t>Camera 5MP </a:t>
            </a:r>
            <a:r>
              <a:rPr lang="vi-VN" smtClean="0">
                <a:latin typeface="Segoe UI Semibold" panose="020B0702040204020203" pitchFamily="34" charset="0"/>
                <a:cs typeface="Segoe UI Semibold" panose="020B0702040204020203" pitchFamily="34" charset="0"/>
              </a:rPr>
              <a:t>thời </a:t>
            </a:r>
            <a:r>
              <a:rPr lang="vi-VN">
                <a:latin typeface="Segoe UI Semibold" panose="020B0702040204020203" pitchFamily="34" charset="0"/>
                <a:cs typeface="Segoe UI Semibold" panose="020B0702040204020203" pitchFamily="34" charset="0"/>
              </a:rPr>
              <a:t>gian thực </a:t>
            </a:r>
            <a:r>
              <a:rPr lang="vi-VN" smtClean="0">
                <a:latin typeface="Segoe UI Semibold" panose="020B0702040204020203" pitchFamily="34" charset="0"/>
                <a:cs typeface="Segoe UI Semibold" panose="020B0702040204020203" pitchFamily="34" charset="0"/>
              </a:rPr>
              <a:t>đầu </a:t>
            </a:r>
            <a:r>
              <a:rPr lang="vi-VN">
                <a:latin typeface="Segoe UI Semibold" panose="020B0702040204020203" pitchFamily="34" charset="0"/>
                <a:cs typeface="Segoe UI Semibold" panose="020B0702040204020203" pitchFamily="34" charset="0"/>
              </a:rPr>
              <a:t>tiên trên thị trường. So với </a:t>
            </a:r>
            <a:r>
              <a:rPr lang="vi-VN" smtClean="0">
                <a:latin typeface="Segoe UI Semibold" panose="020B0702040204020203" pitchFamily="34" charset="0"/>
                <a:cs typeface="Segoe UI Semibold" panose="020B0702040204020203" pitchFamily="34" charset="0"/>
              </a:rPr>
              <a:t>5MP@20fps </a:t>
            </a:r>
            <a:r>
              <a:rPr lang="vi-VN">
                <a:latin typeface="Segoe UI Semibold" panose="020B0702040204020203" pitchFamily="34" charset="0"/>
                <a:cs typeface="Segoe UI Semibold" panose="020B0702040204020203" pitchFamily="34" charset="0"/>
              </a:rPr>
              <a:t>trước đây, nó cung cấp trải nghiệm hình ảnh </a:t>
            </a:r>
            <a:r>
              <a:rPr lang="en-US" smtClean="0">
                <a:latin typeface="Segoe UI Semibold" panose="020B0702040204020203" pitchFamily="34" charset="0"/>
                <a:cs typeface="Segoe UI Semibold" panose="020B0702040204020203" pitchFamily="34" charset="0"/>
              </a:rPr>
              <a:t>mượt mà </a:t>
            </a:r>
            <a:r>
              <a:rPr lang="vi-VN" smtClean="0">
                <a:latin typeface="Segoe UI Semibold" panose="020B0702040204020203" pitchFamily="34" charset="0"/>
                <a:cs typeface="Segoe UI Semibold" panose="020B0702040204020203" pitchFamily="34" charset="0"/>
              </a:rPr>
              <a:t>hơn </a:t>
            </a:r>
            <a:r>
              <a:rPr lang="vi-VN">
                <a:latin typeface="Segoe UI Semibold" panose="020B0702040204020203" pitchFamily="34" charset="0"/>
                <a:cs typeface="Segoe UI Semibold" panose="020B0702040204020203" pitchFamily="34" charset="0"/>
              </a:rPr>
              <a:t>và khôi phục cảnh giám sát tốt hơn. </a:t>
            </a:r>
            <a:endParaRPr lang="en-US" altLang="zh-CN">
              <a:latin typeface="Segoe UI Semibold" panose="020B0702040204020203" pitchFamily="34" charset="0"/>
              <a:cs typeface="Segoe UI Semibold" panose="020B0702040204020203" pitchFamily="34" charset="0"/>
            </a:endParaRPr>
          </a:p>
        </p:txBody>
      </p:sp>
      <p:grpSp>
        <p:nvGrpSpPr>
          <p:cNvPr id="36" name="组合 35"/>
          <p:cNvGrpSpPr/>
          <p:nvPr/>
        </p:nvGrpSpPr>
        <p:grpSpPr>
          <a:xfrm>
            <a:off x="2448636" y="5895480"/>
            <a:ext cx="1927323" cy="369332"/>
            <a:chOff x="2570858" y="5661025"/>
            <a:chExt cx="1927323" cy="369332"/>
          </a:xfrm>
        </p:grpSpPr>
        <p:sp>
          <p:nvSpPr>
            <p:cNvPr id="37" name="文本框 36"/>
            <p:cNvSpPr txBox="1"/>
            <p:nvPr/>
          </p:nvSpPr>
          <p:spPr>
            <a:xfrm>
              <a:off x="2652711" y="5661025"/>
              <a:ext cx="1763624" cy="369332"/>
            </a:xfrm>
            <a:prstGeom prst="rect">
              <a:avLst/>
            </a:prstGeom>
            <a:noFill/>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1800" b="1" i="0" u="none" strike="noStrike" kern="0" cap="none" spc="0" normalizeH="0" baseline="0" noProof="0" err="1" smtClean="0">
                  <a:ln>
                    <a:noFill/>
                  </a:ln>
                  <a:solidFill>
                    <a:srgbClr val="44546A"/>
                  </a:solidFill>
                  <a:effectLst/>
                  <a:uLnTx/>
                  <a:uFillTx/>
                  <a:latin typeface="Segoe UI" panose="020B0502040204020203" pitchFamily="34" charset="0"/>
                  <a:ea typeface="Segoe UI" panose="020B0502040204020203" pitchFamily="34" charset="0"/>
                  <a:cs typeface="Segoe UI" panose="020B0502040204020203" pitchFamily="34" charset="0"/>
                </a:rPr>
                <a:t>Thời</a:t>
              </a:r>
              <a:r>
                <a:rPr kumimoji="0" lang="en-US" altLang="zh-CN" sz="1800" b="1" i="0" u="none" strike="noStrike" kern="0" cap="none" spc="0" normalizeH="0" noProof="0" smtClean="0">
                  <a:ln>
                    <a:noFill/>
                  </a:ln>
                  <a:solidFill>
                    <a:srgbClr val="44546A"/>
                  </a:solidFill>
                  <a:effectLst/>
                  <a:uLnTx/>
                  <a:uFillTx/>
                  <a:latin typeface="Segoe UI" panose="020B0502040204020203" pitchFamily="34" charset="0"/>
                  <a:ea typeface="Segoe UI" panose="020B0502040204020203" pitchFamily="34" charset="0"/>
                  <a:cs typeface="Segoe UI" panose="020B0502040204020203" pitchFamily="34" charset="0"/>
                </a:rPr>
                <a:t> </a:t>
              </a:r>
              <a:r>
                <a:rPr kumimoji="0" lang="en-US" altLang="zh-CN" sz="1800" b="1" i="0" u="none" strike="noStrike" kern="0" cap="none" spc="0" normalizeH="0" noProof="0" err="1" smtClean="0">
                  <a:ln>
                    <a:noFill/>
                  </a:ln>
                  <a:solidFill>
                    <a:srgbClr val="44546A"/>
                  </a:solidFill>
                  <a:effectLst/>
                  <a:uLnTx/>
                  <a:uFillTx/>
                  <a:latin typeface="Segoe UI" panose="020B0502040204020203" pitchFamily="34" charset="0"/>
                  <a:ea typeface="Segoe UI" panose="020B0502040204020203" pitchFamily="34" charset="0"/>
                  <a:cs typeface="Segoe UI" panose="020B0502040204020203" pitchFamily="34" charset="0"/>
                </a:rPr>
                <a:t>gian</a:t>
              </a:r>
              <a:r>
                <a:rPr kumimoji="0" lang="en-US" altLang="zh-CN" sz="1800" b="1" i="0" u="none" strike="noStrike" kern="0" cap="none" spc="0" normalizeH="0" noProof="0" smtClean="0">
                  <a:ln>
                    <a:noFill/>
                  </a:ln>
                  <a:solidFill>
                    <a:srgbClr val="44546A"/>
                  </a:solidFill>
                  <a:effectLst/>
                  <a:uLnTx/>
                  <a:uFillTx/>
                  <a:latin typeface="Segoe UI" panose="020B0502040204020203" pitchFamily="34" charset="0"/>
                  <a:ea typeface="Segoe UI" panose="020B0502040204020203" pitchFamily="34" charset="0"/>
                  <a:cs typeface="Segoe UI" panose="020B0502040204020203" pitchFamily="34" charset="0"/>
                </a:rPr>
                <a:t> </a:t>
              </a:r>
              <a:r>
                <a:rPr kumimoji="0" lang="en-US" altLang="zh-CN" sz="1800" b="1" i="0" u="none" strike="noStrike" kern="0" cap="none" spc="0" normalizeH="0" noProof="0" err="1" smtClean="0">
                  <a:ln>
                    <a:noFill/>
                  </a:ln>
                  <a:solidFill>
                    <a:srgbClr val="44546A"/>
                  </a:solidFill>
                  <a:effectLst/>
                  <a:uLnTx/>
                  <a:uFillTx/>
                  <a:latin typeface="Segoe UI" panose="020B0502040204020203" pitchFamily="34" charset="0"/>
                  <a:ea typeface="Segoe UI" panose="020B0502040204020203" pitchFamily="34" charset="0"/>
                  <a:cs typeface="Segoe UI" panose="020B0502040204020203" pitchFamily="34" charset="0"/>
                </a:rPr>
                <a:t>thực</a:t>
              </a:r>
              <a:endParaRPr kumimoji="0" lang="zh-CN" altLang="en-US" sz="1800" b="1" i="0" u="none" strike="noStrike" kern="0" cap="none" spc="0" normalizeH="0" baseline="0" noProof="0" smtClean="0">
                <a:ln>
                  <a:noFill/>
                </a:ln>
                <a:solidFill>
                  <a:srgbClr val="44546A"/>
                </a:solidFill>
                <a:effectLst/>
                <a:uLnTx/>
                <a:uFillTx/>
                <a:latin typeface="Segoe UI" panose="020B0502040204020203" pitchFamily="34" charset="0"/>
                <a:ea typeface="宋体" panose="02010600030101010101" pitchFamily="2" charset="-122"/>
                <a:cs typeface="Segoe UI" panose="020B0502040204020203" pitchFamily="34" charset="0"/>
              </a:endParaRPr>
            </a:p>
          </p:txBody>
        </p:sp>
        <p:sp>
          <p:nvSpPr>
            <p:cNvPr id="38" name="圆角矩形 37"/>
            <p:cNvSpPr/>
            <p:nvPr/>
          </p:nvSpPr>
          <p:spPr>
            <a:xfrm>
              <a:off x="2570858" y="5661025"/>
              <a:ext cx="1927323" cy="369332"/>
            </a:xfrm>
            <a:prstGeom prst="roundRect">
              <a:avLst/>
            </a:prstGeom>
            <a:noFill/>
            <a:ln w="19050" cap="flat" cmpd="sng" algn="ctr">
              <a:solidFill>
                <a:srgbClr val="44546A"/>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prstClr val="white"/>
                </a:solidFill>
                <a:effectLst/>
                <a:uLnTx/>
                <a:uFillTx/>
                <a:latin typeface="Calibri" panose="020F0502020204030204"/>
                <a:ea typeface="宋体" panose="02010600030101010101" pitchFamily="2" charset="-122"/>
                <a:cs typeface="+mn-cs"/>
              </a:endParaRPr>
            </a:p>
          </p:txBody>
        </p:sp>
      </p:grpSp>
      <p:grpSp>
        <p:nvGrpSpPr>
          <p:cNvPr id="39" name="组合 38"/>
          <p:cNvGrpSpPr/>
          <p:nvPr/>
        </p:nvGrpSpPr>
        <p:grpSpPr>
          <a:xfrm>
            <a:off x="7509458" y="5895480"/>
            <a:ext cx="2485567" cy="646331"/>
            <a:chOff x="7270406" y="5661025"/>
            <a:chExt cx="1927323" cy="646331"/>
          </a:xfrm>
        </p:grpSpPr>
        <p:sp>
          <p:nvSpPr>
            <p:cNvPr id="40" name="文本框 39"/>
            <p:cNvSpPr txBox="1"/>
            <p:nvPr/>
          </p:nvSpPr>
          <p:spPr>
            <a:xfrm>
              <a:off x="7270406" y="5661025"/>
              <a:ext cx="1927322" cy="646331"/>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1800" b="1" i="0" u="none" strike="noStrike" kern="0" cap="none" spc="0" normalizeH="0" baseline="0" noProof="0" err="1" smtClean="0">
                  <a:ln>
                    <a:noFill/>
                  </a:ln>
                  <a:solidFill>
                    <a:srgbClr val="44546A"/>
                  </a:solidFill>
                  <a:effectLst/>
                  <a:uLnTx/>
                  <a:uFillTx/>
                  <a:latin typeface="Segoe UI" panose="020B0502040204020203" pitchFamily="34" charset="0"/>
                  <a:ea typeface="Segoe UI" panose="020B0502040204020203" pitchFamily="34" charset="0"/>
                  <a:cs typeface="Segoe UI" panose="020B0502040204020203" pitchFamily="34" charset="0"/>
                </a:rPr>
                <a:t>Không</a:t>
              </a:r>
              <a:r>
                <a:rPr kumimoji="0" lang="en-US" altLang="zh-CN" sz="1800" b="1" i="0" u="none" strike="noStrike" kern="0" cap="none" spc="0" normalizeH="0" noProof="0" smtClean="0">
                  <a:ln>
                    <a:noFill/>
                  </a:ln>
                  <a:solidFill>
                    <a:srgbClr val="44546A"/>
                  </a:solidFill>
                  <a:effectLst/>
                  <a:uLnTx/>
                  <a:uFillTx/>
                  <a:latin typeface="Segoe UI" panose="020B0502040204020203" pitchFamily="34" charset="0"/>
                  <a:ea typeface="Segoe UI" panose="020B0502040204020203" pitchFamily="34" charset="0"/>
                  <a:cs typeface="Segoe UI" panose="020B0502040204020203" pitchFamily="34" charset="0"/>
                </a:rPr>
                <a:t> </a:t>
              </a:r>
              <a:r>
                <a:rPr kumimoji="0" lang="en-US" altLang="zh-CN" sz="1800" b="1" i="0" u="none" strike="noStrike" kern="0" cap="none" spc="0" normalizeH="0" noProof="0" err="1" smtClean="0">
                  <a:ln>
                    <a:noFill/>
                  </a:ln>
                  <a:solidFill>
                    <a:srgbClr val="44546A"/>
                  </a:solidFill>
                  <a:effectLst/>
                  <a:uLnTx/>
                  <a:uFillTx/>
                  <a:latin typeface="Segoe UI" panose="020B0502040204020203" pitchFamily="34" charset="0"/>
                  <a:ea typeface="Segoe UI" panose="020B0502040204020203" pitchFamily="34" charset="0"/>
                  <a:cs typeface="Segoe UI" panose="020B0502040204020203" pitchFamily="34" charset="0"/>
                </a:rPr>
                <a:t>thời</a:t>
              </a:r>
              <a:r>
                <a:rPr kumimoji="0" lang="en-US" altLang="zh-CN" sz="1800" b="1" i="0" u="none" strike="noStrike" kern="0" cap="none" spc="0" normalizeH="0" noProof="0" smtClean="0">
                  <a:ln>
                    <a:noFill/>
                  </a:ln>
                  <a:solidFill>
                    <a:srgbClr val="44546A"/>
                  </a:solidFill>
                  <a:effectLst/>
                  <a:uLnTx/>
                  <a:uFillTx/>
                  <a:latin typeface="Segoe UI" panose="020B0502040204020203" pitchFamily="34" charset="0"/>
                  <a:ea typeface="Segoe UI" panose="020B0502040204020203" pitchFamily="34" charset="0"/>
                  <a:cs typeface="Segoe UI" panose="020B0502040204020203" pitchFamily="34" charset="0"/>
                </a:rPr>
                <a:t> </a:t>
              </a:r>
              <a:r>
                <a:rPr kumimoji="0" lang="en-US" altLang="zh-CN" sz="1800" b="1" i="0" u="none" strike="noStrike" kern="0" cap="none" spc="0" normalizeH="0" noProof="0" err="1" smtClean="0">
                  <a:ln>
                    <a:noFill/>
                  </a:ln>
                  <a:solidFill>
                    <a:srgbClr val="44546A"/>
                  </a:solidFill>
                  <a:effectLst/>
                  <a:uLnTx/>
                  <a:uFillTx/>
                  <a:latin typeface="Segoe UI" panose="020B0502040204020203" pitchFamily="34" charset="0"/>
                  <a:ea typeface="Segoe UI" panose="020B0502040204020203" pitchFamily="34" charset="0"/>
                  <a:cs typeface="Segoe UI" panose="020B0502040204020203" pitchFamily="34" charset="0"/>
                </a:rPr>
                <a:t>gian</a:t>
              </a:r>
              <a:r>
                <a:rPr kumimoji="0" lang="en-US" altLang="zh-CN" sz="1800" b="1" i="0" u="none" strike="noStrike" kern="0" cap="none" spc="0" normalizeH="0" noProof="0" smtClean="0">
                  <a:ln>
                    <a:noFill/>
                  </a:ln>
                  <a:solidFill>
                    <a:srgbClr val="44546A"/>
                  </a:solidFill>
                  <a:effectLst/>
                  <a:uLnTx/>
                  <a:uFillTx/>
                  <a:latin typeface="Segoe UI" panose="020B0502040204020203" pitchFamily="34" charset="0"/>
                  <a:ea typeface="Segoe UI" panose="020B0502040204020203" pitchFamily="34" charset="0"/>
                  <a:cs typeface="Segoe UI" panose="020B0502040204020203" pitchFamily="34" charset="0"/>
                </a:rPr>
                <a:t> </a:t>
              </a:r>
              <a:r>
                <a:rPr kumimoji="0" lang="en-US" altLang="zh-CN" sz="1800" b="1" i="0" u="none" strike="noStrike" kern="0" cap="none" spc="0" normalizeH="0" noProof="0" err="1" smtClean="0">
                  <a:ln>
                    <a:noFill/>
                  </a:ln>
                  <a:solidFill>
                    <a:srgbClr val="44546A"/>
                  </a:solidFill>
                  <a:effectLst/>
                  <a:uLnTx/>
                  <a:uFillTx/>
                  <a:latin typeface="Segoe UI" panose="020B0502040204020203" pitchFamily="34" charset="0"/>
                  <a:ea typeface="Segoe UI" panose="020B0502040204020203" pitchFamily="34" charset="0"/>
                  <a:cs typeface="Segoe UI" panose="020B0502040204020203" pitchFamily="34" charset="0"/>
                </a:rPr>
                <a:t>thực</a:t>
              </a:r>
              <a:endParaRPr kumimoji="0" lang="zh-CN" altLang="en-US" sz="1800" b="1" i="0" u="none" strike="noStrike" kern="0" cap="none" spc="0" normalizeH="0" baseline="0" noProof="0" smtClean="0">
                <a:ln>
                  <a:noFill/>
                </a:ln>
                <a:solidFill>
                  <a:srgbClr val="44546A"/>
                </a:solidFill>
                <a:effectLst/>
                <a:uLnTx/>
                <a:uFillTx/>
                <a:latin typeface="Segoe UI" panose="020B0502040204020203" pitchFamily="34" charset="0"/>
                <a:ea typeface="宋体" panose="02010600030101010101" pitchFamily="2" charset="-122"/>
                <a:cs typeface="Segoe UI" panose="020B0502040204020203" pitchFamily="34" charset="0"/>
              </a:endParaRPr>
            </a:p>
          </p:txBody>
        </p:sp>
        <p:sp>
          <p:nvSpPr>
            <p:cNvPr id="41" name="圆角矩形 40"/>
            <p:cNvSpPr/>
            <p:nvPr/>
          </p:nvSpPr>
          <p:spPr>
            <a:xfrm>
              <a:off x="7270406" y="5661025"/>
              <a:ext cx="1927323" cy="369332"/>
            </a:xfrm>
            <a:prstGeom prst="roundRect">
              <a:avLst/>
            </a:prstGeom>
            <a:noFill/>
            <a:ln w="19050" cap="flat" cmpd="sng" algn="ctr">
              <a:solidFill>
                <a:srgbClr val="44546A"/>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prstClr val="white"/>
                </a:solidFill>
                <a:effectLst/>
                <a:uLnTx/>
                <a:uFillTx/>
                <a:latin typeface="Calibri" panose="020F0502020204030204"/>
                <a:ea typeface="宋体" panose="02010600030101010101" pitchFamily="2" charset="-122"/>
                <a:cs typeface="+mn-cs"/>
              </a:endParaRPr>
            </a:p>
          </p:txBody>
        </p:sp>
      </p:grpSp>
      <p:pic>
        <p:nvPicPr>
          <p:cNvPr id="13" name="Picture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856857" y="102662"/>
            <a:ext cx="2235555" cy="513265"/>
          </a:xfrm>
          <a:prstGeom prst="rect">
            <a:avLst/>
          </a:prstGeom>
        </p:spPr>
      </p:pic>
      <p:sp>
        <p:nvSpPr>
          <p:cNvPr id="14" name="文本框 1"/>
          <p:cNvSpPr txBox="1"/>
          <p:nvPr/>
        </p:nvSpPr>
        <p:spPr>
          <a:xfrm>
            <a:off x="210573" y="166503"/>
            <a:ext cx="7371313" cy="769441"/>
          </a:xfrm>
          <a:prstGeom prst="rect">
            <a:avLst/>
          </a:prstGeom>
          <a:noFill/>
        </p:spPr>
        <p:txBody>
          <a:bodyPr wrap="none" rtlCol="0">
            <a:spAutoFit/>
          </a:bodyPr>
          <a:lstStyle/>
          <a:p>
            <a:r>
              <a:rPr lang="en-US" altLang="zh-CN" sz="4400" b="1" smtClean="0">
                <a:solidFill>
                  <a:srgbClr val="0176A3"/>
                </a:solidFill>
                <a:latin typeface="Segoe UI" panose="020B0502040204020203" pitchFamily="34" charset="0"/>
                <a:cs typeface="Segoe UI" panose="020B0502040204020203" pitchFamily="34" charset="0"/>
              </a:rPr>
              <a:t>5MP</a:t>
            </a:r>
            <a:r>
              <a:rPr lang="vi-VN" altLang="zh-CN" sz="4400" b="1" smtClean="0">
                <a:solidFill>
                  <a:srgbClr val="0176A3"/>
                </a:solidFill>
                <a:latin typeface="Segoe UI" panose="020B0502040204020203" pitchFamily="34" charset="0"/>
                <a:cs typeface="Segoe UI" panose="020B0502040204020203" pitchFamily="34" charset="0"/>
              </a:rPr>
              <a:t> </a:t>
            </a:r>
            <a:r>
              <a:rPr lang="en-US" altLang="zh-CN" sz="4400" b="1" smtClean="0">
                <a:solidFill>
                  <a:srgbClr val="0176A3"/>
                </a:solidFill>
                <a:latin typeface="Segoe UI" panose="020B0502040204020203" pitchFamily="34" charset="0"/>
                <a:cs typeface="Segoe UI" panose="020B0502040204020203" pitchFamily="34" charset="0"/>
              </a:rPr>
              <a:t>Real</a:t>
            </a:r>
            <a:r>
              <a:rPr lang="vi-VN" altLang="zh-CN" sz="4400" b="1" smtClean="0">
                <a:solidFill>
                  <a:srgbClr val="0176A3"/>
                </a:solidFill>
                <a:latin typeface="Segoe UI" panose="020B0502040204020203" pitchFamily="34" charset="0"/>
                <a:cs typeface="Segoe UI" panose="020B0502040204020203" pitchFamily="34" charset="0"/>
              </a:rPr>
              <a:t>-time </a:t>
            </a:r>
            <a:r>
              <a:rPr lang="vi-VN" altLang="zh-CN" sz="3200" b="1" smtClean="0">
                <a:solidFill>
                  <a:srgbClr val="0176A3"/>
                </a:solidFill>
                <a:latin typeface="Segoe UI" panose="020B0502040204020203" pitchFamily="34" charset="0"/>
                <a:cs typeface="Segoe UI" panose="020B0502040204020203" pitchFamily="34" charset="0"/>
              </a:rPr>
              <a:t>(Thời gian thực)</a:t>
            </a:r>
            <a:endParaRPr lang="zh-CN" altLang="en-US" sz="3200" b="1">
              <a:solidFill>
                <a:srgbClr val="0176A3"/>
              </a:solidFill>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36431795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组合 12"/>
          <p:cNvGrpSpPr/>
          <p:nvPr/>
        </p:nvGrpSpPr>
        <p:grpSpPr>
          <a:xfrm>
            <a:off x="631121" y="1803838"/>
            <a:ext cx="10973791" cy="4534489"/>
            <a:chOff x="529522" y="1266872"/>
            <a:chExt cx="8194213" cy="3385937"/>
          </a:xfrm>
        </p:grpSpPr>
        <p:sp>
          <p:nvSpPr>
            <p:cNvPr id="14" name="文本框 13">
              <a:extLst>
                <a:ext uri="{FF2B5EF4-FFF2-40B4-BE49-F238E27FC236}">
                  <a16:creationId xmlns:a16="http://schemas.microsoft.com/office/drawing/2014/main" id="{7995B28F-1F48-4E27-9468-2C53D1330848}"/>
                </a:ext>
              </a:extLst>
            </p:cNvPr>
            <p:cNvSpPr txBox="1"/>
            <p:nvPr/>
          </p:nvSpPr>
          <p:spPr>
            <a:xfrm>
              <a:off x="6430978" y="3315918"/>
              <a:ext cx="2076652" cy="344729"/>
            </a:xfrm>
            <a:prstGeom prst="rect">
              <a:avLst/>
            </a:prstGeom>
            <a:noFill/>
          </p:spPr>
          <p:txBody>
            <a:bodyPr wrap="square" rtlCol="0">
              <a:spAutoFit/>
            </a:bodyPr>
            <a:lstStyle/>
            <a:p>
              <a:pPr algn="ctr"/>
              <a:r>
                <a:rPr lang="en-US" altLang="zh-CN" sz="2400" err="1" smtClean="0">
                  <a:solidFill>
                    <a:srgbClr val="002060"/>
                  </a:solidFill>
                  <a:latin typeface="Segoe UI Semibold" panose="020B0702040204020203" pitchFamily="34" charset="0"/>
                  <a:ea typeface="Segoe UI" panose="020B0502040204020203" pitchFamily="34" charset="0"/>
                  <a:cs typeface="Segoe UI Semibold" panose="020B0702040204020203" pitchFamily="34" charset="0"/>
                </a:rPr>
                <a:t>Dòng</a:t>
              </a:r>
              <a:r>
                <a:rPr lang="en-US" altLang="zh-CN" sz="2400" smtClean="0">
                  <a:solidFill>
                    <a:srgbClr val="002060"/>
                  </a:solidFill>
                  <a:latin typeface="Segoe UI Semibold" panose="020B0702040204020203" pitchFamily="34" charset="0"/>
                  <a:ea typeface="Segoe UI" panose="020B0502040204020203" pitchFamily="34" charset="0"/>
                  <a:cs typeface="Segoe UI Semibold" panose="020B0702040204020203" pitchFamily="34" charset="0"/>
                </a:rPr>
                <a:t> HAC-A51-S2</a:t>
              </a:r>
              <a:endParaRPr lang="zh-CN" altLang="en-US" sz="2400">
                <a:solidFill>
                  <a:srgbClr val="002060"/>
                </a:solidFill>
                <a:latin typeface="Segoe UI Semibold" panose="020B0702040204020203" pitchFamily="34" charset="0"/>
                <a:ea typeface="微软雅黑" panose="020B0503020204020204" pitchFamily="34" charset="-122"/>
                <a:cs typeface="Segoe UI Semibold" panose="020B0702040204020203" pitchFamily="34" charset="0"/>
              </a:endParaRPr>
            </a:p>
          </p:txBody>
        </p:sp>
        <p:sp>
          <p:nvSpPr>
            <p:cNvPr id="15" name="文本框 14">
              <a:extLst>
                <a:ext uri="{FF2B5EF4-FFF2-40B4-BE49-F238E27FC236}">
                  <a16:creationId xmlns:a16="http://schemas.microsoft.com/office/drawing/2014/main" id="{996E3F54-901B-4771-AD2A-8B419BF3B26C}"/>
                </a:ext>
              </a:extLst>
            </p:cNvPr>
            <p:cNvSpPr txBox="1"/>
            <p:nvPr/>
          </p:nvSpPr>
          <p:spPr>
            <a:xfrm>
              <a:off x="3599087" y="3315918"/>
              <a:ext cx="2180570" cy="344729"/>
            </a:xfrm>
            <a:prstGeom prst="rect">
              <a:avLst/>
            </a:prstGeom>
            <a:noFill/>
          </p:spPr>
          <p:txBody>
            <a:bodyPr wrap="square" rtlCol="0">
              <a:spAutoFit/>
            </a:bodyPr>
            <a:lstStyle/>
            <a:p>
              <a:pPr algn="ctr"/>
              <a:r>
                <a:rPr lang="en-US" altLang="zh-CN" sz="2400" err="1" smtClean="0">
                  <a:solidFill>
                    <a:srgbClr val="002060"/>
                  </a:solidFill>
                  <a:latin typeface="Segoe UI Semibold" panose="020B0702040204020203" pitchFamily="34" charset="0"/>
                  <a:ea typeface="Segoe UI" panose="020B0502040204020203" pitchFamily="34" charset="0"/>
                  <a:cs typeface="Segoe UI Semibold" panose="020B0702040204020203" pitchFamily="34" charset="0"/>
                </a:rPr>
                <a:t>Dòng</a:t>
              </a:r>
              <a:r>
                <a:rPr lang="en-US" altLang="zh-CN" sz="2400" smtClean="0">
                  <a:solidFill>
                    <a:srgbClr val="002060"/>
                  </a:solidFill>
                  <a:latin typeface="Segoe UI Semibold" panose="020B0702040204020203" pitchFamily="34" charset="0"/>
                  <a:ea typeface="Segoe UI" panose="020B0502040204020203" pitchFamily="34" charset="0"/>
                  <a:cs typeface="Segoe UI Semibold" panose="020B0702040204020203" pitchFamily="34" charset="0"/>
                </a:rPr>
                <a:t> HAC-1500-S2 </a:t>
              </a:r>
              <a:endParaRPr lang="zh-CN" altLang="en-US" sz="2400">
                <a:solidFill>
                  <a:srgbClr val="002060"/>
                </a:solidFill>
                <a:latin typeface="Segoe UI Semibold" panose="020B0702040204020203" pitchFamily="34" charset="0"/>
                <a:ea typeface="微软雅黑" panose="020B0503020204020204" pitchFamily="34" charset="-122"/>
                <a:cs typeface="Segoe UI Semibold" panose="020B0702040204020203" pitchFamily="34" charset="0"/>
              </a:endParaRPr>
            </a:p>
          </p:txBody>
        </p:sp>
        <p:sp>
          <p:nvSpPr>
            <p:cNvPr id="16" name="文本框 15">
              <a:extLst>
                <a:ext uri="{FF2B5EF4-FFF2-40B4-BE49-F238E27FC236}">
                  <a16:creationId xmlns:a16="http://schemas.microsoft.com/office/drawing/2014/main" id="{8908B361-907D-4779-97E8-1F7583396508}"/>
                </a:ext>
              </a:extLst>
            </p:cNvPr>
            <p:cNvSpPr txBox="1"/>
            <p:nvPr/>
          </p:nvSpPr>
          <p:spPr>
            <a:xfrm>
              <a:off x="3502505" y="3769684"/>
              <a:ext cx="2236210" cy="648090"/>
            </a:xfrm>
            <a:prstGeom prst="rect">
              <a:avLst/>
            </a:prstGeom>
            <a:noFill/>
          </p:spPr>
          <p:txBody>
            <a:bodyPr wrap="square" rtlCol="0">
              <a:spAutoFit/>
            </a:bodyPr>
            <a:lstStyle/>
            <a:p>
              <a:pPr algn="ctr">
                <a:lnSpc>
                  <a:spcPct val="120000"/>
                </a:lnSpc>
              </a:pPr>
              <a:r>
                <a:rPr lang="en-US" altLang="zh-CN" sz="1400">
                  <a:latin typeface="Segoe UI" panose="020B0502040204020203" pitchFamily="34" charset="0"/>
                  <a:ea typeface="Segoe UI" panose="020B0502040204020203" pitchFamily="34" charset="0"/>
                  <a:cs typeface="Segoe UI" panose="020B0502040204020203" pitchFamily="34" charset="0"/>
                </a:rPr>
                <a:t>5MP 16:9; 5MP@25fps; </a:t>
              </a:r>
            </a:p>
            <a:p>
              <a:pPr algn="ctr">
                <a:lnSpc>
                  <a:spcPct val="120000"/>
                </a:lnSpc>
              </a:pPr>
              <a:r>
                <a:rPr lang="en-US" altLang="zh-CN" sz="1400">
                  <a:latin typeface="Segoe UI" panose="020B0502040204020203" pitchFamily="34" charset="0"/>
                  <a:ea typeface="Segoe UI" panose="020B0502040204020203" pitchFamily="34" charset="0"/>
                  <a:cs typeface="Segoe UI" panose="020B0502040204020203" pitchFamily="34" charset="0"/>
                </a:rPr>
                <a:t>Starlight; DWDR;</a:t>
              </a:r>
            </a:p>
            <a:p>
              <a:pPr algn="ctr">
                <a:lnSpc>
                  <a:spcPct val="120000"/>
                </a:lnSpc>
              </a:pPr>
              <a:r>
                <a:rPr lang="en-US" altLang="zh-CN" sz="1400">
                  <a:latin typeface="Segoe UI" panose="020B0502040204020203" pitchFamily="34" charset="0"/>
                  <a:ea typeface="Segoe UI" panose="020B0502040204020203" pitchFamily="34" charset="0"/>
                  <a:cs typeface="Segoe UI" panose="020B0502040204020203" pitchFamily="34" charset="0"/>
                </a:rPr>
                <a:t>(</a:t>
              </a:r>
              <a:r>
                <a:rPr lang="en-US" altLang="zh-CN" sz="1400" err="1">
                  <a:latin typeface="Segoe UI" panose="020B0502040204020203" pitchFamily="34" charset="0"/>
                  <a:ea typeface="Segoe UI" panose="020B0502040204020203" pitchFamily="34" charset="0"/>
                  <a:cs typeface="Segoe UI" panose="020B0502040204020203" pitchFamily="34" charset="0"/>
                </a:rPr>
                <a:t>Mã</a:t>
              </a:r>
              <a:r>
                <a:rPr lang="en-US" altLang="zh-CN" sz="1400">
                  <a:latin typeface="Segoe UI" panose="020B0502040204020203" pitchFamily="34" charset="0"/>
                  <a:ea typeface="Segoe UI" panose="020B0502040204020203" pitchFamily="34" charset="0"/>
                  <a:cs typeface="Segoe UI" panose="020B0502040204020203" pitchFamily="34" charset="0"/>
                </a:rPr>
                <a:t> -A)</a:t>
              </a:r>
              <a:r>
                <a:rPr lang="zh-CN" altLang="en-US" sz="1400">
                  <a:latin typeface="Segoe UI" panose="020B0502040204020203" pitchFamily="34" charset="0"/>
                  <a:ea typeface="Segoe UI" panose="020B0502040204020203" pitchFamily="34" charset="0"/>
                  <a:cs typeface="Segoe UI" panose="020B0502040204020203" pitchFamily="34" charset="0"/>
                </a:rPr>
                <a:t> </a:t>
              </a:r>
              <a:r>
                <a:rPr lang="en-US" altLang="zh-CN" sz="1400" err="1">
                  <a:latin typeface="Segoe UI" panose="020B0502040204020203" pitchFamily="34" charset="0"/>
                  <a:ea typeface="Segoe UI" panose="020B0502040204020203" pitchFamily="34" charset="0"/>
                  <a:cs typeface="Segoe UI" panose="020B0502040204020203" pitchFamily="34" charset="0"/>
                </a:rPr>
                <a:t>Tích</a:t>
              </a:r>
              <a:r>
                <a:rPr lang="en-US" altLang="zh-CN" sz="1400">
                  <a:latin typeface="Segoe UI" panose="020B0502040204020203" pitchFamily="34" charset="0"/>
                  <a:ea typeface="Segoe UI" panose="020B0502040204020203" pitchFamily="34" charset="0"/>
                  <a:cs typeface="Segoe UI" panose="020B0502040204020203" pitchFamily="34" charset="0"/>
                </a:rPr>
                <a:t> </a:t>
              </a:r>
              <a:r>
                <a:rPr lang="en-US" altLang="zh-CN" sz="1400" err="1">
                  <a:latin typeface="Segoe UI" panose="020B0502040204020203" pitchFamily="34" charset="0"/>
                  <a:ea typeface="Segoe UI" panose="020B0502040204020203" pitchFamily="34" charset="0"/>
                  <a:cs typeface="Segoe UI" panose="020B0502040204020203" pitchFamily="34" charset="0"/>
                </a:rPr>
                <a:t>hợp</a:t>
              </a:r>
              <a:r>
                <a:rPr lang="en-US" altLang="zh-CN" sz="1400">
                  <a:latin typeface="Segoe UI" panose="020B0502040204020203" pitchFamily="34" charset="0"/>
                  <a:ea typeface="Segoe UI" panose="020B0502040204020203" pitchFamily="34" charset="0"/>
                  <a:cs typeface="Segoe UI" panose="020B0502040204020203" pitchFamily="34" charset="0"/>
                </a:rPr>
                <a:t> </a:t>
              </a:r>
              <a:r>
                <a:rPr lang="en-US" altLang="zh-CN" sz="1400" err="1">
                  <a:latin typeface="Segoe UI" panose="020B0502040204020203" pitchFamily="34" charset="0"/>
                  <a:ea typeface="Segoe UI" panose="020B0502040204020203" pitchFamily="34" charset="0"/>
                  <a:cs typeface="Segoe UI" panose="020B0502040204020203" pitchFamily="34" charset="0"/>
                </a:rPr>
                <a:t>míc</a:t>
              </a:r>
              <a:endParaRPr lang="zh-CN" altLang="en-US" sz="1400">
                <a:latin typeface="Segoe UI" panose="020B0502040204020203" pitchFamily="34" charset="0"/>
                <a:ea typeface="Segoe UI" panose="020B0502040204020203" pitchFamily="34" charset="0"/>
                <a:cs typeface="Segoe UI" panose="020B0502040204020203" pitchFamily="34" charset="0"/>
              </a:endParaRPr>
            </a:p>
          </p:txBody>
        </p:sp>
        <p:sp>
          <p:nvSpPr>
            <p:cNvPr id="17" name="文本框 16">
              <a:extLst>
                <a:ext uri="{FF2B5EF4-FFF2-40B4-BE49-F238E27FC236}">
                  <a16:creationId xmlns:a16="http://schemas.microsoft.com/office/drawing/2014/main" id="{1703D097-465D-4974-A98A-C356422B5F53}"/>
                </a:ext>
              </a:extLst>
            </p:cNvPr>
            <p:cNvSpPr txBox="1"/>
            <p:nvPr/>
          </p:nvSpPr>
          <p:spPr>
            <a:xfrm>
              <a:off x="6414839" y="3890775"/>
              <a:ext cx="2199393" cy="455042"/>
            </a:xfrm>
            <a:prstGeom prst="rect">
              <a:avLst/>
            </a:prstGeom>
            <a:noFill/>
          </p:spPr>
          <p:txBody>
            <a:bodyPr wrap="square" rtlCol="0">
              <a:spAutoFit/>
            </a:bodyPr>
            <a:lstStyle/>
            <a:p>
              <a:pPr algn="ctr">
                <a:lnSpc>
                  <a:spcPct val="120000"/>
                </a:lnSpc>
              </a:pPr>
              <a:r>
                <a:rPr lang="en-US" altLang="zh-CN" sz="1400">
                  <a:latin typeface="Segoe UI" panose="020B0502040204020203" pitchFamily="34" charset="0"/>
                  <a:ea typeface="Segoe UI" panose="020B0502040204020203" pitchFamily="34" charset="0"/>
                  <a:cs typeface="Segoe UI" panose="020B0502040204020203" pitchFamily="34" charset="0"/>
                </a:rPr>
                <a:t>5MP 16:9; 5MP@25fps</a:t>
              </a:r>
            </a:p>
            <a:p>
              <a:pPr algn="ctr">
                <a:lnSpc>
                  <a:spcPct val="120000"/>
                </a:lnSpc>
              </a:pPr>
              <a:r>
                <a:rPr lang="en-US" altLang="zh-CN" sz="1400" err="1" smtClean="0">
                  <a:latin typeface="Segoe UI" panose="020B0502040204020203" pitchFamily="34" charset="0"/>
                  <a:ea typeface="Segoe UI" panose="020B0502040204020203" pitchFamily="34" charset="0"/>
                  <a:cs typeface="Segoe UI" panose="020B0502040204020203" pitchFamily="34" charset="0"/>
                </a:rPr>
                <a:t>Tùy</a:t>
              </a:r>
              <a:r>
                <a:rPr lang="en-US" altLang="zh-CN" sz="1400" smtClean="0">
                  <a:latin typeface="Segoe UI" panose="020B0502040204020203" pitchFamily="34" charset="0"/>
                  <a:ea typeface="Segoe UI" panose="020B0502040204020203" pitchFamily="34" charset="0"/>
                  <a:cs typeface="Segoe UI" panose="020B0502040204020203" pitchFamily="34" charset="0"/>
                </a:rPr>
                <a:t> </a:t>
              </a:r>
              <a:r>
                <a:rPr lang="en-US" altLang="zh-CN" sz="1400" err="1" smtClean="0">
                  <a:latin typeface="Segoe UI" panose="020B0502040204020203" pitchFamily="34" charset="0"/>
                  <a:ea typeface="Segoe UI" panose="020B0502040204020203" pitchFamily="34" charset="0"/>
                  <a:cs typeface="Segoe UI" panose="020B0502040204020203" pitchFamily="34" charset="0"/>
                </a:rPr>
                <a:t>chọn</a:t>
              </a:r>
              <a:r>
                <a:rPr lang="en-US" altLang="zh-CN" sz="1400" smtClean="0">
                  <a:latin typeface="Segoe UI" panose="020B0502040204020203" pitchFamily="34" charset="0"/>
                  <a:ea typeface="Segoe UI" panose="020B0502040204020203" pitchFamily="34" charset="0"/>
                  <a:cs typeface="Segoe UI" panose="020B0502040204020203" pitchFamily="34" charset="0"/>
                </a:rPr>
                <a:t> </a:t>
              </a:r>
              <a:r>
                <a:rPr lang="en-US" altLang="zh-CN" sz="1400" err="1" smtClean="0">
                  <a:latin typeface="Segoe UI" panose="020B0502040204020203" pitchFamily="34" charset="0"/>
                  <a:ea typeface="Segoe UI" panose="020B0502040204020203" pitchFamily="34" charset="0"/>
                  <a:cs typeface="Segoe UI" panose="020B0502040204020203" pitchFamily="34" charset="0"/>
                </a:rPr>
                <a:t>mã</a:t>
              </a:r>
              <a:r>
                <a:rPr lang="en-US" altLang="zh-CN" sz="1400" smtClean="0">
                  <a:latin typeface="Segoe UI" panose="020B0502040204020203" pitchFamily="34" charset="0"/>
                  <a:ea typeface="Segoe UI" panose="020B0502040204020203" pitchFamily="34" charset="0"/>
                  <a:cs typeface="Segoe UI" panose="020B0502040204020203" pitchFamily="34" charset="0"/>
                </a:rPr>
                <a:t> </a:t>
              </a:r>
              <a:r>
                <a:rPr lang="en-US" altLang="zh-CN" sz="1400" err="1" smtClean="0">
                  <a:latin typeface="Segoe UI" panose="020B0502040204020203" pitchFamily="34" charset="0"/>
                  <a:ea typeface="Segoe UI" panose="020B0502040204020203" pitchFamily="34" charset="0"/>
                  <a:cs typeface="Segoe UI" panose="020B0502040204020203" pitchFamily="34" charset="0"/>
                </a:rPr>
                <a:t>hỗ</a:t>
              </a:r>
              <a:r>
                <a:rPr lang="en-US" altLang="zh-CN" sz="1400" smtClean="0">
                  <a:latin typeface="Segoe UI" panose="020B0502040204020203" pitchFamily="34" charset="0"/>
                  <a:ea typeface="Segoe UI" panose="020B0502040204020203" pitchFamily="34" charset="0"/>
                  <a:cs typeface="Segoe UI" panose="020B0502040204020203" pitchFamily="34" charset="0"/>
                </a:rPr>
                <a:t> </a:t>
              </a:r>
              <a:r>
                <a:rPr lang="en-US" altLang="zh-CN" sz="1400" err="1" smtClean="0">
                  <a:latin typeface="Segoe UI" panose="020B0502040204020203" pitchFamily="34" charset="0"/>
                  <a:ea typeface="Segoe UI" panose="020B0502040204020203" pitchFamily="34" charset="0"/>
                  <a:cs typeface="Segoe UI" panose="020B0502040204020203" pitchFamily="34" charset="0"/>
                </a:rPr>
                <a:t>trợ</a:t>
              </a:r>
              <a:r>
                <a:rPr lang="en-US" altLang="zh-CN" sz="1400" smtClean="0">
                  <a:latin typeface="Segoe UI" panose="020B0502040204020203" pitchFamily="34" charset="0"/>
                  <a:ea typeface="Segoe UI" panose="020B0502040204020203" pitchFamily="34" charset="0"/>
                  <a:cs typeface="Segoe UI" panose="020B0502040204020203" pitchFamily="34" charset="0"/>
                </a:rPr>
                <a:t> Zoom </a:t>
              </a:r>
              <a:r>
                <a:rPr lang="en-US" altLang="zh-CN" sz="1400" err="1" smtClean="0">
                  <a:latin typeface="Segoe UI" panose="020B0502040204020203" pitchFamily="34" charset="0"/>
                  <a:ea typeface="Segoe UI" panose="020B0502040204020203" pitchFamily="34" charset="0"/>
                  <a:cs typeface="Segoe UI" panose="020B0502040204020203" pitchFamily="34" charset="0"/>
                </a:rPr>
                <a:t>quang</a:t>
              </a:r>
              <a:endParaRPr lang="en-US" altLang="zh-CN" sz="1400">
                <a:latin typeface="Segoe UI" panose="020B0502040204020203" pitchFamily="34" charset="0"/>
                <a:ea typeface="Segoe UI" panose="020B0502040204020203" pitchFamily="34" charset="0"/>
                <a:cs typeface="Segoe UI" panose="020B0502040204020203" pitchFamily="34" charset="0"/>
              </a:endParaRPr>
            </a:p>
          </p:txBody>
        </p:sp>
        <p:sp>
          <p:nvSpPr>
            <p:cNvPr id="18" name="文本框 17">
              <a:extLst>
                <a:ext uri="{FF2B5EF4-FFF2-40B4-BE49-F238E27FC236}">
                  <a16:creationId xmlns:a16="http://schemas.microsoft.com/office/drawing/2014/main" id="{996E3F54-901B-4771-AD2A-8B419BF3B26C}"/>
                </a:ext>
              </a:extLst>
            </p:cNvPr>
            <p:cNvSpPr txBox="1"/>
            <p:nvPr/>
          </p:nvSpPr>
          <p:spPr>
            <a:xfrm>
              <a:off x="721813" y="3315918"/>
              <a:ext cx="2305059" cy="344729"/>
            </a:xfrm>
            <a:prstGeom prst="rect">
              <a:avLst/>
            </a:prstGeom>
            <a:noFill/>
          </p:spPr>
          <p:txBody>
            <a:bodyPr wrap="square" rtlCol="0">
              <a:spAutoFit/>
            </a:bodyPr>
            <a:lstStyle/>
            <a:p>
              <a:pPr algn="ctr"/>
              <a:r>
                <a:rPr lang="en-US" altLang="zh-CN" sz="2400" err="1" smtClean="0">
                  <a:solidFill>
                    <a:srgbClr val="002060"/>
                  </a:solidFill>
                  <a:latin typeface="Segoe UI Semibold" panose="020B0702040204020203" pitchFamily="34" charset="0"/>
                  <a:ea typeface="Segoe UI" panose="020B0502040204020203" pitchFamily="34" charset="0"/>
                  <a:cs typeface="Segoe UI Semibold" panose="020B0702040204020203" pitchFamily="34" charset="0"/>
                </a:rPr>
                <a:t>Dòng</a:t>
              </a:r>
              <a:r>
                <a:rPr lang="en-US" altLang="zh-CN" sz="2400" smtClean="0">
                  <a:solidFill>
                    <a:srgbClr val="002060"/>
                  </a:solidFill>
                  <a:latin typeface="Segoe UI Semibold" panose="020B0702040204020203" pitchFamily="34" charset="0"/>
                  <a:ea typeface="Segoe UI" panose="020B0502040204020203" pitchFamily="34" charset="0"/>
                  <a:cs typeface="Segoe UI Semibold" panose="020B0702040204020203" pitchFamily="34" charset="0"/>
                </a:rPr>
                <a:t> HAC-2501-S2</a:t>
              </a:r>
              <a:endParaRPr lang="zh-CN" altLang="en-US" sz="2400">
                <a:solidFill>
                  <a:srgbClr val="002060"/>
                </a:solidFill>
                <a:latin typeface="Segoe UI Semibold" panose="020B0702040204020203" pitchFamily="34" charset="0"/>
                <a:ea typeface="微软雅黑" panose="020B0503020204020204" pitchFamily="34" charset="-122"/>
                <a:cs typeface="Segoe UI Semibold" panose="020B0702040204020203" pitchFamily="34" charset="0"/>
              </a:endParaRPr>
            </a:p>
          </p:txBody>
        </p:sp>
        <p:sp>
          <p:nvSpPr>
            <p:cNvPr id="19" name="矩形 18"/>
            <p:cNvSpPr/>
            <p:nvPr/>
          </p:nvSpPr>
          <p:spPr>
            <a:xfrm>
              <a:off x="536186" y="3779975"/>
              <a:ext cx="2490685" cy="648090"/>
            </a:xfrm>
            <a:prstGeom prst="rect">
              <a:avLst/>
            </a:prstGeom>
          </p:spPr>
          <p:txBody>
            <a:bodyPr wrap="square">
              <a:spAutoFit/>
            </a:bodyPr>
            <a:lstStyle/>
            <a:p>
              <a:pPr algn="ctr">
                <a:lnSpc>
                  <a:spcPct val="120000"/>
                </a:lnSpc>
              </a:pPr>
              <a:r>
                <a:rPr lang="en-US" altLang="zh-CN" sz="1400">
                  <a:latin typeface="Segoe UI" panose="020B0502040204020203" pitchFamily="34" charset="0"/>
                  <a:ea typeface="Segoe UI" panose="020B0502040204020203" pitchFamily="34" charset="0"/>
                  <a:cs typeface="Segoe UI" panose="020B0502040204020203" pitchFamily="34" charset="0"/>
                </a:rPr>
                <a:t>5MP 16:9; 5MP@25fps; </a:t>
              </a:r>
            </a:p>
            <a:p>
              <a:pPr algn="ctr">
                <a:lnSpc>
                  <a:spcPct val="120000"/>
                </a:lnSpc>
              </a:pPr>
              <a:r>
                <a:rPr lang="en-US" altLang="zh-CN" sz="1400">
                  <a:latin typeface="Segoe UI" panose="020B0502040204020203" pitchFamily="34" charset="0"/>
                  <a:ea typeface="Segoe UI" panose="020B0502040204020203" pitchFamily="34" charset="0"/>
                  <a:cs typeface="Segoe UI" panose="020B0502040204020203" pitchFamily="34" charset="0"/>
                </a:rPr>
                <a:t>Starlight; 120dB True WDR; 3DNR; </a:t>
              </a:r>
            </a:p>
            <a:p>
              <a:pPr algn="ctr">
                <a:lnSpc>
                  <a:spcPct val="120000"/>
                </a:lnSpc>
              </a:pPr>
              <a:r>
                <a:rPr lang="en-US" altLang="zh-CN" sz="1400" smtClean="0">
                  <a:latin typeface="Segoe UI" panose="020B0502040204020203" pitchFamily="34" charset="0"/>
                  <a:ea typeface="Segoe UI" panose="020B0502040204020203" pitchFamily="34" charset="0"/>
                  <a:cs typeface="Segoe UI" panose="020B0502040204020203" pitchFamily="34" charset="0"/>
                </a:rPr>
                <a:t>(</a:t>
              </a:r>
              <a:r>
                <a:rPr lang="en-US" altLang="zh-CN" sz="1400" err="1" smtClean="0">
                  <a:latin typeface="Segoe UI" panose="020B0502040204020203" pitchFamily="34" charset="0"/>
                  <a:ea typeface="Segoe UI" panose="020B0502040204020203" pitchFamily="34" charset="0"/>
                  <a:cs typeface="Segoe UI" panose="020B0502040204020203" pitchFamily="34" charset="0"/>
                </a:rPr>
                <a:t>Mã</a:t>
              </a:r>
              <a:r>
                <a:rPr lang="en-US" altLang="zh-CN" sz="1400" smtClean="0">
                  <a:latin typeface="Segoe UI" panose="020B0502040204020203" pitchFamily="34" charset="0"/>
                  <a:ea typeface="Segoe UI" panose="020B0502040204020203" pitchFamily="34" charset="0"/>
                  <a:cs typeface="Segoe UI" panose="020B0502040204020203" pitchFamily="34" charset="0"/>
                </a:rPr>
                <a:t> -A)</a:t>
              </a:r>
              <a:r>
                <a:rPr lang="zh-CN" altLang="en-US" sz="1400" smtClean="0">
                  <a:latin typeface="Segoe UI" panose="020B0502040204020203" pitchFamily="34" charset="0"/>
                  <a:ea typeface="Segoe UI" panose="020B0502040204020203" pitchFamily="34" charset="0"/>
                  <a:cs typeface="Segoe UI" panose="020B0502040204020203" pitchFamily="34" charset="0"/>
                </a:rPr>
                <a:t> </a:t>
              </a:r>
              <a:r>
                <a:rPr lang="en-US" altLang="zh-CN" sz="1400" err="1" smtClean="0">
                  <a:latin typeface="Segoe UI" panose="020B0502040204020203" pitchFamily="34" charset="0"/>
                  <a:ea typeface="Segoe UI" panose="020B0502040204020203" pitchFamily="34" charset="0"/>
                  <a:cs typeface="Segoe UI" panose="020B0502040204020203" pitchFamily="34" charset="0"/>
                </a:rPr>
                <a:t>Tích</a:t>
              </a:r>
              <a:r>
                <a:rPr lang="en-US" altLang="zh-CN" sz="1400" smtClean="0">
                  <a:latin typeface="Segoe UI" panose="020B0502040204020203" pitchFamily="34" charset="0"/>
                  <a:ea typeface="Segoe UI" panose="020B0502040204020203" pitchFamily="34" charset="0"/>
                  <a:cs typeface="Segoe UI" panose="020B0502040204020203" pitchFamily="34" charset="0"/>
                </a:rPr>
                <a:t> </a:t>
              </a:r>
              <a:r>
                <a:rPr lang="en-US" altLang="zh-CN" sz="1400" err="1" smtClean="0">
                  <a:latin typeface="Segoe UI" panose="020B0502040204020203" pitchFamily="34" charset="0"/>
                  <a:ea typeface="Segoe UI" panose="020B0502040204020203" pitchFamily="34" charset="0"/>
                  <a:cs typeface="Segoe UI" panose="020B0502040204020203" pitchFamily="34" charset="0"/>
                </a:rPr>
                <a:t>hợp</a:t>
              </a:r>
              <a:r>
                <a:rPr lang="en-US" altLang="zh-CN" sz="1400" smtClean="0">
                  <a:latin typeface="Segoe UI" panose="020B0502040204020203" pitchFamily="34" charset="0"/>
                  <a:ea typeface="Segoe UI" panose="020B0502040204020203" pitchFamily="34" charset="0"/>
                  <a:cs typeface="Segoe UI" panose="020B0502040204020203" pitchFamily="34" charset="0"/>
                </a:rPr>
                <a:t> </a:t>
              </a:r>
              <a:r>
                <a:rPr lang="en-US" altLang="zh-CN" sz="1400" err="1" smtClean="0">
                  <a:latin typeface="Segoe UI" panose="020B0502040204020203" pitchFamily="34" charset="0"/>
                  <a:ea typeface="Segoe UI" panose="020B0502040204020203" pitchFamily="34" charset="0"/>
                  <a:cs typeface="Segoe UI" panose="020B0502040204020203" pitchFamily="34" charset="0"/>
                </a:rPr>
                <a:t>míc</a:t>
              </a:r>
              <a:endParaRPr lang="zh-CN" altLang="en-US" sz="1400">
                <a:latin typeface="Segoe UI" panose="020B0502040204020203" pitchFamily="34" charset="0"/>
                <a:ea typeface="Segoe UI" panose="020B0502040204020203" pitchFamily="34" charset="0"/>
                <a:cs typeface="Segoe UI" panose="020B0502040204020203" pitchFamily="34" charset="0"/>
              </a:endParaRPr>
            </a:p>
          </p:txBody>
        </p:sp>
        <p:pic>
          <p:nvPicPr>
            <p:cNvPr id="20" name="图片 19"/>
            <p:cNvPicPr>
              <a:picLocks noChangeAspect="1"/>
            </p:cNvPicPr>
            <p:nvPr/>
          </p:nvPicPr>
          <p:blipFill rotWithShape="1">
            <a:blip r:embed="rId3" cstate="hqprint">
              <a:extLst>
                <a:ext uri="{28A0092B-C50C-407E-A947-70E740481C1C}">
                  <a14:useLocalDpi xmlns:a14="http://schemas.microsoft.com/office/drawing/2010/main"/>
                </a:ext>
              </a:extLst>
            </a:blip>
            <a:srcRect l="9195" t="28462" r="7995" b="31733"/>
            <a:stretch/>
          </p:blipFill>
          <p:spPr>
            <a:xfrm>
              <a:off x="655045" y="2501965"/>
              <a:ext cx="1126483" cy="541474"/>
            </a:xfrm>
            <a:prstGeom prst="rect">
              <a:avLst/>
            </a:prstGeom>
          </p:spPr>
        </p:pic>
        <p:pic>
          <p:nvPicPr>
            <p:cNvPr id="21" name="图片 20"/>
            <p:cNvPicPr>
              <a:picLocks noChangeAspect="1"/>
            </p:cNvPicPr>
            <p:nvPr/>
          </p:nvPicPr>
          <p:blipFill rotWithShape="1">
            <a:blip r:embed="rId4" cstate="hqprint">
              <a:extLst>
                <a:ext uri="{28A0092B-C50C-407E-A947-70E740481C1C}">
                  <a14:useLocalDpi xmlns:a14="http://schemas.microsoft.com/office/drawing/2010/main"/>
                </a:ext>
              </a:extLst>
            </a:blip>
            <a:srcRect l="26597" t="25297" r="25997" b="25296"/>
            <a:stretch/>
          </p:blipFill>
          <p:spPr>
            <a:xfrm>
              <a:off x="4794315" y="1739995"/>
              <a:ext cx="526184" cy="548386"/>
            </a:xfrm>
            <a:prstGeom prst="rect">
              <a:avLst/>
            </a:prstGeom>
          </p:spPr>
        </p:pic>
        <p:pic>
          <p:nvPicPr>
            <p:cNvPr id="22" name="图片 21"/>
            <p:cNvPicPr>
              <a:picLocks noChangeAspect="1"/>
            </p:cNvPicPr>
            <p:nvPr/>
          </p:nvPicPr>
          <p:blipFill rotWithShape="1">
            <a:blip r:embed="rId5" cstate="hqprint">
              <a:extLst>
                <a:ext uri="{28A0092B-C50C-407E-A947-70E740481C1C}">
                  <a14:useLocalDpi xmlns:a14="http://schemas.microsoft.com/office/drawing/2010/main"/>
                </a:ext>
              </a:extLst>
            </a:blip>
            <a:srcRect l="3194" t="26697" r="5195" b="29498"/>
            <a:stretch/>
          </p:blipFill>
          <p:spPr>
            <a:xfrm>
              <a:off x="1344586" y="2526723"/>
              <a:ext cx="960048" cy="459062"/>
            </a:xfrm>
            <a:prstGeom prst="rect">
              <a:avLst/>
            </a:prstGeom>
          </p:spPr>
        </p:pic>
        <p:pic>
          <p:nvPicPr>
            <p:cNvPr id="23" name="图片 22">
              <a:extLst>
                <a:ext uri="{FF2B5EF4-FFF2-40B4-BE49-F238E27FC236}">
                  <a16:creationId xmlns:a16="http://schemas.microsoft.com/office/drawing/2014/main" id="{91FD9DF4-FF71-4C17-B607-C6861A5618CD}"/>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3635905" y="2549677"/>
              <a:ext cx="1033980" cy="439864"/>
            </a:xfrm>
            <a:prstGeom prst="rect">
              <a:avLst/>
            </a:prstGeom>
          </p:spPr>
        </p:pic>
        <p:pic>
          <p:nvPicPr>
            <p:cNvPr id="24" name="图片 23"/>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3721938" y="1702365"/>
              <a:ext cx="658376" cy="614898"/>
            </a:xfrm>
            <a:prstGeom prst="rect">
              <a:avLst/>
            </a:prstGeom>
          </p:spPr>
        </p:pic>
        <p:pic>
          <p:nvPicPr>
            <p:cNvPr id="25" name="图片 24"/>
            <p:cNvPicPr>
              <a:picLocks noChangeAspect="1"/>
            </p:cNvPicPr>
            <p:nvPr/>
          </p:nvPicPr>
          <p:blipFill rotWithShape="1">
            <a:blip r:embed="rId8" cstate="hqprint">
              <a:extLst>
                <a:ext uri="{28A0092B-C50C-407E-A947-70E740481C1C}">
                  <a14:useLocalDpi xmlns:a14="http://schemas.microsoft.com/office/drawing/2010/main"/>
                </a:ext>
              </a:extLst>
            </a:blip>
            <a:srcRect l="7931" t="29991" r="10781" b="31739"/>
            <a:stretch/>
          </p:blipFill>
          <p:spPr>
            <a:xfrm>
              <a:off x="4248576" y="2520815"/>
              <a:ext cx="1060833" cy="499423"/>
            </a:xfrm>
            <a:prstGeom prst="rect">
              <a:avLst/>
            </a:prstGeom>
          </p:spPr>
        </p:pic>
        <p:pic>
          <p:nvPicPr>
            <p:cNvPr id="26" name="图片 25"/>
            <p:cNvPicPr>
              <a:picLocks noChangeAspect="1"/>
            </p:cNvPicPr>
            <p:nvPr/>
          </p:nvPicPr>
          <p:blipFill rotWithShape="1">
            <a:blip r:embed="rId9" cstate="hqprint">
              <a:extLst>
                <a:ext uri="{28A0092B-C50C-407E-A947-70E740481C1C}">
                  <a14:useLocalDpi xmlns:a14="http://schemas.microsoft.com/office/drawing/2010/main"/>
                </a:ext>
              </a:extLst>
            </a:blip>
            <a:srcRect/>
            <a:stretch/>
          </p:blipFill>
          <p:spPr>
            <a:xfrm>
              <a:off x="2183030" y="1809991"/>
              <a:ext cx="586209" cy="573298"/>
            </a:xfrm>
            <a:prstGeom prst="rect">
              <a:avLst/>
            </a:prstGeom>
          </p:spPr>
        </p:pic>
        <p:pic>
          <p:nvPicPr>
            <p:cNvPr id="27" name="图片 26"/>
            <p:cNvPicPr>
              <a:picLocks noChangeAspect="1"/>
            </p:cNvPicPr>
            <p:nvPr/>
          </p:nvPicPr>
          <p:blipFill rotWithShape="1">
            <a:blip r:embed="rId10" cstate="hqprint">
              <a:extLst>
                <a:ext uri="{28A0092B-C50C-407E-A947-70E740481C1C}">
                  <a14:useLocalDpi xmlns:a14="http://schemas.microsoft.com/office/drawing/2010/main"/>
                </a:ext>
              </a:extLst>
            </a:blip>
            <a:srcRect l="15195" t="30097" r="16596" b="32298"/>
            <a:stretch/>
          </p:blipFill>
          <p:spPr>
            <a:xfrm>
              <a:off x="2090471" y="2531612"/>
              <a:ext cx="906260" cy="499639"/>
            </a:xfrm>
            <a:prstGeom prst="rect">
              <a:avLst/>
            </a:prstGeom>
          </p:spPr>
        </p:pic>
        <p:pic>
          <p:nvPicPr>
            <p:cNvPr id="28" name="图片 27"/>
            <p:cNvPicPr>
              <a:picLocks noChangeAspect="1"/>
            </p:cNvPicPr>
            <p:nvPr/>
          </p:nvPicPr>
          <p:blipFill rotWithShape="1">
            <a:blip r:embed="rId11" cstate="hqprint">
              <a:extLst>
                <a:ext uri="{28A0092B-C50C-407E-A947-70E740481C1C}">
                  <a14:useLocalDpi xmlns:a14="http://schemas.microsoft.com/office/drawing/2010/main"/>
                </a:ext>
              </a:extLst>
            </a:blip>
            <a:srcRect/>
            <a:stretch/>
          </p:blipFill>
          <p:spPr>
            <a:xfrm>
              <a:off x="803405" y="1822393"/>
              <a:ext cx="641767" cy="562738"/>
            </a:xfrm>
            <a:prstGeom prst="rect">
              <a:avLst/>
            </a:prstGeom>
          </p:spPr>
        </p:pic>
        <p:pic>
          <p:nvPicPr>
            <p:cNvPr id="29" name="Picture 4" descr="D:\1项目设计\35cvr小枪\xuanr\新建文件夹\0604.448 副本3.png"/>
            <p:cNvPicPr>
              <a:picLocks noChangeAspect="1" noChangeArrowheads="1"/>
            </p:cNvPicPr>
            <p:nvPr/>
          </p:nvPicPr>
          <p:blipFill>
            <a:blip r:embed="rId12">
              <a:extLst>
                <a:ext uri="{28A0092B-C50C-407E-A947-70E740481C1C}">
                  <a14:useLocalDpi xmlns:a14="http://schemas.microsoft.com/office/drawing/2010/main"/>
                </a:ext>
              </a:extLst>
            </a:blip>
            <a:srcRect/>
            <a:stretch>
              <a:fillRect/>
            </a:stretch>
          </p:blipFill>
          <p:spPr bwMode="auto">
            <a:xfrm rot="21322818">
              <a:off x="4547706" y="2466040"/>
              <a:ext cx="1523406" cy="742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图片 29"/>
            <p:cNvPicPr>
              <a:picLocks noChangeAspect="1"/>
            </p:cNvPicPr>
            <p:nvPr/>
          </p:nvPicPr>
          <p:blipFill rotWithShape="1">
            <a:blip r:embed="rId13" cstate="hqprint">
              <a:extLst>
                <a:ext uri="{28A0092B-C50C-407E-A947-70E740481C1C}">
                  <a14:useLocalDpi xmlns:a14="http://schemas.microsoft.com/office/drawing/2010/main"/>
                </a:ext>
              </a:extLst>
            </a:blip>
            <a:srcRect l="11223" t="27372" r="12167" b="34223"/>
            <a:stretch/>
          </p:blipFill>
          <p:spPr>
            <a:xfrm>
              <a:off x="6337505" y="2464579"/>
              <a:ext cx="1098216" cy="550542"/>
            </a:xfrm>
            <a:prstGeom prst="rect">
              <a:avLst/>
            </a:prstGeom>
          </p:spPr>
        </p:pic>
        <p:pic>
          <p:nvPicPr>
            <p:cNvPr id="31" name="图片 30"/>
            <p:cNvPicPr>
              <a:picLocks noChangeAspect="1"/>
            </p:cNvPicPr>
            <p:nvPr/>
          </p:nvPicPr>
          <p:blipFill rotWithShape="1">
            <a:blip r:embed="rId14" cstate="hqprint">
              <a:extLst>
                <a:ext uri="{28A0092B-C50C-407E-A947-70E740481C1C}">
                  <a14:useLocalDpi xmlns:a14="http://schemas.microsoft.com/office/drawing/2010/main"/>
                </a:ext>
              </a:extLst>
            </a:blip>
            <a:srcRect l="11600" t="26500" r="10800" b="30100"/>
            <a:stretch/>
          </p:blipFill>
          <p:spPr>
            <a:xfrm>
              <a:off x="6961012" y="2433617"/>
              <a:ext cx="1016585" cy="568554"/>
            </a:xfrm>
            <a:prstGeom prst="rect">
              <a:avLst/>
            </a:prstGeom>
          </p:spPr>
        </p:pic>
        <p:pic>
          <p:nvPicPr>
            <p:cNvPr id="32" name="图片 31"/>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4074655" y="1809991"/>
              <a:ext cx="575235" cy="537247"/>
            </a:xfrm>
            <a:prstGeom prst="rect">
              <a:avLst/>
            </a:prstGeom>
          </p:spPr>
        </p:pic>
        <p:pic>
          <p:nvPicPr>
            <p:cNvPr id="33" name="图片 32"/>
            <p:cNvPicPr>
              <a:picLocks noChangeAspect="1"/>
            </p:cNvPicPr>
            <p:nvPr/>
          </p:nvPicPr>
          <p:blipFill rotWithShape="1">
            <a:blip r:embed="rId15" cstate="hqprint">
              <a:extLst>
                <a:ext uri="{28A0092B-C50C-407E-A947-70E740481C1C}">
                  <a14:useLocalDpi xmlns:a14="http://schemas.microsoft.com/office/drawing/2010/main"/>
                </a:ext>
              </a:extLst>
            </a:blip>
            <a:srcRect/>
            <a:stretch/>
          </p:blipFill>
          <p:spPr>
            <a:xfrm>
              <a:off x="5144543" y="1824469"/>
              <a:ext cx="451969" cy="471040"/>
            </a:xfrm>
            <a:prstGeom prst="rect">
              <a:avLst/>
            </a:prstGeom>
          </p:spPr>
        </p:pic>
        <p:pic>
          <p:nvPicPr>
            <p:cNvPr id="42" name="图片 41"/>
            <p:cNvPicPr>
              <a:picLocks noChangeAspect="1"/>
            </p:cNvPicPr>
            <p:nvPr/>
          </p:nvPicPr>
          <p:blipFill rotWithShape="1">
            <a:blip r:embed="rId16" cstate="hqprint">
              <a:extLst>
                <a:ext uri="{28A0092B-C50C-407E-A947-70E740481C1C}">
                  <a14:useLocalDpi xmlns:a14="http://schemas.microsoft.com/office/drawing/2010/main"/>
                </a:ext>
              </a:extLst>
            </a:blip>
            <a:srcRect/>
            <a:stretch/>
          </p:blipFill>
          <p:spPr>
            <a:xfrm>
              <a:off x="6556318" y="1739995"/>
              <a:ext cx="561195" cy="594296"/>
            </a:xfrm>
            <a:prstGeom prst="rect">
              <a:avLst/>
            </a:prstGeom>
          </p:spPr>
        </p:pic>
        <p:pic>
          <p:nvPicPr>
            <p:cNvPr id="43" name="图片 42"/>
            <p:cNvPicPr>
              <a:picLocks noChangeAspect="1"/>
            </p:cNvPicPr>
            <p:nvPr/>
          </p:nvPicPr>
          <p:blipFill rotWithShape="1">
            <a:blip r:embed="rId17" cstate="hqprint">
              <a:extLst>
                <a:ext uri="{28A0092B-C50C-407E-A947-70E740481C1C}">
                  <a14:useLocalDpi xmlns:a14="http://schemas.microsoft.com/office/drawing/2010/main"/>
                </a:ext>
              </a:extLst>
            </a:blip>
            <a:srcRect/>
            <a:stretch/>
          </p:blipFill>
          <p:spPr>
            <a:xfrm flipH="1" flipV="1">
              <a:off x="1481403" y="1879024"/>
              <a:ext cx="665396" cy="443597"/>
            </a:xfrm>
            <a:prstGeom prst="rect">
              <a:avLst/>
            </a:prstGeom>
          </p:spPr>
        </p:pic>
        <p:sp>
          <p:nvSpPr>
            <p:cNvPr id="44" name="圆角矩形 43"/>
            <p:cNvSpPr>
              <a:spLocks/>
            </p:cNvSpPr>
            <p:nvPr/>
          </p:nvSpPr>
          <p:spPr>
            <a:xfrm>
              <a:off x="529522" y="1266872"/>
              <a:ext cx="2590177" cy="3385937"/>
            </a:xfrm>
            <a:prstGeom prst="roundRect">
              <a:avLst/>
            </a:prstGeom>
            <a:noFill/>
            <a:ln w="19050">
              <a:solidFill>
                <a:srgbClr val="0B688C"/>
              </a:solidFill>
              <a:prstDash val="sysDot"/>
            </a:ln>
          </p:spPr>
          <p:txBody>
            <a:bodyPr wrap="square" rtlCol="0" anchor="ctr">
              <a:noAutofit/>
            </a:bodyPr>
            <a:lstStyle/>
            <a:p>
              <a:pPr algn="ctr"/>
              <a:endParaRPr lang="zh-CN" altLang="en-US" sz="16600">
                <a:solidFill>
                  <a:schemeClr val="accent5">
                    <a:alpha val="10000"/>
                  </a:schemeClr>
                </a:solidFill>
                <a:latin typeface="站酷高端黑" panose="02010600030101010101" pitchFamily="2" charset="-122"/>
                <a:ea typeface="站酷高端黑" panose="02010600030101010101" pitchFamily="2" charset="-122"/>
                <a:cs typeface="+mn-ea"/>
                <a:sym typeface="+mn-lt"/>
              </a:endParaRPr>
            </a:p>
          </p:txBody>
        </p:sp>
        <p:sp>
          <p:nvSpPr>
            <p:cNvPr id="45" name="圆角矩形 44"/>
            <p:cNvSpPr>
              <a:spLocks/>
            </p:cNvSpPr>
            <p:nvPr/>
          </p:nvSpPr>
          <p:spPr>
            <a:xfrm>
              <a:off x="3331540" y="1266872"/>
              <a:ext cx="2590177" cy="3385936"/>
            </a:xfrm>
            <a:prstGeom prst="roundRect">
              <a:avLst/>
            </a:prstGeom>
            <a:noFill/>
            <a:ln w="19050">
              <a:solidFill>
                <a:srgbClr val="0B688C"/>
              </a:solidFill>
              <a:prstDash val="sysDot"/>
            </a:ln>
          </p:spPr>
          <p:txBody>
            <a:bodyPr wrap="square" rtlCol="0" anchor="ctr">
              <a:noAutofit/>
            </a:bodyPr>
            <a:lstStyle/>
            <a:p>
              <a:pPr algn="ctr"/>
              <a:endParaRPr lang="zh-CN" altLang="en-US" sz="16600">
                <a:solidFill>
                  <a:schemeClr val="accent5">
                    <a:alpha val="10000"/>
                  </a:schemeClr>
                </a:solidFill>
                <a:latin typeface="站酷高端黑" panose="02010600030101010101" pitchFamily="2" charset="-122"/>
                <a:ea typeface="站酷高端黑" panose="02010600030101010101" pitchFamily="2" charset="-122"/>
                <a:cs typeface="+mn-ea"/>
                <a:sym typeface="+mn-lt"/>
              </a:endParaRPr>
            </a:p>
          </p:txBody>
        </p:sp>
        <p:sp>
          <p:nvSpPr>
            <p:cNvPr id="46" name="圆角矩形 45"/>
            <p:cNvSpPr>
              <a:spLocks/>
            </p:cNvSpPr>
            <p:nvPr/>
          </p:nvSpPr>
          <p:spPr>
            <a:xfrm>
              <a:off x="6133558" y="1266872"/>
              <a:ext cx="2590177" cy="3385936"/>
            </a:xfrm>
            <a:prstGeom prst="roundRect">
              <a:avLst/>
            </a:prstGeom>
            <a:noFill/>
            <a:ln w="19050">
              <a:solidFill>
                <a:srgbClr val="0B688C"/>
              </a:solidFill>
              <a:prstDash val="sysDot"/>
            </a:ln>
          </p:spPr>
          <p:txBody>
            <a:bodyPr wrap="square" rtlCol="0" anchor="ctr">
              <a:noAutofit/>
            </a:bodyPr>
            <a:lstStyle/>
            <a:p>
              <a:pPr algn="ctr"/>
              <a:endParaRPr lang="zh-CN" altLang="en-US" sz="16600">
                <a:solidFill>
                  <a:schemeClr val="accent5">
                    <a:alpha val="10000"/>
                  </a:schemeClr>
                </a:solidFill>
                <a:latin typeface="站酷高端黑" panose="02010600030101010101" pitchFamily="2" charset="-122"/>
                <a:ea typeface="站酷高端黑" panose="02010600030101010101" pitchFamily="2" charset="-122"/>
                <a:cs typeface="+mn-ea"/>
                <a:sym typeface="+mn-lt"/>
              </a:endParaRPr>
            </a:p>
          </p:txBody>
        </p:sp>
        <p:pic>
          <p:nvPicPr>
            <p:cNvPr id="47" name="图片 46"/>
            <p:cNvPicPr>
              <a:picLocks noChangeAspect="1"/>
            </p:cNvPicPr>
            <p:nvPr/>
          </p:nvPicPr>
          <p:blipFill>
            <a:blip r:embed="rId18" cstate="hqprint">
              <a:extLst>
                <a:ext uri="{28A0092B-C50C-407E-A947-70E740481C1C}">
                  <a14:useLocalDpi xmlns:a14="http://schemas.microsoft.com/office/drawing/2010/main"/>
                </a:ext>
              </a:extLst>
            </a:blip>
            <a:stretch>
              <a:fillRect/>
            </a:stretch>
          </p:blipFill>
          <p:spPr>
            <a:xfrm>
              <a:off x="7383645" y="2154315"/>
              <a:ext cx="1230587" cy="1230587"/>
            </a:xfrm>
            <a:prstGeom prst="rect">
              <a:avLst/>
            </a:prstGeom>
          </p:spPr>
        </p:pic>
        <p:pic>
          <p:nvPicPr>
            <p:cNvPr id="48" name="图片 47"/>
            <p:cNvPicPr>
              <a:picLocks noChangeAspect="1"/>
            </p:cNvPicPr>
            <p:nvPr/>
          </p:nvPicPr>
          <p:blipFill>
            <a:blip r:embed="rId19" cstate="hqprint">
              <a:extLst>
                <a:ext uri="{28A0092B-C50C-407E-A947-70E740481C1C}">
                  <a14:useLocalDpi xmlns:a14="http://schemas.microsoft.com/office/drawing/2010/main"/>
                </a:ext>
              </a:extLst>
            </a:blip>
            <a:stretch>
              <a:fillRect/>
            </a:stretch>
          </p:blipFill>
          <p:spPr>
            <a:xfrm>
              <a:off x="6983508" y="1575244"/>
              <a:ext cx="974433" cy="974433"/>
            </a:xfrm>
            <a:prstGeom prst="rect">
              <a:avLst/>
            </a:prstGeom>
          </p:spPr>
        </p:pic>
        <p:pic>
          <p:nvPicPr>
            <p:cNvPr id="49" name="图片 48"/>
            <p:cNvPicPr>
              <a:picLocks noChangeAspect="1"/>
            </p:cNvPicPr>
            <p:nvPr/>
          </p:nvPicPr>
          <p:blipFill rotWithShape="1">
            <a:blip r:embed="rId20" cstate="hqprint">
              <a:extLst>
                <a:ext uri="{28A0092B-C50C-407E-A947-70E740481C1C}">
                  <a14:useLocalDpi xmlns:a14="http://schemas.microsoft.com/office/drawing/2010/main"/>
                </a:ext>
              </a:extLst>
            </a:blip>
            <a:srcRect/>
            <a:stretch/>
          </p:blipFill>
          <p:spPr>
            <a:xfrm>
              <a:off x="7816980" y="1789402"/>
              <a:ext cx="563594" cy="506107"/>
            </a:xfrm>
            <a:prstGeom prst="rect">
              <a:avLst/>
            </a:prstGeom>
          </p:spPr>
        </p:pic>
      </p:grpSp>
      <p:sp>
        <p:nvSpPr>
          <p:cNvPr id="50" name="矩形 49"/>
          <p:cNvSpPr/>
          <p:nvPr/>
        </p:nvSpPr>
        <p:spPr>
          <a:xfrm>
            <a:off x="1378210" y="6554216"/>
            <a:ext cx="11472091" cy="307777"/>
          </a:xfrm>
          <a:prstGeom prst="rect">
            <a:avLst/>
          </a:prstGeom>
          <a:noFill/>
        </p:spPr>
        <p:txBody>
          <a:bodyPr wrap="square" rtlCol="0">
            <a:spAutoFit/>
          </a:bodyPr>
          <a:lstStyle/>
          <a:p>
            <a:pPr algn="just"/>
            <a:r>
              <a:rPr lang="vi-VN" sz="1400" i="1">
                <a:latin typeface="Segoe UI" panose="020B0502040204020203" pitchFamily="34" charset="0"/>
                <a:cs typeface="Segoe UI" panose="020B0502040204020203" pitchFamily="34" charset="0"/>
              </a:rPr>
              <a:t>* Để sử dụng camera HDCVI 5MP </a:t>
            </a:r>
            <a:r>
              <a:rPr lang="vi-VN" sz="1400" i="1" smtClean="0">
                <a:latin typeface="Segoe UI" panose="020B0502040204020203" pitchFamily="34" charset="0"/>
                <a:cs typeface="Segoe UI" panose="020B0502040204020203" pitchFamily="34" charset="0"/>
              </a:rPr>
              <a:t>16:9</a:t>
            </a:r>
            <a:r>
              <a:rPr lang="vi-VN" sz="1400" i="1">
                <a:latin typeface="Segoe UI" panose="020B0502040204020203" pitchFamily="34" charset="0"/>
                <a:cs typeface="Segoe UI" panose="020B0502040204020203" pitchFamily="34" charset="0"/>
              </a:rPr>
              <a:t>, </a:t>
            </a:r>
            <a:r>
              <a:rPr lang="en-US" sz="1400" i="1" err="1" smtClean="0">
                <a:latin typeface="Segoe UI" panose="020B0502040204020203" pitchFamily="34" charset="0"/>
                <a:cs typeface="Segoe UI" panose="020B0502040204020203" pitchFamily="34" charset="0"/>
              </a:rPr>
              <a:t>phần</a:t>
            </a:r>
            <a:r>
              <a:rPr lang="en-US" sz="1400" i="1" smtClean="0">
                <a:latin typeface="Segoe UI" panose="020B0502040204020203" pitchFamily="34" charset="0"/>
                <a:cs typeface="Segoe UI" panose="020B0502040204020203" pitchFamily="34" charset="0"/>
              </a:rPr>
              <a:t> </a:t>
            </a:r>
            <a:r>
              <a:rPr lang="en-US" sz="1400" i="1" err="1" smtClean="0">
                <a:latin typeface="Segoe UI" panose="020B0502040204020203" pitchFamily="34" charset="0"/>
                <a:cs typeface="Segoe UI" panose="020B0502040204020203" pitchFamily="34" charset="0"/>
              </a:rPr>
              <a:t>mềm</a:t>
            </a:r>
            <a:r>
              <a:rPr lang="en-US" sz="1400" i="1" smtClean="0">
                <a:latin typeface="Segoe UI" panose="020B0502040204020203" pitchFamily="34" charset="0"/>
                <a:cs typeface="Segoe UI" panose="020B0502040204020203" pitchFamily="34" charset="0"/>
              </a:rPr>
              <a:t> </a:t>
            </a:r>
            <a:r>
              <a:rPr lang="vi-VN" sz="1400" i="1" smtClean="0">
                <a:latin typeface="Segoe UI" panose="020B0502040204020203" pitchFamily="34" charset="0"/>
                <a:cs typeface="Segoe UI" panose="020B0502040204020203" pitchFamily="34" charset="0"/>
              </a:rPr>
              <a:t>của </a:t>
            </a:r>
            <a:r>
              <a:rPr lang="vi-VN" sz="1400" i="1">
                <a:latin typeface="Segoe UI" panose="020B0502040204020203" pitchFamily="34" charset="0"/>
                <a:cs typeface="Segoe UI" panose="020B0502040204020203" pitchFamily="34" charset="0"/>
              </a:rPr>
              <a:t>XVR phải được nâng cấp lên phiên bản V4.001.0000001.0.R.200908 hoặc mới hơn. </a:t>
            </a:r>
            <a:endParaRPr lang="zh-CN" altLang="en-US" sz="1400" i="1">
              <a:solidFill>
                <a:schemeClr val="bg1">
                  <a:lumMod val="50000"/>
                </a:schemeClr>
              </a:solidFill>
              <a:latin typeface="Segoe UI" panose="020B0502040204020203" pitchFamily="34" charset="0"/>
              <a:cs typeface="Segoe UI" panose="020B0502040204020203" pitchFamily="34" charset="0"/>
            </a:endParaRPr>
          </a:p>
        </p:txBody>
      </p:sp>
      <p:pic>
        <p:nvPicPr>
          <p:cNvPr id="34" name="Picture 33"/>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9856857" y="102662"/>
            <a:ext cx="2235555" cy="513265"/>
          </a:xfrm>
          <a:prstGeom prst="rect">
            <a:avLst/>
          </a:prstGeom>
        </p:spPr>
      </p:pic>
      <p:sp>
        <p:nvSpPr>
          <p:cNvPr id="35" name="文本框 1"/>
          <p:cNvSpPr txBox="1"/>
          <p:nvPr/>
        </p:nvSpPr>
        <p:spPr>
          <a:xfrm>
            <a:off x="289945" y="118844"/>
            <a:ext cx="7371313" cy="769441"/>
          </a:xfrm>
          <a:prstGeom prst="rect">
            <a:avLst/>
          </a:prstGeom>
          <a:noFill/>
        </p:spPr>
        <p:txBody>
          <a:bodyPr wrap="none" rtlCol="0">
            <a:spAutoFit/>
          </a:bodyPr>
          <a:lstStyle/>
          <a:p>
            <a:r>
              <a:rPr lang="en-US" altLang="zh-CN" sz="4400" b="1" smtClean="0">
                <a:solidFill>
                  <a:srgbClr val="0176A3"/>
                </a:solidFill>
                <a:latin typeface="Segoe UI" panose="020B0502040204020203" pitchFamily="34" charset="0"/>
                <a:cs typeface="Segoe UI" panose="020B0502040204020203" pitchFamily="34" charset="0"/>
              </a:rPr>
              <a:t>5MP</a:t>
            </a:r>
            <a:r>
              <a:rPr lang="vi-VN" altLang="zh-CN" sz="4400" b="1" smtClean="0">
                <a:solidFill>
                  <a:srgbClr val="0176A3"/>
                </a:solidFill>
                <a:latin typeface="Segoe UI" panose="020B0502040204020203" pitchFamily="34" charset="0"/>
                <a:cs typeface="Segoe UI" panose="020B0502040204020203" pitchFamily="34" charset="0"/>
              </a:rPr>
              <a:t> </a:t>
            </a:r>
            <a:r>
              <a:rPr lang="en-US" altLang="zh-CN" sz="4400" b="1" smtClean="0">
                <a:solidFill>
                  <a:srgbClr val="0176A3"/>
                </a:solidFill>
                <a:latin typeface="Segoe UI" panose="020B0502040204020203" pitchFamily="34" charset="0"/>
                <a:cs typeface="Segoe UI" panose="020B0502040204020203" pitchFamily="34" charset="0"/>
              </a:rPr>
              <a:t>Real</a:t>
            </a:r>
            <a:r>
              <a:rPr lang="vi-VN" altLang="zh-CN" sz="4400" b="1" smtClean="0">
                <a:solidFill>
                  <a:srgbClr val="0176A3"/>
                </a:solidFill>
                <a:latin typeface="Segoe UI" panose="020B0502040204020203" pitchFamily="34" charset="0"/>
                <a:cs typeface="Segoe UI" panose="020B0502040204020203" pitchFamily="34" charset="0"/>
              </a:rPr>
              <a:t>-time </a:t>
            </a:r>
            <a:r>
              <a:rPr lang="vi-VN" altLang="zh-CN" sz="3200" b="1" smtClean="0">
                <a:solidFill>
                  <a:srgbClr val="0176A3"/>
                </a:solidFill>
                <a:latin typeface="Segoe UI" panose="020B0502040204020203" pitchFamily="34" charset="0"/>
                <a:cs typeface="Segoe UI" panose="020B0502040204020203" pitchFamily="34" charset="0"/>
              </a:rPr>
              <a:t>(Thời gian thực)</a:t>
            </a:r>
            <a:endParaRPr lang="zh-CN" altLang="en-US" sz="3200" b="1">
              <a:solidFill>
                <a:srgbClr val="0176A3"/>
              </a:solidFill>
              <a:latin typeface="Segoe UI" panose="020B0502040204020203" pitchFamily="34" charset="0"/>
              <a:cs typeface="Segoe UI" panose="020B0502040204020203" pitchFamily="34" charset="0"/>
            </a:endParaRPr>
          </a:p>
        </p:txBody>
      </p:sp>
      <p:sp>
        <p:nvSpPr>
          <p:cNvPr id="3" name="TextBox 2"/>
          <p:cNvSpPr txBox="1"/>
          <p:nvPr/>
        </p:nvSpPr>
        <p:spPr>
          <a:xfrm>
            <a:off x="4906444" y="969306"/>
            <a:ext cx="2332690" cy="646331"/>
          </a:xfrm>
          <a:prstGeom prst="rect">
            <a:avLst/>
          </a:prstGeom>
          <a:noFill/>
        </p:spPr>
        <p:txBody>
          <a:bodyPr wrap="none" rtlCol="0">
            <a:spAutoFit/>
          </a:bodyPr>
          <a:lstStyle/>
          <a:p>
            <a:r>
              <a:rPr lang="vi-VN" sz="3600" b="1" smtClean="0">
                <a:solidFill>
                  <a:srgbClr val="002060"/>
                </a:solidFill>
                <a:latin typeface="Segoe UI" panose="020B0502040204020203" pitchFamily="34" charset="0"/>
                <a:cs typeface="Segoe UI" panose="020B0502040204020203" pitchFamily="34" charset="0"/>
              </a:rPr>
              <a:t>Sản phẩm</a:t>
            </a:r>
            <a:endParaRPr lang="en-US" sz="3600" b="1">
              <a:solidFill>
                <a:srgbClr val="002060"/>
              </a:solidFill>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41412999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420180" y="2589292"/>
            <a:ext cx="11346307" cy="2031325"/>
          </a:xfrm>
          <a:prstGeom prst="rect">
            <a:avLst/>
          </a:prstGeom>
          <a:noFill/>
        </p:spPr>
        <p:txBody>
          <a:bodyPr wrap="square" rtlCol="0">
            <a:spAutoFit/>
          </a:bodyPr>
          <a:lstStyle/>
          <a:p>
            <a:pPr algn="ctr"/>
            <a:r>
              <a:rPr lang="vi-VN" sz="3600" b="1">
                <a:solidFill>
                  <a:srgbClr val="0176A3"/>
                </a:solidFill>
                <a:latin typeface="Segoe UI" panose="020B0502040204020203" pitchFamily="34" charset="0"/>
                <a:cs typeface="Segoe UI" panose="020B0502040204020203" pitchFamily="34" charset="0"/>
              </a:rPr>
              <a:t>Phần 3: Giới thiệu sản phẩm nâng cấp </a:t>
            </a:r>
            <a:r>
              <a:rPr lang="vi-VN" sz="3600" b="1" smtClean="0">
                <a:solidFill>
                  <a:srgbClr val="0176A3"/>
                </a:solidFill>
                <a:latin typeface="Segoe UI" panose="020B0502040204020203" pitchFamily="34" charset="0"/>
                <a:cs typeface="Segoe UI" panose="020B0502040204020203" pitchFamily="34" charset="0"/>
              </a:rPr>
              <a:t>Full-color 2.0</a:t>
            </a:r>
          </a:p>
          <a:p>
            <a:pPr marL="571500" indent="-571500" algn="ctr">
              <a:lnSpc>
                <a:spcPct val="150000"/>
              </a:lnSpc>
              <a:buFont typeface="Wingdings" panose="05000000000000000000" pitchFamily="2" charset="2"/>
              <a:buChar char="q"/>
            </a:pPr>
            <a:r>
              <a:rPr lang="en-US" altLang="zh-CN" sz="3600" b="1" smtClean="0">
                <a:solidFill>
                  <a:srgbClr val="C00000"/>
                </a:solidFill>
                <a:latin typeface="Segoe UI" panose="020B0502040204020203" pitchFamily="34" charset="0"/>
                <a:cs typeface="Segoe UI" panose="020B0502040204020203" pitchFamily="34" charset="0"/>
              </a:rPr>
              <a:t>HAC-1239-S2</a:t>
            </a:r>
            <a:endParaRPr lang="vi-VN" altLang="zh-CN" sz="3600" b="1" smtClean="0">
              <a:solidFill>
                <a:srgbClr val="C00000"/>
              </a:solidFill>
              <a:latin typeface="Segoe UI" panose="020B0502040204020203" pitchFamily="34" charset="0"/>
              <a:cs typeface="Segoe UI" panose="020B0502040204020203" pitchFamily="34" charset="0"/>
            </a:endParaRPr>
          </a:p>
          <a:p>
            <a:pPr marL="571500" indent="-571500" algn="ctr">
              <a:buFont typeface="Wingdings" panose="05000000000000000000" pitchFamily="2" charset="2"/>
              <a:buChar char="q"/>
            </a:pPr>
            <a:r>
              <a:rPr lang="en-US" altLang="zh-CN" sz="3600" b="1" smtClean="0">
                <a:solidFill>
                  <a:srgbClr val="C00000"/>
                </a:solidFill>
                <a:latin typeface="Segoe UI" panose="020B0502040204020203" pitchFamily="34" charset="0"/>
                <a:cs typeface="Segoe UI" panose="020B0502040204020203" pitchFamily="34" charset="0"/>
              </a:rPr>
              <a:t>HAC-1</a:t>
            </a:r>
            <a:r>
              <a:rPr lang="vi-VN" altLang="zh-CN" sz="3600" b="1" smtClean="0">
                <a:solidFill>
                  <a:srgbClr val="C00000"/>
                </a:solidFill>
                <a:latin typeface="Segoe UI" panose="020B0502040204020203" pitchFamily="34" charset="0"/>
                <a:cs typeface="Segoe UI" panose="020B0502040204020203" pitchFamily="34" charset="0"/>
              </a:rPr>
              <a:t>50</a:t>
            </a:r>
            <a:r>
              <a:rPr lang="en-US" altLang="zh-CN" sz="3600" b="1" smtClean="0">
                <a:solidFill>
                  <a:srgbClr val="C00000"/>
                </a:solidFill>
                <a:latin typeface="Segoe UI" panose="020B0502040204020203" pitchFamily="34" charset="0"/>
                <a:cs typeface="Segoe UI" panose="020B0502040204020203" pitchFamily="34" charset="0"/>
              </a:rPr>
              <a:t>9-S2</a:t>
            </a:r>
            <a:endParaRPr lang="en-US" altLang="zh-CN" sz="3600" b="1">
              <a:solidFill>
                <a:srgbClr val="C00000"/>
              </a:solidFill>
              <a:latin typeface="Segoe UI" panose="020B0502040204020203" pitchFamily="34" charset="0"/>
              <a:cs typeface="Segoe UI" panose="020B0502040204020203" pitchFamily="34" charset="0"/>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856857" y="102662"/>
            <a:ext cx="2235555" cy="513265"/>
          </a:xfrm>
          <a:prstGeom prst="rect">
            <a:avLst/>
          </a:prstGeom>
        </p:spPr>
      </p:pic>
    </p:spTree>
    <p:extLst>
      <p:ext uri="{BB962C8B-B14F-4D97-AF65-F5344CB8AC3E}">
        <p14:creationId xmlns:p14="http://schemas.microsoft.com/office/powerpoint/2010/main" val="6273560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160" y="0"/>
            <a:ext cx="12209160" cy="6858000"/>
          </a:xfrm>
          <a:prstGeom prst="rect">
            <a:avLst/>
          </a:prstGeom>
        </p:spPr>
      </p:pic>
      <p:pic>
        <p:nvPicPr>
          <p:cNvPr id="5" name="图片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146670" y="5874617"/>
            <a:ext cx="1605315" cy="725151"/>
          </a:xfrm>
          <a:prstGeom prst="rect">
            <a:avLst/>
          </a:prstGeom>
        </p:spPr>
      </p:pic>
      <p:sp>
        <p:nvSpPr>
          <p:cNvPr id="6" name="文本框 5"/>
          <p:cNvSpPr txBox="1"/>
          <p:nvPr/>
        </p:nvSpPr>
        <p:spPr>
          <a:xfrm>
            <a:off x="5470564" y="5975582"/>
            <a:ext cx="1238250" cy="523220"/>
          </a:xfrm>
          <a:prstGeom prst="rect">
            <a:avLst/>
          </a:prstGeom>
          <a:noFill/>
        </p:spPr>
        <p:txBody>
          <a:bodyPr wrap="square" rtlCol="0">
            <a:spAutoFit/>
          </a:bodyPr>
          <a:lstStyle/>
          <a:p>
            <a:r>
              <a:rPr lang="en-US" altLang="zh-CN" sz="2800" b="1" smtClean="0">
                <a:solidFill>
                  <a:schemeClr val="bg1"/>
                </a:solidFill>
                <a:latin typeface="Segoe UI" panose="020B0502040204020203" pitchFamily="34" charset="0"/>
                <a:cs typeface="Segoe UI" panose="020B0502040204020203" pitchFamily="34" charset="0"/>
              </a:rPr>
              <a:t>2.0</a:t>
            </a:r>
            <a:endParaRPr lang="zh-CN" altLang="en-US" sz="2800" b="1">
              <a:solidFill>
                <a:schemeClr val="bg1"/>
              </a:solidFill>
              <a:latin typeface="Segoe UI" panose="020B0502040204020203" pitchFamily="34" charset="0"/>
              <a:cs typeface="Segoe UI" panose="020B0502040204020203" pitchFamily="34" charset="0"/>
            </a:endParaRPr>
          </a:p>
        </p:txBody>
      </p:sp>
      <p:sp>
        <p:nvSpPr>
          <p:cNvPr id="7" name="文本框 6"/>
          <p:cNvSpPr txBox="1"/>
          <p:nvPr/>
        </p:nvSpPr>
        <p:spPr>
          <a:xfrm>
            <a:off x="897665" y="4511613"/>
            <a:ext cx="2928395" cy="1938992"/>
          </a:xfrm>
          <a:prstGeom prst="rect">
            <a:avLst/>
          </a:prstGeom>
          <a:noFill/>
        </p:spPr>
        <p:txBody>
          <a:bodyPr wrap="square" rtlCol="0">
            <a:spAutoFit/>
          </a:bodyPr>
          <a:lstStyle/>
          <a:p>
            <a:endParaRPr lang="en-US" altLang="zh-CN" sz="2000" b="1" smtClean="0">
              <a:latin typeface="微软雅黑" panose="020B0503020204020204" pitchFamily="34" charset="-122"/>
              <a:ea typeface="微软雅黑" panose="020B0503020204020204" pitchFamily="34" charset="-122"/>
            </a:endParaRPr>
          </a:p>
          <a:p>
            <a:r>
              <a:rPr lang="en-US" altLang="zh-CN" sz="2000" b="1" err="1" smtClean="0">
                <a:solidFill>
                  <a:schemeClr val="bg1"/>
                </a:solidFill>
                <a:latin typeface="微软雅黑" panose="020B0503020204020204" pitchFamily="34" charset="-122"/>
                <a:ea typeface="微软雅黑" panose="020B0503020204020204" pitchFamily="34" charset="-122"/>
              </a:rPr>
              <a:t>Dòng</a:t>
            </a:r>
            <a:r>
              <a:rPr lang="en-US" altLang="zh-CN" sz="2000" b="1" smtClean="0">
                <a:solidFill>
                  <a:schemeClr val="bg1"/>
                </a:solidFill>
                <a:latin typeface="微软雅黑" panose="020B0503020204020204" pitchFamily="34" charset="-122"/>
                <a:ea typeface="微软雅黑" panose="020B0503020204020204" pitchFamily="34" charset="-122"/>
              </a:rPr>
              <a:t> HAC-1239-S2</a:t>
            </a:r>
          </a:p>
          <a:p>
            <a:endParaRPr lang="en-US" altLang="zh-CN" sz="2000" b="1" smtClean="0">
              <a:solidFill>
                <a:schemeClr val="bg1"/>
              </a:solidFill>
              <a:latin typeface="微软雅黑" panose="020B0503020204020204" pitchFamily="34" charset="-122"/>
              <a:ea typeface="微软雅黑" panose="020B0503020204020204" pitchFamily="34" charset="-122"/>
            </a:endParaRPr>
          </a:p>
          <a:p>
            <a:r>
              <a:rPr lang="en-US" altLang="zh-CN" sz="2000" b="1">
                <a:solidFill>
                  <a:schemeClr val="bg1"/>
                </a:solidFill>
                <a:latin typeface="微软雅黑" panose="020B0503020204020204" pitchFamily="34" charset="-122"/>
                <a:ea typeface="微软雅黑" panose="020B0503020204020204" pitchFamily="34" charset="-122"/>
              </a:rPr>
              <a:t>Dòng </a:t>
            </a:r>
            <a:r>
              <a:rPr lang="en-US" altLang="zh-CN" sz="2000" b="1" smtClean="0">
                <a:solidFill>
                  <a:schemeClr val="bg1"/>
                </a:solidFill>
                <a:latin typeface="微软雅黑" panose="020B0503020204020204" pitchFamily="34" charset="-122"/>
                <a:ea typeface="微软雅黑" panose="020B0503020204020204" pitchFamily="34" charset="-122"/>
              </a:rPr>
              <a:t>HAC-1509-S2</a:t>
            </a:r>
          </a:p>
          <a:p>
            <a:endParaRPr lang="en-US" altLang="zh-CN" sz="2000" b="1">
              <a:latin typeface="微软雅黑" panose="020B0503020204020204" pitchFamily="34" charset="-122"/>
              <a:ea typeface="微软雅黑" panose="020B0503020204020204" pitchFamily="34" charset="-122"/>
            </a:endParaRPr>
          </a:p>
          <a:p>
            <a:r>
              <a:rPr lang="en-US" altLang="zh-CN" sz="2000" b="1">
                <a:solidFill>
                  <a:schemeClr val="bg1"/>
                </a:solidFill>
                <a:latin typeface="微软雅黑" panose="020B0503020204020204" pitchFamily="34" charset="-122"/>
                <a:ea typeface="微软雅黑" panose="020B0503020204020204" pitchFamily="34" charset="-122"/>
              </a:rPr>
              <a:t>Dòng HAC-1809-S2</a:t>
            </a:r>
            <a:endParaRPr lang="zh-CN" altLang="en-US" sz="2000" b="1">
              <a:solidFill>
                <a:schemeClr val="bg1"/>
              </a:solidFill>
              <a:latin typeface="微软雅黑" panose="020B0503020204020204" pitchFamily="34" charset="-122"/>
              <a:ea typeface="微软雅黑" panose="020B0503020204020204" pitchFamily="34" charset="-122"/>
            </a:endParaRPr>
          </a:p>
        </p:txBody>
      </p:sp>
      <p:sp>
        <p:nvSpPr>
          <p:cNvPr id="8" name="文本框 6"/>
          <p:cNvSpPr txBox="1"/>
          <p:nvPr/>
        </p:nvSpPr>
        <p:spPr>
          <a:xfrm>
            <a:off x="4060684" y="4817526"/>
            <a:ext cx="2928395" cy="1323439"/>
          </a:xfrm>
          <a:prstGeom prst="rect">
            <a:avLst/>
          </a:prstGeom>
          <a:noFill/>
        </p:spPr>
        <p:txBody>
          <a:bodyPr wrap="square" rtlCol="0">
            <a:spAutoFit/>
          </a:bodyPr>
          <a:lstStyle/>
          <a:p>
            <a:r>
              <a:rPr lang="en-US" altLang="zh-CN" sz="2000" b="1" smtClean="0">
                <a:solidFill>
                  <a:srgbClr val="FFFF00"/>
                </a:solidFill>
                <a:latin typeface="微软雅黑" panose="020B0503020204020204" pitchFamily="34" charset="-122"/>
                <a:ea typeface="微软雅黑" panose="020B0503020204020204" pitchFamily="34" charset="-122"/>
              </a:rPr>
              <a:t>Dòng HAC-2249-S2</a:t>
            </a:r>
          </a:p>
          <a:p>
            <a:endParaRPr lang="en-US" altLang="zh-CN" sz="2000" b="1" smtClean="0">
              <a:solidFill>
                <a:srgbClr val="FFFF00"/>
              </a:solidFill>
              <a:latin typeface="微软雅黑" panose="020B0503020204020204" pitchFamily="34" charset="-122"/>
              <a:ea typeface="微软雅黑" panose="020B0503020204020204" pitchFamily="34" charset="-122"/>
            </a:endParaRPr>
          </a:p>
          <a:p>
            <a:r>
              <a:rPr lang="en-US" altLang="zh-CN" sz="2000" b="1">
                <a:solidFill>
                  <a:srgbClr val="FFFF00"/>
                </a:solidFill>
                <a:latin typeface="微软雅黑" panose="020B0503020204020204" pitchFamily="34" charset="-122"/>
                <a:ea typeface="微软雅黑" panose="020B0503020204020204" pitchFamily="34" charset="-122"/>
              </a:rPr>
              <a:t>Dòng HAC-2509-S2</a:t>
            </a:r>
          </a:p>
          <a:p>
            <a:endParaRPr lang="en-US" altLang="zh-CN" sz="2000" b="1">
              <a:solidFill>
                <a:srgbClr val="FFFF00"/>
              </a:solidFill>
              <a:latin typeface="微软雅黑" panose="020B0503020204020204" pitchFamily="34" charset="-122"/>
              <a:ea typeface="微软雅黑" panose="020B0503020204020204" pitchFamily="34" charset="-122"/>
            </a:endParaRPr>
          </a:p>
        </p:txBody>
      </p:sp>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625208" y="73530"/>
            <a:ext cx="2440043" cy="560214"/>
          </a:xfrm>
          <a:prstGeom prst="rect">
            <a:avLst/>
          </a:prstGeom>
        </p:spPr>
      </p:pic>
    </p:spTree>
    <p:extLst>
      <p:ext uri="{BB962C8B-B14F-4D97-AF65-F5344CB8AC3E}">
        <p14:creationId xmlns:p14="http://schemas.microsoft.com/office/powerpoint/2010/main" val="8756056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4">
            <a:extLst>
              <a:ext uri="{FF2B5EF4-FFF2-40B4-BE49-F238E27FC236}">
                <a16:creationId xmlns:a16="http://schemas.microsoft.com/office/drawing/2014/main" id="{4F36DEB0-A192-4B0C-A521-196B101826A2}"/>
              </a:ext>
            </a:extLst>
          </p:cNvPr>
          <p:cNvSpPr txBox="1">
            <a:spLocks noChangeArrowheads="1"/>
          </p:cNvSpPr>
          <p:nvPr/>
        </p:nvSpPr>
        <p:spPr bwMode="auto">
          <a:xfrm>
            <a:off x="3741982" y="1109275"/>
            <a:ext cx="4307589"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fontAlgn="base">
              <a:spcBef>
                <a:spcPct val="0"/>
              </a:spcBef>
              <a:spcAft>
                <a:spcPct val="0"/>
              </a:spcAft>
              <a:buFont typeface="Arial" charset="0"/>
              <a:buNone/>
            </a:pPr>
            <a:r>
              <a:rPr lang="en-US" altLang="zh-CN" sz="2400" b="1">
                <a:solidFill>
                  <a:srgbClr val="002060"/>
                </a:solidFill>
                <a:latin typeface="Segoe UI" panose="020B0502040204020203" pitchFamily="34" charset="0"/>
                <a:ea typeface="微软雅黑" pitchFamily="34" charset="-122"/>
                <a:cs typeface="Segoe UI" panose="020B0502040204020203" pitchFamily="34" charset="0"/>
              </a:rPr>
              <a:t>HDCVI Full-color 2.0 Camera</a:t>
            </a:r>
          </a:p>
        </p:txBody>
      </p:sp>
      <p:sp>
        <p:nvSpPr>
          <p:cNvPr id="3" name="Text Box 5">
            <a:extLst>
              <a:ext uri="{FF2B5EF4-FFF2-40B4-BE49-F238E27FC236}">
                <a16:creationId xmlns:a16="http://schemas.microsoft.com/office/drawing/2014/main" id="{36295ACD-3570-46BB-9CF9-150811C8F2E3}"/>
              </a:ext>
            </a:extLst>
          </p:cNvPr>
          <p:cNvSpPr txBox="1">
            <a:spLocks noChangeArrowheads="1"/>
          </p:cNvSpPr>
          <p:nvPr/>
        </p:nvSpPr>
        <p:spPr bwMode="auto">
          <a:xfrm>
            <a:off x="4550665" y="1525178"/>
            <a:ext cx="269022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fontAlgn="base">
              <a:spcBef>
                <a:spcPct val="0"/>
              </a:spcBef>
              <a:spcAft>
                <a:spcPct val="0"/>
              </a:spcAft>
              <a:buFont typeface="Arial" charset="0"/>
              <a:buNone/>
            </a:pPr>
            <a:r>
              <a:rPr lang="en-US" altLang="zh-CN" sz="1200">
                <a:solidFill>
                  <a:schemeClr val="tx1">
                    <a:lumMod val="85000"/>
                    <a:lumOff val="15000"/>
                  </a:schemeClr>
                </a:solidFill>
                <a:latin typeface="Segoe UI" panose="020B0502040204020203" pitchFamily="34" charset="0"/>
                <a:ea typeface="微软雅黑" pitchFamily="34" charset="-122"/>
                <a:cs typeface="Segoe UI" panose="020B0502040204020203" pitchFamily="34" charset="0"/>
              </a:rPr>
              <a:t>Colorful View Ever, Dark World Never</a:t>
            </a:r>
          </a:p>
        </p:txBody>
      </p:sp>
      <p:sp>
        <p:nvSpPr>
          <p:cNvPr id="4" name="矩形 3"/>
          <p:cNvSpPr/>
          <p:nvPr/>
        </p:nvSpPr>
        <p:spPr>
          <a:xfrm>
            <a:off x="828471" y="1833790"/>
            <a:ext cx="10764781" cy="1816395"/>
          </a:xfrm>
          <a:prstGeom prst="rect">
            <a:avLst/>
          </a:prstGeom>
        </p:spPr>
        <p:txBody>
          <a:bodyPr wrap="square">
            <a:spAutoFit/>
          </a:bodyPr>
          <a:lstStyle/>
          <a:p>
            <a:pPr>
              <a:lnSpc>
                <a:spcPct val="150000"/>
              </a:lnSpc>
            </a:pPr>
            <a:r>
              <a:rPr lang="vi-VN" altLang="zh-CN" sz="1867">
                <a:latin typeface="Segoe UI" panose="020B0502040204020203" pitchFamily="34" charset="0"/>
                <a:cs typeface="Segoe UI" panose="020B0502040204020203" pitchFamily="34" charset="0"/>
              </a:rPr>
              <a:t>Năm nay, chúng tôi sẽ không chỉ giới thiệu </a:t>
            </a:r>
            <a:r>
              <a:rPr lang="vi-VN" altLang="zh-CN" sz="1867">
                <a:solidFill>
                  <a:srgbClr val="FF0000"/>
                </a:solidFill>
                <a:latin typeface="Segoe UI" panose="020B0502040204020203" pitchFamily="34" charset="0"/>
                <a:cs typeface="Segoe UI" panose="020B0502040204020203" pitchFamily="34" charset="0"/>
              </a:rPr>
              <a:t>thiết kế </a:t>
            </a:r>
            <a:r>
              <a:rPr lang="en-US" altLang="zh-CN" sz="1867" smtClean="0">
                <a:solidFill>
                  <a:srgbClr val="FF0000"/>
                </a:solidFill>
                <a:latin typeface="Segoe UI" panose="020B0502040204020203" pitchFamily="34" charset="0"/>
                <a:cs typeface="Segoe UI" panose="020B0502040204020203" pitchFamily="34" charset="0"/>
              </a:rPr>
              <a:t>vỏ hộp </a:t>
            </a:r>
            <a:r>
              <a:rPr lang="vi-VN" altLang="zh-CN" sz="1867" smtClean="0">
                <a:solidFill>
                  <a:srgbClr val="FF0000"/>
                </a:solidFill>
                <a:latin typeface="Segoe UI" panose="020B0502040204020203" pitchFamily="34" charset="0"/>
                <a:cs typeface="Segoe UI" panose="020B0502040204020203" pitchFamily="34" charset="0"/>
              </a:rPr>
              <a:t>mới</a:t>
            </a:r>
            <a:r>
              <a:rPr lang="vi-VN" altLang="zh-CN" sz="1867" smtClean="0">
                <a:latin typeface="Segoe UI" panose="020B0502040204020203" pitchFamily="34" charset="0"/>
                <a:cs typeface="Segoe UI" panose="020B0502040204020203" pitchFamily="34" charset="0"/>
              </a:rPr>
              <a:t> </a:t>
            </a:r>
            <a:r>
              <a:rPr lang="vi-VN" altLang="zh-CN" sz="1867">
                <a:latin typeface="Segoe UI" panose="020B0502040204020203" pitchFamily="34" charset="0"/>
                <a:cs typeface="Segoe UI" panose="020B0502040204020203" pitchFamily="34" charset="0"/>
              </a:rPr>
              <a:t>mang đến </a:t>
            </a:r>
            <a:r>
              <a:rPr lang="vi-VN" altLang="zh-CN" sz="1867" smtClean="0">
                <a:latin typeface="Segoe UI" panose="020B0502040204020203" pitchFamily="34" charset="0"/>
                <a:cs typeface="Segoe UI" panose="020B0502040204020203" pitchFamily="34" charset="0"/>
              </a:rPr>
              <a:t>màu </a:t>
            </a:r>
            <a:r>
              <a:rPr lang="en-US" altLang="zh-CN" sz="1867" smtClean="0">
                <a:latin typeface="Segoe UI" panose="020B0502040204020203" pitchFamily="34" charset="0"/>
                <a:cs typeface="Segoe UI" panose="020B0502040204020203" pitchFamily="34" charset="0"/>
              </a:rPr>
              <a:t>sắc </a:t>
            </a:r>
            <a:r>
              <a:rPr lang="vi-VN" altLang="zh-CN" sz="1867" smtClean="0">
                <a:latin typeface="Segoe UI" panose="020B0502040204020203" pitchFamily="34" charset="0"/>
                <a:cs typeface="Segoe UI" panose="020B0502040204020203" pitchFamily="34" charset="0"/>
              </a:rPr>
              <a:t>sinh </a:t>
            </a:r>
            <a:r>
              <a:rPr lang="vi-VN" altLang="zh-CN" sz="1867">
                <a:latin typeface="Segoe UI" panose="020B0502040204020203" pitchFamily="34" charset="0"/>
                <a:cs typeface="Segoe UI" panose="020B0502040204020203" pitchFamily="34" charset="0"/>
              </a:rPr>
              <a:t>động và bắt mắt mà còn mang đến hiệu suất sản phẩm nâng cao hỗ trợ công nghệ </a:t>
            </a:r>
            <a:r>
              <a:rPr lang="vi-VN" altLang="zh-CN" sz="1867">
                <a:solidFill>
                  <a:srgbClr val="FF0000"/>
                </a:solidFill>
                <a:latin typeface="Segoe UI" panose="020B0502040204020203" pitchFamily="34" charset="0"/>
                <a:cs typeface="Segoe UI" panose="020B0502040204020203" pitchFamily="34" charset="0"/>
              </a:rPr>
              <a:t>WDR, 3DNR và Super Adapt</a:t>
            </a:r>
            <a:r>
              <a:rPr lang="vi-VN" altLang="zh-CN" sz="1867">
                <a:latin typeface="Segoe UI" panose="020B0502040204020203" pitchFamily="34" charset="0"/>
                <a:cs typeface="Segoe UI" panose="020B0502040204020203" pitchFamily="34" charset="0"/>
              </a:rPr>
              <a:t>, mang đến trải nghiệm hình ảnh tốt hơn với hình ảnh chất lượng </a:t>
            </a:r>
            <a:r>
              <a:rPr lang="vi-VN" altLang="zh-CN" sz="1867" smtClean="0">
                <a:latin typeface="Segoe UI" panose="020B0502040204020203" pitchFamily="34" charset="0"/>
                <a:cs typeface="Segoe UI" panose="020B0502040204020203" pitchFamily="34" charset="0"/>
              </a:rPr>
              <a:t>cao</a:t>
            </a:r>
            <a:r>
              <a:rPr lang="en-US" altLang="zh-CN" sz="1867" smtClean="0">
                <a:latin typeface="Segoe UI" panose="020B0502040204020203" pitchFamily="34" charset="0"/>
                <a:cs typeface="Segoe UI" panose="020B0502040204020203" pitchFamily="34" charset="0"/>
              </a:rPr>
              <a:t> </a:t>
            </a:r>
            <a:r>
              <a:rPr lang="en-US" altLang="zh-CN" sz="1867" err="1" smtClean="0">
                <a:latin typeface="Segoe UI" panose="020B0502040204020203" pitchFamily="34" charset="0"/>
                <a:cs typeface="Segoe UI" panose="020B0502040204020203" pitchFamily="34" charset="0"/>
              </a:rPr>
              <a:t>hơn</a:t>
            </a:r>
            <a:r>
              <a:rPr lang="vi-VN" altLang="zh-CN" sz="1867" smtClean="0">
                <a:latin typeface="Segoe UI" panose="020B0502040204020203" pitchFamily="34" charset="0"/>
                <a:cs typeface="Segoe UI" panose="020B0502040204020203" pitchFamily="34" charset="0"/>
              </a:rPr>
              <a:t>. </a:t>
            </a:r>
            <a:r>
              <a:rPr lang="vi-VN" altLang="zh-CN" sz="1867">
                <a:latin typeface="Segoe UI" panose="020B0502040204020203" pitchFamily="34" charset="0"/>
                <a:cs typeface="Segoe UI" panose="020B0502040204020203" pitchFamily="34" charset="0"/>
              </a:rPr>
              <a:t>Xin </a:t>
            </a:r>
            <a:r>
              <a:rPr lang="vi-VN" altLang="zh-CN" sz="1867" err="1">
                <a:latin typeface="Segoe UI" panose="020B0502040204020203" pitchFamily="34" charset="0"/>
                <a:cs typeface="Segoe UI" panose="020B0502040204020203" pitchFamily="34" charset="0"/>
              </a:rPr>
              <a:t>giới</a:t>
            </a:r>
            <a:r>
              <a:rPr lang="vi-VN" altLang="zh-CN" sz="1867">
                <a:latin typeface="Segoe UI" panose="020B0502040204020203" pitchFamily="34" charset="0"/>
                <a:cs typeface="Segoe UI" panose="020B0502040204020203" pitchFamily="34" charset="0"/>
              </a:rPr>
              <a:t> </a:t>
            </a:r>
            <a:r>
              <a:rPr lang="vi-VN" altLang="zh-CN" sz="1867" err="1">
                <a:latin typeface="Segoe UI" panose="020B0502040204020203" pitchFamily="34" charset="0"/>
                <a:cs typeface="Segoe UI" panose="020B0502040204020203" pitchFamily="34" charset="0"/>
              </a:rPr>
              <a:t>thiệu</a:t>
            </a:r>
            <a:r>
              <a:rPr lang="vi-VN" altLang="zh-CN" sz="1867">
                <a:latin typeface="Segoe UI" panose="020B0502040204020203" pitchFamily="34" charset="0"/>
                <a:cs typeface="Segoe UI" panose="020B0502040204020203" pitchFamily="34" charset="0"/>
              </a:rPr>
              <a:t> </a:t>
            </a:r>
            <a:r>
              <a:rPr lang="vi-VN" altLang="zh-CN" sz="1867" err="1">
                <a:latin typeface="Segoe UI" panose="020B0502040204020203" pitchFamily="34" charset="0"/>
                <a:cs typeface="Segoe UI" panose="020B0502040204020203" pitchFamily="34" charset="0"/>
              </a:rPr>
              <a:t>camera</a:t>
            </a:r>
            <a:r>
              <a:rPr lang="vi-VN" altLang="zh-CN" sz="1867">
                <a:latin typeface="Segoe UI" panose="020B0502040204020203" pitchFamily="34" charset="0"/>
                <a:cs typeface="Segoe UI" panose="020B0502040204020203" pitchFamily="34" charset="0"/>
              </a:rPr>
              <a:t> HDCVI </a:t>
            </a:r>
            <a:r>
              <a:rPr lang="vi-VN" altLang="zh-CN" sz="1867" err="1">
                <a:latin typeface="Segoe UI" panose="020B0502040204020203" pitchFamily="34" charset="0"/>
                <a:cs typeface="Segoe UI" panose="020B0502040204020203" pitchFamily="34" charset="0"/>
              </a:rPr>
              <a:t>Full-color</a:t>
            </a:r>
            <a:r>
              <a:rPr lang="vi-VN" altLang="zh-CN" sz="1867">
                <a:latin typeface="Segoe UI" panose="020B0502040204020203" pitchFamily="34" charset="0"/>
                <a:cs typeface="Segoe UI" panose="020B0502040204020203" pitchFamily="34" charset="0"/>
              </a:rPr>
              <a:t> 2.0.</a:t>
            </a:r>
          </a:p>
        </p:txBody>
      </p:sp>
      <p:sp>
        <p:nvSpPr>
          <p:cNvPr id="5" name="文本框 4"/>
          <p:cNvSpPr txBox="1"/>
          <p:nvPr/>
        </p:nvSpPr>
        <p:spPr>
          <a:xfrm>
            <a:off x="1090617" y="6155966"/>
            <a:ext cx="3189672" cy="369332"/>
          </a:xfrm>
          <a:prstGeom prst="rect">
            <a:avLst/>
          </a:prstGeom>
          <a:noFill/>
        </p:spPr>
        <p:txBody>
          <a:bodyPr wrap="square" rtlCol="0">
            <a:spAutoFit/>
          </a:bodyPr>
          <a:lstStyle/>
          <a:p>
            <a:r>
              <a:rPr lang="en-US" altLang="zh-CN" b="1" err="1" smtClean="0">
                <a:latin typeface="Segoe UI" panose="020B0502040204020203" pitchFamily="34" charset="0"/>
                <a:ea typeface="微软雅黑" panose="020B0503020204020204" pitchFamily="34" charset="-122"/>
                <a:cs typeface="Segoe UI" panose="020B0502040204020203" pitchFamily="34" charset="0"/>
              </a:rPr>
              <a:t>Nâng</a:t>
            </a:r>
            <a:r>
              <a:rPr lang="en-US" altLang="zh-CN" b="1">
                <a:latin typeface="Segoe UI" panose="020B0502040204020203" pitchFamily="34" charset="0"/>
                <a:ea typeface="微软雅黑" panose="020B0503020204020204" pitchFamily="34" charset="-122"/>
                <a:cs typeface="Segoe UI" panose="020B0502040204020203" pitchFamily="34" charset="0"/>
              </a:rPr>
              <a:t> </a:t>
            </a:r>
            <a:r>
              <a:rPr lang="en-US" altLang="zh-CN" b="1" err="1" smtClean="0">
                <a:latin typeface="Segoe UI" panose="020B0502040204020203" pitchFamily="34" charset="0"/>
                <a:ea typeface="微软雅黑" panose="020B0503020204020204" pitchFamily="34" charset="-122"/>
                <a:cs typeface="Segoe UI" panose="020B0502040204020203" pitchFamily="34" charset="0"/>
              </a:rPr>
              <a:t>cấp</a:t>
            </a:r>
            <a:r>
              <a:rPr lang="en-US" altLang="zh-CN" b="1" smtClean="0">
                <a:latin typeface="Segoe UI" panose="020B0502040204020203" pitchFamily="34" charset="0"/>
                <a:ea typeface="微软雅黑" panose="020B0503020204020204" pitchFamily="34" charset="-122"/>
                <a:cs typeface="Segoe UI" panose="020B0502040204020203" pitchFamily="34" charset="0"/>
              </a:rPr>
              <a:t> </a:t>
            </a:r>
            <a:r>
              <a:rPr lang="en-US" altLang="zh-CN" b="1" err="1" smtClean="0">
                <a:latin typeface="Segoe UI" panose="020B0502040204020203" pitchFamily="34" charset="0"/>
                <a:ea typeface="微软雅黑" panose="020B0503020204020204" pitchFamily="34" charset="-122"/>
                <a:cs typeface="Segoe UI" panose="020B0502040204020203" pitchFamily="34" charset="0"/>
              </a:rPr>
              <a:t>vỏ</a:t>
            </a:r>
            <a:r>
              <a:rPr lang="en-US" altLang="zh-CN" b="1" smtClean="0">
                <a:latin typeface="Segoe UI" panose="020B0502040204020203" pitchFamily="34" charset="0"/>
                <a:ea typeface="微软雅黑" panose="020B0503020204020204" pitchFamily="34" charset="-122"/>
                <a:cs typeface="Segoe UI" panose="020B0502040204020203" pitchFamily="34" charset="0"/>
              </a:rPr>
              <a:t> </a:t>
            </a:r>
            <a:r>
              <a:rPr lang="en-US" altLang="zh-CN" b="1" err="1" smtClean="0">
                <a:latin typeface="Segoe UI" panose="020B0502040204020203" pitchFamily="34" charset="0"/>
                <a:ea typeface="微软雅黑" panose="020B0503020204020204" pitchFamily="34" charset="-122"/>
                <a:cs typeface="Segoe UI" panose="020B0502040204020203" pitchFamily="34" charset="0"/>
              </a:rPr>
              <a:t>hộp</a:t>
            </a:r>
            <a:r>
              <a:rPr lang="en-US" altLang="zh-CN" b="1" smtClean="0">
                <a:latin typeface="Segoe UI" panose="020B0502040204020203" pitchFamily="34" charset="0"/>
                <a:ea typeface="微软雅黑" panose="020B0503020204020204" pitchFamily="34" charset="-122"/>
                <a:cs typeface="Segoe UI" panose="020B0502040204020203" pitchFamily="34" charset="0"/>
              </a:rPr>
              <a:t> </a:t>
            </a:r>
            <a:r>
              <a:rPr lang="en-US" altLang="zh-CN" b="1" err="1" smtClean="0">
                <a:latin typeface="Segoe UI" panose="020B0502040204020203" pitchFamily="34" charset="0"/>
                <a:ea typeface="微软雅黑" panose="020B0503020204020204" pitchFamily="34" charset="-122"/>
                <a:cs typeface="Segoe UI" panose="020B0502040204020203" pitchFamily="34" charset="0"/>
              </a:rPr>
              <a:t>sản</a:t>
            </a:r>
            <a:r>
              <a:rPr lang="en-US" altLang="zh-CN" b="1" smtClean="0">
                <a:latin typeface="Segoe UI" panose="020B0502040204020203" pitchFamily="34" charset="0"/>
                <a:ea typeface="微软雅黑" panose="020B0503020204020204" pitchFamily="34" charset="-122"/>
                <a:cs typeface="Segoe UI" panose="020B0502040204020203" pitchFamily="34" charset="0"/>
              </a:rPr>
              <a:t> </a:t>
            </a:r>
            <a:r>
              <a:rPr lang="en-US" altLang="zh-CN" b="1" err="1" smtClean="0">
                <a:latin typeface="Segoe UI" panose="020B0502040204020203" pitchFamily="34" charset="0"/>
                <a:ea typeface="微软雅黑" panose="020B0503020204020204" pitchFamily="34" charset="-122"/>
                <a:cs typeface="Segoe UI" panose="020B0502040204020203" pitchFamily="34" charset="0"/>
              </a:rPr>
              <a:t>phẩm</a:t>
            </a:r>
            <a:endParaRPr lang="zh-CN" altLang="en-US" b="1">
              <a:latin typeface="Segoe UI" panose="020B0502040204020203" pitchFamily="34" charset="0"/>
              <a:ea typeface="微软雅黑" panose="020B0503020204020204" pitchFamily="34" charset="-122"/>
              <a:cs typeface="Segoe UI" panose="020B0502040204020203" pitchFamily="34" charset="0"/>
            </a:endParaRPr>
          </a:p>
        </p:txBody>
      </p:sp>
      <p:sp>
        <p:nvSpPr>
          <p:cNvPr id="6" name="文本框 5"/>
          <p:cNvSpPr txBox="1"/>
          <p:nvPr/>
        </p:nvSpPr>
        <p:spPr>
          <a:xfrm>
            <a:off x="8419654" y="6160688"/>
            <a:ext cx="2554980" cy="369332"/>
          </a:xfrm>
          <a:prstGeom prst="rect">
            <a:avLst/>
          </a:prstGeom>
          <a:noFill/>
        </p:spPr>
        <p:txBody>
          <a:bodyPr wrap="square" rtlCol="0">
            <a:spAutoFit/>
          </a:bodyPr>
          <a:lstStyle/>
          <a:p>
            <a:r>
              <a:rPr lang="en-US" altLang="zh-CN" b="1" err="1" smtClean="0">
                <a:solidFill>
                  <a:srgbClr val="FF0000"/>
                </a:solidFill>
                <a:latin typeface="Segoe UI" panose="020B0502040204020203" pitchFamily="34" charset="0"/>
                <a:ea typeface="微软雅黑" panose="020B0503020204020204" pitchFamily="34" charset="-122"/>
                <a:cs typeface="Segoe UI" panose="020B0502040204020203" pitchFamily="34" charset="0"/>
              </a:rPr>
              <a:t>Nâng</a:t>
            </a:r>
            <a:r>
              <a:rPr lang="en-US" altLang="zh-CN" b="1" smtClean="0">
                <a:solidFill>
                  <a:srgbClr val="FF0000"/>
                </a:solidFill>
                <a:latin typeface="Segoe UI" panose="020B0502040204020203" pitchFamily="34" charset="0"/>
                <a:ea typeface="微软雅黑" panose="020B0503020204020204" pitchFamily="34" charset="-122"/>
                <a:cs typeface="Segoe UI" panose="020B0502040204020203" pitchFamily="34" charset="0"/>
              </a:rPr>
              <a:t> </a:t>
            </a:r>
            <a:r>
              <a:rPr lang="en-US" altLang="zh-CN" b="1" err="1" smtClean="0">
                <a:solidFill>
                  <a:srgbClr val="FF0000"/>
                </a:solidFill>
                <a:latin typeface="Segoe UI" panose="020B0502040204020203" pitchFamily="34" charset="0"/>
                <a:ea typeface="微软雅黑" panose="020B0503020204020204" pitchFamily="34" charset="-122"/>
                <a:cs typeface="Segoe UI" panose="020B0502040204020203" pitchFamily="34" charset="0"/>
              </a:rPr>
              <a:t>cấp</a:t>
            </a:r>
            <a:r>
              <a:rPr lang="en-US" altLang="zh-CN" b="1" smtClean="0">
                <a:solidFill>
                  <a:srgbClr val="FF0000"/>
                </a:solidFill>
                <a:latin typeface="Segoe UI" panose="020B0502040204020203" pitchFamily="34" charset="0"/>
                <a:ea typeface="微软雅黑" panose="020B0503020204020204" pitchFamily="34" charset="-122"/>
                <a:cs typeface="Segoe UI" panose="020B0502040204020203" pitchFamily="34" charset="0"/>
              </a:rPr>
              <a:t> </a:t>
            </a:r>
            <a:r>
              <a:rPr lang="en-US" altLang="zh-CN" b="1" err="1" smtClean="0">
                <a:solidFill>
                  <a:srgbClr val="FF0000"/>
                </a:solidFill>
                <a:latin typeface="Segoe UI" panose="020B0502040204020203" pitchFamily="34" charset="0"/>
                <a:ea typeface="微软雅黑" panose="020B0503020204020204" pitchFamily="34" charset="-122"/>
                <a:cs typeface="Segoe UI" panose="020B0502040204020203" pitchFamily="34" charset="0"/>
              </a:rPr>
              <a:t>hiệu</a:t>
            </a:r>
            <a:r>
              <a:rPr lang="en-US" altLang="zh-CN" b="1" smtClean="0">
                <a:solidFill>
                  <a:srgbClr val="FF0000"/>
                </a:solidFill>
                <a:latin typeface="Segoe UI" panose="020B0502040204020203" pitchFamily="34" charset="0"/>
                <a:ea typeface="微软雅黑" panose="020B0503020204020204" pitchFamily="34" charset="-122"/>
                <a:cs typeface="Segoe UI" panose="020B0502040204020203" pitchFamily="34" charset="0"/>
              </a:rPr>
              <a:t> </a:t>
            </a:r>
            <a:r>
              <a:rPr lang="en-US" altLang="zh-CN" b="1" err="1" smtClean="0">
                <a:solidFill>
                  <a:srgbClr val="FF0000"/>
                </a:solidFill>
                <a:latin typeface="Segoe UI" panose="020B0502040204020203" pitchFamily="34" charset="0"/>
                <a:ea typeface="微软雅黑" panose="020B0503020204020204" pitchFamily="34" charset="-122"/>
                <a:cs typeface="Segoe UI" panose="020B0502040204020203" pitchFamily="34" charset="0"/>
              </a:rPr>
              <a:t>năn</a:t>
            </a:r>
            <a:r>
              <a:rPr lang="en-US" altLang="zh-CN" b="1" err="1">
                <a:solidFill>
                  <a:srgbClr val="FF0000"/>
                </a:solidFill>
                <a:latin typeface="Segoe UI" panose="020B0502040204020203" pitchFamily="34" charset="0"/>
                <a:ea typeface="微软雅黑" panose="020B0503020204020204" pitchFamily="34" charset="-122"/>
                <a:cs typeface="Segoe UI" panose="020B0502040204020203" pitchFamily="34" charset="0"/>
              </a:rPr>
              <a:t>g</a:t>
            </a:r>
            <a:endParaRPr lang="zh-CN" altLang="en-US" b="1">
              <a:solidFill>
                <a:srgbClr val="FF0000"/>
              </a:solidFill>
              <a:latin typeface="Segoe UI" panose="020B0502040204020203" pitchFamily="34" charset="0"/>
              <a:ea typeface="微软雅黑" panose="020B0503020204020204" pitchFamily="34" charset="-122"/>
              <a:cs typeface="Segoe UI" panose="020B0502040204020203" pitchFamily="34" charset="0"/>
            </a:endParaRPr>
          </a:p>
        </p:txBody>
      </p:sp>
      <p:sp>
        <p:nvSpPr>
          <p:cNvPr id="7" name="椭圆 6"/>
          <p:cNvSpPr/>
          <p:nvPr/>
        </p:nvSpPr>
        <p:spPr>
          <a:xfrm>
            <a:off x="9552384" y="4495147"/>
            <a:ext cx="1440000" cy="1440000"/>
          </a:xfrm>
          <a:prstGeom prst="ellipse">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133" b="1">
                <a:latin typeface="Segoe UI" panose="020B0502040204020203" pitchFamily="34" charset="0"/>
                <a:cs typeface="Segoe UI" panose="020B0502040204020203" pitchFamily="34" charset="0"/>
              </a:rPr>
              <a:t>WDR</a:t>
            </a:r>
            <a:endParaRPr lang="zh-CN" altLang="en-US" sz="2133" b="1">
              <a:latin typeface="Segoe UI" panose="020B0502040204020203" pitchFamily="34" charset="0"/>
              <a:cs typeface="Segoe UI" panose="020B0502040204020203" pitchFamily="34" charset="0"/>
            </a:endParaRPr>
          </a:p>
        </p:txBody>
      </p:sp>
      <p:sp>
        <p:nvSpPr>
          <p:cNvPr id="8" name="椭圆 7"/>
          <p:cNvSpPr/>
          <p:nvPr/>
        </p:nvSpPr>
        <p:spPr>
          <a:xfrm>
            <a:off x="7889224" y="4495147"/>
            <a:ext cx="1440000" cy="144000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133" b="1">
                <a:latin typeface="Segoe UI" panose="020B0502040204020203" pitchFamily="34" charset="0"/>
                <a:cs typeface="Segoe UI" panose="020B0502040204020203" pitchFamily="34" charset="0"/>
              </a:rPr>
              <a:t>3DNR</a:t>
            </a:r>
            <a:endParaRPr lang="zh-CN" altLang="en-US" sz="2133" b="1">
              <a:latin typeface="Segoe UI" panose="020B0502040204020203" pitchFamily="34" charset="0"/>
              <a:cs typeface="Segoe UI" panose="020B0502040204020203" pitchFamily="34" charset="0"/>
            </a:endParaRPr>
          </a:p>
        </p:txBody>
      </p:sp>
      <p:sp>
        <p:nvSpPr>
          <p:cNvPr id="9" name="椭圆 8"/>
          <p:cNvSpPr/>
          <p:nvPr/>
        </p:nvSpPr>
        <p:spPr>
          <a:xfrm>
            <a:off x="8720804" y="3484748"/>
            <a:ext cx="1488000" cy="144000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133" b="1">
                <a:latin typeface="Segoe UI" panose="020B0502040204020203" pitchFamily="34" charset="0"/>
                <a:cs typeface="Segoe UI" panose="020B0502040204020203" pitchFamily="34" charset="0"/>
              </a:rPr>
              <a:t>Super Adapt</a:t>
            </a:r>
            <a:endParaRPr lang="zh-CN" altLang="en-US" sz="2133" b="1">
              <a:latin typeface="Segoe UI" panose="020B0502040204020203" pitchFamily="34" charset="0"/>
              <a:cs typeface="Segoe UI" panose="020B0502040204020203" pitchFamily="34" charset="0"/>
            </a:endParaRPr>
          </a:p>
        </p:txBody>
      </p:sp>
      <p:pic>
        <p:nvPicPr>
          <p:cNvPr id="11" name="图片 10"/>
          <p:cNvPicPr>
            <a:picLocks noChangeAspect="1"/>
          </p:cNvPicPr>
          <p:nvPr/>
        </p:nvPicPr>
        <p:blipFill rotWithShape="1">
          <a:blip r:embed="rId2" cstate="print">
            <a:extLst>
              <a:ext uri="{28A0092B-C50C-407E-A947-70E740481C1C}">
                <a14:useLocalDpi xmlns:a14="http://schemas.microsoft.com/office/drawing/2010/main" val="0"/>
              </a:ext>
            </a:extLst>
          </a:blip>
          <a:srcRect t="899" r="14463" b="-899"/>
          <a:stretch/>
        </p:blipFill>
        <p:spPr>
          <a:xfrm>
            <a:off x="5135893" y="4495147"/>
            <a:ext cx="2112235" cy="1115468"/>
          </a:xfrm>
          <a:prstGeom prst="rect">
            <a:avLst/>
          </a:prstGeom>
        </p:spPr>
      </p:pic>
      <p:pic>
        <p:nvPicPr>
          <p:cNvPr id="12" name="图片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18593" y="3977928"/>
            <a:ext cx="3333720" cy="1893641"/>
          </a:xfrm>
          <a:prstGeom prst="rect">
            <a:avLst/>
          </a:prstGeom>
        </p:spPr>
      </p:pic>
      <p:pic>
        <p:nvPicPr>
          <p:cNvPr id="13" name="Picture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856857" y="102662"/>
            <a:ext cx="2235555" cy="513265"/>
          </a:xfrm>
          <a:prstGeom prst="rect">
            <a:avLst/>
          </a:prstGeom>
        </p:spPr>
      </p:pic>
      <p:sp>
        <p:nvSpPr>
          <p:cNvPr id="14" name="文本框 1"/>
          <p:cNvSpPr txBox="1"/>
          <p:nvPr/>
        </p:nvSpPr>
        <p:spPr>
          <a:xfrm>
            <a:off x="262090" y="115623"/>
            <a:ext cx="3667992" cy="769441"/>
          </a:xfrm>
          <a:prstGeom prst="rect">
            <a:avLst/>
          </a:prstGeom>
          <a:noFill/>
        </p:spPr>
        <p:txBody>
          <a:bodyPr wrap="none" rtlCol="0">
            <a:spAutoFit/>
          </a:bodyPr>
          <a:lstStyle/>
          <a:p>
            <a:r>
              <a:rPr lang="en-US" altLang="zh-CN" sz="4400" b="1" smtClean="0">
                <a:solidFill>
                  <a:srgbClr val="0176A3"/>
                </a:solidFill>
                <a:latin typeface="Segoe UI" panose="020B0502040204020203" pitchFamily="34" charset="0"/>
                <a:cs typeface="Segoe UI" panose="020B0502040204020203" pitchFamily="34" charset="0"/>
              </a:rPr>
              <a:t>Full-color 2.0</a:t>
            </a:r>
            <a:endParaRPr lang="zh-CN" altLang="en-US" sz="4400" b="1">
              <a:solidFill>
                <a:srgbClr val="0176A3"/>
              </a:solidFill>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16880170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矩形 20"/>
          <p:cNvSpPr/>
          <p:nvPr/>
        </p:nvSpPr>
        <p:spPr>
          <a:xfrm>
            <a:off x="1162449" y="2400515"/>
            <a:ext cx="1519390" cy="451342"/>
          </a:xfrm>
          <a:prstGeom prst="rect">
            <a:avLst/>
          </a:prstGeom>
          <a:noFill/>
        </p:spPr>
        <p:txBody>
          <a:bodyPr wrap="none" lIns="121920" tIns="60960" rIns="121920" bIns="60960">
            <a:spAutoFit/>
          </a:bodyPr>
          <a:lstStyle/>
          <a:p>
            <a:pPr algn="ctr"/>
            <a:r>
              <a:rPr lang="en-US" altLang="zh-CN" sz="2133" b="1" spc="67">
                <a:ln w="0"/>
                <a:solidFill>
                  <a:srgbClr val="FFC000"/>
                </a:solidFill>
                <a:effectLst>
                  <a:innerShdw blurRad="63500" dist="50800" dir="13500000">
                    <a:srgbClr val="000000">
                      <a:alpha val="50000"/>
                    </a:srgbClr>
                  </a:innerShdw>
                </a:effectLst>
                <a:latin typeface="Segoe UI" panose="020B0502040204020203" pitchFamily="34" charset="0"/>
                <a:cs typeface="Segoe UI" panose="020B0502040204020203" pitchFamily="34" charset="0"/>
              </a:rPr>
              <a:t>UV Effect</a:t>
            </a:r>
            <a:endParaRPr lang="zh-CN" altLang="en-US" sz="2133" b="1" spc="67">
              <a:ln w="0"/>
              <a:solidFill>
                <a:srgbClr val="FFC000"/>
              </a:solidFill>
              <a:effectLst>
                <a:innerShdw blurRad="63500" dist="50800" dir="13500000">
                  <a:srgbClr val="000000">
                    <a:alpha val="50000"/>
                  </a:srgbClr>
                </a:innerShdw>
              </a:effectLst>
              <a:latin typeface="Segoe UI" panose="020B0502040204020203" pitchFamily="34" charset="0"/>
              <a:cs typeface="Segoe UI" panose="020B0502040204020203" pitchFamily="34" charset="0"/>
            </a:endParaRPr>
          </a:p>
        </p:txBody>
      </p:sp>
      <p:pic>
        <p:nvPicPr>
          <p:cNvPr id="22" name="图片 21"/>
          <p:cNvPicPr>
            <a:picLocks noChangeAspect="1"/>
          </p:cNvPicPr>
          <p:nvPr/>
        </p:nvPicPr>
        <p:blipFill>
          <a:blip r:embed="rId3" cstate="print">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tretch>
            <a:fillRect/>
          </a:stretch>
        </p:blipFill>
        <p:spPr>
          <a:xfrm>
            <a:off x="1300286" y="3191643"/>
            <a:ext cx="4652273" cy="2642615"/>
          </a:xfrm>
          <a:prstGeom prst="rect">
            <a:avLst/>
          </a:prstGeom>
        </p:spPr>
      </p:pic>
      <p:cxnSp>
        <p:nvCxnSpPr>
          <p:cNvPr id="24" name="直接连接符 23"/>
          <p:cNvCxnSpPr/>
          <p:nvPr/>
        </p:nvCxnSpPr>
        <p:spPr>
          <a:xfrm flipH="1" flipV="1">
            <a:off x="2560372" y="2963413"/>
            <a:ext cx="621620" cy="1337415"/>
          </a:xfrm>
          <a:prstGeom prst="line">
            <a:avLst/>
          </a:prstGeom>
          <a:ln w="19050">
            <a:solidFill>
              <a:srgbClr val="FFC000"/>
            </a:solidFill>
            <a:prstDash val="dash"/>
          </a:ln>
        </p:spPr>
        <p:style>
          <a:lnRef idx="1">
            <a:schemeClr val="accent1"/>
          </a:lnRef>
          <a:fillRef idx="0">
            <a:schemeClr val="accent1"/>
          </a:fillRef>
          <a:effectRef idx="0">
            <a:schemeClr val="accent1"/>
          </a:effectRef>
          <a:fontRef idx="minor">
            <a:schemeClr val="tx1"/>
          </a:fontRef>
        </p:style>
      </p:cxnSp>
      <p:sp>
        <p:nvSpPr>
          <p:cNvPr id="29" name="Text Box 4">
            <a:extLst>
              <a:ext uri="{FF2B5EF4-FFF2-40B4-BE49-F238E27FC236}">
                <a16:creationId xmlns:a16="http://schemas.microsoft.com/office/drawing/2014/main" id="{FB9949F3-017F-495F-8F2B-960FE16A6622}"/>
              </a:ext>
            </a:extLst>
          </p:cNvPr>
          <p:cNvSpPr txBox="1">
            <a:spLocks noChangeArrowheads="1"/>
          </p:cNvSpPr>
          <p:nvPr/>
        </p:nvSpPr>
        <p:spPr bwMode="auto">
          <a:xfrm>
            <a:off x="229820" y="124046"/>
            <a:ext cx="5453736"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fontAlgn="base">
              <a:spcBef>
                <a:spcPct val="0"/>
              </a:spcBef>
              <a:spcAft>
                <a:spcPct val="0"/>
              </a:spcAft>
              <a:buFont typeface="Arial" charset="0"/>
              <a:buNone/>
            </a:pPr>
            <a:r>
              <a:rPr lang="en-US" altLang="zh-CN" sz="3200" b="1" smtClean="0">
                <a:solidFill>
                  <a:srgbClr val="0176A3"/>
                </a:solidFill>
                <a:latin typeface="Segoe UI" panose="020B0502040204020203" pitchFamily="34" charset="0"/>
                <a:ea typeface="微软雅黑" pitchFamily="34" charset="-122"/>
                <a:cs typeface="Segoe UI" panose="020B0502040204020203" pitchFamily="34" charset="0"/>
              </a:rPr>
              <a:t>Nâng cấp vỏ hộp sản phẩm</a:t>
            </a:r>
            <a:endParaRPr lang="en-US" altLang="zh-CN" sz="3200" b="1">
              <a:solidFill>
                <a:srgbClr val="0176A3"/>
              </a:solidFill>
              <a:latin typeface="Segoe UI" panose="020B0502040204020203" pitchFamily="34" charset="0"/>
              <a:ea typeface="微软雅黑" pitchFamily="34" charset="-122"/>
              <a:cs typeface="Segoe UI" panose="020B0502040204020203" pitchFamily="34" charset="0"/>
            </a:endParaRPr>
          </a:p>
        </p:txBody>
      </p:sp>
      <p:sp>
        <p:nvSpPr>
          <p:cNvPr id="30" name="Text Box 5">
            <a:extLst>
              <a:ext uri="{FF2B5EF4-FFF2-40B4-BE49-F238E27FC236}">
                <a16:creationId xmlns:a16="http://schemas.microsoft.com/office/drawing/2014/main" id="{20B97DE1-CE05-48B1-B22D-AA28DF80F8A1}"/>
              </a:ext>
            </a:extLst>
          </p:cNvPr>
          <p:cNvSpPr txBox="1">
            <a:spLocks noChangeArrowheads="1"/>
          </p:cNvSpPr>
          <p:nvPr/>
        </p:nvSpPr>
        <p:spPr bwMode="auto">
          <a:xfrm>
            <a:off x="4721230" y="907154"/>
            <a:ext cx="2893742"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fontAlgn="base">
              <a:spcBef>
                <a:spcPct val="0"/>
              </a:spcBef>
              <a:spcAft>
                <a:spcPct val="0"/>
              </a:spcAft>
              <a:buFont typeface="Arial" charset="0"/>
              <a:buNone/>
            </a:pPr>
            <a:r>
              <a:rPr lang="en-US" altLang="zh-CN" sz="1600" b="1" smtClean="0">
                <a:solidFill>
                  <a:srgbClr val="0B688C"/>
                </a:solidFill>
                <a:latin typeface="Segoe UI" panose="020B0502040204020203" pitchFamily="34" charset="0"/>
                <a:ea typeface="微软雅黑" pitchFamily="34" charset="-122"/>
                <a:cs typeface="Segoe UI" panose="020B0502040204020203" pitchFamily="34" charset="0"/>
              </a:rPr>
              <a:t>Vỏ hộp HDCVI </a:t>
            </a:r>
            <a:r>
              <a:rPr lang="en-US" altLang="zh-CN" sz="1600" b="1">
                <a:solidFill>
                  <a:srgbClr val="0B688C"/>
                </a:solidFill>
                <a:latin typeface="Segoe UI" panose="020B0502040204020203" pitchFamily="34" charset="0"/>
                <a:ea typeface="微软雅黑" pitchFamily="34" charset="-122"/>
                <a:cs typeface="Segoe UI" panose="020B0502040204020203" pitchFamily="34" charset="0"/>
              </a:rPr>
              <a:t>Full-color </a:t>
            </a:r>
            <a:r>
              <a:rPr lang="en-US" altLang="zh-CN" sz="1600" b="1" smtClean="0">
                <a:solidFill>
                  <a:srgbClr val="0B688C"/>
                </a:solidFill>
                <a:latin typeface="Segoe UI" panose="020B0502040204020203" pitchFamily="34" charset="0"/>
                <a:ea typeface="微软雅黑" pitchFamily="34" charset="-122"/>
                <a:cs typeface="Segoe UI" panose="020B0502040204020203" pitchFamily="34" charset="0"/>
              </a:rPr>
              <a:t>2.0</a:t>
            </a:r>
            <a:endParaRPr lang="en-US" altLang="zh-CN" sz="1600" b="1">
              <a:solidFill>
                <a:srgbClr val="0B688C"/>
              </a:solidFill>
              <a:latin typeface="Segoe UI" panose="020B0502040204020203" pitchFamily="34" charset="0"/>
              <a:ea typeface="微软雅黑" pitchFamily="34" charset="-122"/>
              <a:cs typeface="Segoe UI" panose="020B0502040204020203" pitchFamily="34" charset="0"/>
            </a:endParaRPr>
          </a:p>
        </p:txBody>
      </p:sp>
      <p:sp>
        <p:nvSpPr>
          <p:cNvPr id="13" name="椭圆 12"/>
          <p:cNvSpPr/>
          <p:nvPr/>
        </p:nvSpPr>
        <p:spPr>
          <a:xfrm>
            <a:off x="3097077" y="4212154"/>
            <a:ext cx="240000" cy="240000"/>
          </a:xfrm>
          <a:prstGeom prst="ellipse">
            <a:avLst/>
          </a:prstGeom>
          <a:solidFill>
            <a:srgbClr val="FFC00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33">
              <a:latin typeface="Segoe UI" panose="020B0502040204020203" pitchFamily="34" charset="0"/>
              <a:cs typeface="Segoe UI" panose="020B0502040204020203" pitchFamily="34" charset="0"/>
            </a:endParaRPr>
          </a:p>
        </p:txBody>
      </p:sp>
      <p:cxnSp>
        <p:nvCxnSpPr>
          <p:cNvPr id="15" name="直接连接符 14"/>
          <p:cNvCxnSpPr/>
          <p:nvPr/>
        </p:nvCxnSpPr>
        <p:spPr>
          <a:xfrm flipH="1">
            <a:off x="1706880" y="2963413"/>
            <a:ext cx="853492" cy="0"/>
          </a:xfrm>
          <a:prstGeom prst="line">
            <a:avLst/>
          </a:prstGeom>
          <a:ln w="19050">
            <a:solidFill>
              <a:srgbClr val="FFC000"/>
            </a:solidFill>
            <a:prstDash val="dash"/>
          </a:ln>
        </p:spPr>
        <p:style>
          <a:lnRef idx="1">
            <a:schemeClr val="accent1"/>
          </a:lnRef>
          <a:fillRef idx="0">
            <a:schemeClr val="accent1"/>
          </a:fillRef>
          <a:effectRef idx="0">
            <a:schemeClr val="accent1"/>
          </a:effectRef>
          <a:fontRef idx="minor">
            <a:schemeClr val="tx1"/>
          </a:fontRef>
        </p:style>
      </p:cxnSp>
      <p:sp>
        <p:nvSpPr>
          <p:cNvPr id="18" name="椭圆 17"/>
          <p:cNvSpPr/>
          <p:nvPr/>
        </p:nvSpPr>
        <p:spPr>
          <a:xfrm>
            <a:off x="4202078" y="3392120"/>
            <a:ext cx="240000" cy="240000"/>
          </a:xfrm>
          <a:prstGeom prst="ellipse">
            <a:avLst/>
          </a:prstGeom>
          <a:solidFill>
            <a:srgbClr val="FFC00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33">
              <a:latin typeface="Segoe UI" panose="020B0502040204020203" pitchFamily="34" charset="0"/>
              <a:cs typeface="Segoe UI" panose="020B0502040204020203" pitchFamily="34" charset="0"/>
            </a:endParaRPr>
          </a:p>
        </p:txBody>
      </p:sp>
      <p:cxnSp>
        <p:nvCxnSpPr>
          <p:cNvPr id="27" name="直接连接符 26"/>
          <p:cNvCxnSpPr/>
          <p:nvPr/>
        </p:nvCxnSpPr>
        <p:spPr>
          <a:xfrm flipV="1">
            <a:off x="4322078" y="2851857"/>
            <a:ext cx="477911" cy="612860"/>
          </a:xfrm>
          <a:prstGeom prst="line">
            <a:avLst/>
          </a:prstGeom>
          <a:ln w="19050">
            <a:solidFill>
              <a:srgbClr val="FFC000"/>
            </a:solidFill>
            <a:prstDash val="dash"/>
          </a:ln>
        </p:spPr>
        <p:style>
          <a:lnRef idx="1">
            <a:schemeClr val="accent1"/>
          </a:lnRef>
          <a:fillRef idx="0">
            <a:schemeClr val="accent1"/>
          </a:fillRef>
          <a:effectRef idx="0">
            <a:schemeClr val="accent1"/>
          </a:effectRef>
          <a:fontRef idx="minor">
            <a:schemeClr val="tx1"/>
          </a:fontRef>
        </p:style>
      </p:cxnSp>
      <p:cxnSp>
        <p:nvCxnSpPr>
          <p:cNvPr id="31" name="直接连接符 30"/>
          <p:cNvCxnSpPr/>
          <p:nvPr/>
        </p:nvCxnSpPr>
        <p:spPr>
          <a:xfrm flipH="1">
            <a:off x="4721230" y="2866923"/>
            <a:ext cx="853492" cy="0"/>
          </a:xfrm>
          <a:prstGeom prst="line">
            <a:avLst/>
          </a:prstGeom>
          <a:ln w="19050">
            <a:solidFill>
              <a:srgbClr val="FFC000"/>
            </a:solidFill>
            <a:prstDash val="dash"/>
          </a:ln>
        </p:spPr>
        <p:style>
          <a:lnRef idx="1">
            <a:schemeClr val="accent1"/>
          </a:lnRef>
          <a:fillRef idx="0">
            <a:schemeClr val="accent1"/>
          </a:fillRef>
          <a:effectRef idx="0">
            <a:schemeClr val="accent1"/>
          </a:effectRef>
          <a:fontRef idx="minor">
            <a:schemeClr val="tx1"/>
          </a:fontRef>
        </p:style>
      </p:cxnSp>
      <p:sp>
        <p:nvSpPr>
          <p:cNvPr id="32" name="矩形 31"/>
          <p:cNvSpPr/>
          <p:nvPr/>
        </p:nvSpPr>
        <p:spPr>
          <a:xfrm>
            <a:off x="4770478" y="2322892"/>
            <a:ext cx="1177823" cy="451342"/>
          </a:xfrm>
          <a:prstGeom prst="rect">
            <a:avLst/>
          </a:prstGeom>
          <a:noFill/>
        </p:spPr>
        <p:txBody>
          <a:bodyPr wrap="none" lIns="121920" tIns="60960" rIns="121920" bIns="60960">
            <a:spAutoFit/>
          </a:bodyPr>
          <a:lstStyle/>
          <a:p>
            <a:pPr algn="ctr"/>
            <a:r>
              <a:rPr lang="en-US" altLang="zh-CN" sz="2133" b="1" spc="67">
                <a:ln w="0"/>
                <a:solidFill>
                  <a:srgbClr val="FFC000"/>
                </a:solidFill>
                <a:effectLst>
                  <a:innerShdw blurRad="63500" dist="50800" dir="13500000">
                    <a:srgbClr val="000000">
                      <a:alpha val="50000"/>
                    </a:srgbClr>
                  </a:innerShdw>
                </a:effectLst>
                <a:latin typeface="Segoe UI" panose="020B0502040204020203" pitchFamily="34" charset="0"/>
                <a:cs typeface="Segoe UI" panose="020B0502040204020203" pitchFamily="34" charset="0"/>
              </a:rPr>
              <a:t>Slogan</a:t>
            </a:r>
            <a:endParaRPr lang="zh-CN" altLang="en-US" sz="2133" b="1" spc="67">
              <a:ln w="0"/>
              <a:solidFill>
                <a:srgbClr val="FFC000"/>
              </a:solidFill>
              <a:effectLst>
                <a:innerShdw blurRad="63500" dist="50800" dir="13500000">
                  <a:srgbClr val="000000">
                    <a:alpha val="50000"/>
                  </a:srgbClr>
                </a:innerShdw>
              </a:effectLst>
              <a:latin typeface="Segoe UI" panose="020B0502040204020203" pitchFamily="34" charset="0"/>
              <a:cs typeface="Segoe UI" panose="020B0502040204020203" pitchFamily="34" charset="0"/>
            </a:endParaRPr>
          </a:p>
        </p:txBody>
      </p:sp>
      <p:sp>
        <p:nvSpPr>
          <p:cNvPr id="33" name="椭圆 32"/>
          <p:cNvSpPr/>
          <p:nvPr/>
        </p:nvSpPr>
        <p:spPr>
          <a:xfrm>
            <a:off x="4332454" y="5198340"/>
            <a:ext cx="240000" cy="240000"/>
          </a:xfrm>
          <a:prstGeom prst="ellipse">
            <a:avLst/>
          </a:prstGeom>
          <a:solidFill>
            <a:srgbClr val="FFC00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33">
              <a:latin typeface="Segoe UI" panose="020B0502040204020203" pitchFamily="34" charset="0"/>
              <a:cs typeface="Segoe UI" panose="020B0502040204020203" pitchFamily="34" charset="0"/>
            </a:endParaRPr>
          </a:p>
        </p:txBody>
      </p:sp>
      <p:cxnSp>
        <p:nvCxnSpPr>
          <p:cNvPr id="34" name="直接连接符 33"/>
          <p:cNvCxnSpPr/>
          <p:nvPr/>
        </p:nvCxnSpPr>
        <p:spPr>
          <a:xfrm>
            <a:off x="4452454" y="5341704"/>
            <a:ext cx="1005412" cy="991053"/>
          </a:xfrm>
          <a:prstGeom prst="line">
            <a:avLst/>
          </a:prstGeom>
          <a:ln w="19050">
            <a:solidFill>
              <a:srgbClr val="FFC000"/>
            </a:solidFill>
            <a:prstDash val="dash"/>
          </a:ln>
        </p:spPr>
        <p:style>
          <a:lnRef idx="1">
            <a:schemeClr val="accent1"/>
          </a:lnRef>
          <a:fillRef idx="0">
            <a:schemeClr val="accent1"/>
          </a:fillRef>
          <a:effectRef idx="0">
            <a:schemeClr val="accent1"/>
          </a:effectRef>
          <a:fontRef idx="minor">
            <a:schemeClr val="tx1"/>
          </a:fontRef>
        </p:style>
      </p:cxnSp>
      <p:cxnSp>
        <p:nvCxnSpPr>
          <p:cNvPr id="35" name="直接连接符 34"/>
          <p:cNvCxnSpPr/>
          <p:nvPr/>
        </p:nvCxnSpPr>
        <p:spPr>
          <a:xfrm flipH="1">
            <a:off x="1955127" y="6316721"/>
            <a:ext cx="853492" cy="0"/>
          </a:xfrm>
          <a:prstGeom prst="line">
            <a:avLst/>
          </a:prstGeom>
          <a:ln w="19050">
            <a:solidFill>
              <a:srgbClr val="FFC000"/>
            </a:solidFill>
            <a:prstDash val="dash"/>
          </a:ln>
        </p:spPr>
        <p:style>
          <a:lnRef idx="1">
            <a:schemeClr val="accent1"/>
          </a:lnRef>
          <a:fillRef idx="0">
            <a:schemeClr val="accent1"/>
          </a:fillRef>
          <a:effectRef idx="0">
            <a:schemeClr val="accent1"/>
          </a:effectRef>
          <a:fontRef idx="minor">
            <a:schemeClr val="tx1"/>
          </a:fontRef>
        </p:style>
      </p:cxnSp>
      <p:sp>
        <p:nvSpPr>
          <p:cNvPr id="36" name="矩形 35"/>
          <p:cNvSpPr/>
          <p:nvPr/>
        </p:nvSpPr>
        <p:spPr>
          <a:xfrm>
            <a:off x="4627860" y="6374585"/>
            <a:ext cx="2513509" cy="451342"/>
          </a:xfrm>
          <a:prstGeom prst="rect">
            <a:avLst/>
          </a:prstGeom>
          <a:noFill/>
        </p:spPr>
        <p:txBody>
          <a:bodyPr wrap="none" lIns="121920" tIns="60960" rIns="121920" bIns="60960">
            <a:spAutoFit/>
          </a:bodyPr>
          <a:lstStyle/>
          <a:p>
            <a:pPr algn="ctr"/>
            <a:r>
              <a:rPr lang="en-US" altLang="zh-CN" sz="2133" b="1" spc="67">
                <a:ln w="0"/>
                <a:solidFill>
                  <a:srgbClr val="FFC000"/>
                </a:solidFill>
                <a:effectLst>
                  <a:innerShdw blurRad="63500" dist="50800" dir="13500000">
                    <a:srgbClr val="000000">
                      <a:alpha val="50000"/>
                    </a:srgbClr>
                  </a:innerShdw>
                </a:effectLst>
                <a:latin typeface="Segoe UI" panose="020B0502040204020203" pitchFamily="34" charset="0"/>
                <a:cs typeface="Segoe UI" panose="020B0502040204020203" pitchFamily="34" charset="0"/>
              </a:rPr>
              <a:t> Product Feature</a:t>
            </a:r>
            <a:endParaRPr lang="zh-CN" altLang="en-US" sz="2133" b="1" spc="67">
              <a:ln w="0"/>
              <a:solidFill>
                <a:srgbClr val="FFC000"/>
              </a:solidFill>
              <a:effectLst>
                <a:innerShdw blurRad="63500" dist="50800" dir="13500000">
                  <a:srgbClr val="000000">
                    <a:alpha val="50000"/>
                  </a:srgbClr>
                </a:innerShdw>
              </a:effectLst>
              <a:latin typeface="Segoe UI" panose="020B0502040204020203" pitchFamily="34" charset="0"/>
              <a:cs typeface="Segoe UI" panose="020B0502040204020203" pitchFamily="34" charset="0"/>
            </a:endParaRPr>
          </a:p>
        </p:txBody>
      </p:sp>
      <p:sp>
        <p:nvSpPr>
          <p:cNvPr id="37" name="椭圆 36"/>
          <p:cNvSpPr/>
          <p:nvPr/>
        </p:nvSpPr>
        <p:spPr>
          <a:xfrm>
            <a:off x="3699372" y="4799449"/>
            <a:ext cx="240000" cy="240000"/>
          </a:xfrm>
          <a:prstGeom prst="ellipse">
            <a:avLst/>
          </a:prstGeom>
          <a:solidFill>
            <a:srgbClr val="FFC00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33">
              <a:latin typeface="Segoe UI" panose="020B0502040204020203" pitchFamily="34" charset="0"/>
              <a:cs typeface="Segoe UI" panose="020B0502040204020203" pitchFamily="34" charset="0"/>
            </a:endParaRPr>
          </a:p>
        </p:txBody>
      </p:sp>
      <p:cxnSp>
        <p:nvCxnSpPr>
          <p:cNvPr id="38" name="直接连接符 37"/>
          <p:cNvCxnSpPr/>
          <p:nvPr/>
        </p:nvCxnSpPr>
        <p:spPr>
          <a:xfrm flipH="1">
            <a:off x="2808619" y="4981119"/>
            <a:ext cx="1005211" cy="1345762"/>
          </a:xfrm>
          <a:prstGeom prst="line">
            <a:avLst/>
          </a:prstGeom>
          <a:ln w="19050">
            <a:solidFill>
              <a:srgbClr val="FFC000"/>
            </a:solidFill>
            <a:prstDash val="dash"/>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flipH="1">
            <a:off x="5441979" y="6313922"/>
            <a:ext cx="853492" cy="0"/>
          </a:xfrm>
          <a:prstGeom prst="line">
            <a:avLst/>
          </a:prstGeom>
          <a:ln w="19050">
            <a:solidFill>
              <a:srgbClr val="FFC000"/>
            </a:solidFill>
            <a:prstDash val="dash"/>
          </a:ln>
        </p:spPr>
        <p:style>
          <a:lnRef idx="1">
            <a:schemeClr val="accent1"/>
          </a:lnRef>
          <a:fillRef idx="0">
            <a:schemeClr val="accent1"/>
          </a:fillRef>
          <a:effectRef idx="0">
            <a:schemeClr val="accent1"/>
          </a:effectRef>
          <a:fontRef idx="minor">
            <a:schemeClr val="tx1"/>
          </a:fontRef>
        </p:style>
      </p:cxnSp>
      <p:sp>
        <p:nvSpPr>
          <p:cNvPr id="40" name="矩形 39"/>
          <p:cNvSpPr/>
          <p:nvPr/>
        </p:nvSpPr>
        <p:spPr>
          <a:xfrm>
            <a:off x="867014" y="6363223"/>
            <a:ext cx="2738057" cy="451342"/>
          </a:xfrm>
          <a:prstGeom prst="rect">
            <a:avLst/>
          </a:prstGeom>
          <a:noFill/>
        </p:spPr>
        <p:txBody>
          <a:bodyPr wrap="none" lIns="121920" tIns="60960" rIns="121920" bIns="60960">
            <a:spAutoFit/>
          </a:bodyPr>
          <a:lstStyle/>
          <a:p>
            <a:pPr algn="ctr"/>
            <a:r>
              <a:rPr lang="en-US" altLang="zh-CN" sz="2133" b="1" spc="67">
                <a:ln w="0"/>
                <a:solidFill>
                  <a:srgbClr val="FFC000"/>
                </a:solidFill>
                <a:effectLst>
                  <a:innerShdw blurRad="63500" dist="50800" dir="13500000">
                    <a:srgbClr val="000000">
                      <a:alpha val="50000"/>
                    </a:srgbClr>
                  </a:innerShdw>
                </a:effectLst>
                <a:latin typeface="Segoe UI" panose="020B0502040204020203" pitchFamily="34" charset="0"/>
                <a:cs typeface="Segoe UI" panose="020B0502040204020203" pitchFamily="34" charset="0"/>
              </a:rPr>
              <a:t>Full-color Element</a:t>
            </a:r>
            <a:endParaRPr lang="zh-CN" altLang="en-US" sz="2133" b="1" spc="67">
              <a:ln w="0"/>
              <a:solidFill>
                <a:srgbClr val="FFC000"/>
              </a:solidFill>
              <a:effectLst>
                <a:innerShdw blurRad="63500" dist="50800" dir="13500000">
                  <a:srgbClr val="000000">
                    <a:alpha val="50000"/>
                  </a:srgbClr>
                </a:innerShdw>
              </a:effectLst>
              <a:latin typeface="Segoe UI" panose="020B0502040204020203" pitchFamily="34" charset="0"/>
              <a:cs typeface="Segoe UI" panose="020B0502040204020203" pitchFamily="34" charset="0"/>
            </a:endParaRPr>
          </a:p>
        </p:txBody>
      </p:sp>
      <p:sp>
        <p:nvSpPr>
          <p:cNvPr id="41" name="矩形 40"/>
          <p:cNvSpPr/>
          <p:nvPr/>
        </p:nvSpPr>
        <p:spPr>
          <a:xfrm>
            <a:off x="459971" y="1181455"/>
            <a:ext cx="11416259" cy="954364"/>
          </a:xfrm>
          <a:prstGeom prst="rect">
            <a:avLst/>
          </a:prstGeom>
        </p:spPr>
        <p:txBody>
          <a:bodyPr wrap="square">
            <a:spAutoFit/>
          </a:bodyPr>
          <a:lstStyle/>
          <a:p>
            <a:pPr>
              <a:lnSpc>
                <a:spcPct val="150000"/>
              </a:lnSpc>
            </a:pPr>
            <a:r>
              <a:rPr lang="en-US" altLang="zh-CN" sz="1867" smtClean="0">
                <a:latin typeface="Segoe UI" panose="020B0502040204020203" pitchFamily="34" charset="0"/>
                <a:cs typeface="Segoe UI" panose="020B0502040204020203" pitchFamily="34" charset="0"/>
              </a:rPr>
              <a:t>Vỏ hộp </a:t>
            </a:r>
            <a:r>
              <a:rPr lang="vi-VN" altLang="zh-CN" sz="1867" smtClean="0">
                <a:latin typeface="Segoe UI" panose="020B0502040204020203" pitchFamily="34" charset="0"/>
                <a:cs typeface="Segoe UI" panose="020B0502040204020203" pitchFamily="34" charset="0"/>
              </a:rPr>
              <a:t>HDCVI </a:t>
            </a:r>
            <a:r>
              <a:rPr lang="vi-VN" altLang="zh-CN" sz="1867">
                <a:latin typeface="Segoe UI" panose="020B0502040204020203" pitchFamily="34" charset="0"/>
                <a:cs typeface="Segoe UI" panose="020B0502040204020203" pitchFamily="34" charset="0"/>
              </a:rPr>
              <a:t>Full-color 2.0 được thiết kế với bảng màu phong phú và bắt mắt. </a:t>
            </a:r>
            <a:r>
              <a:rPr lang="en-US" altLang="zh-CN" sz="1867" smtClean="0">
                <a:latin typeface="Segoe UI" panose="020B0502040204020203" pitchFamily="34" charset="0"/>
                <a:cs typeface="Segoe UI" panose="020B0502040204020203" pitchFamily="34" charset="0"/>
              </a:rPr>
              <a:t>Vỏ hộp </a:t>
            </a:r>
            <a:r>
              <a:rPr lang="vi-VN" altLang="zh-CN" sz="1867" smtClean="0">
                <a:latin typeface="Segoe UI" panose="020B0502040204020203" pitchFamily="34" charset="0"/>
                <a:cs typeface="Segoe UI" panose="020B0502040204020203" pitchFamily="34" charset="0"/>
              </a:rPr>
              <a:t>mới </a:t>
            </a:r>
            <a:r>
              <a:rPr lang="vi-VN" altLang="zh-CN" sz="1867">
                <a:latin typeface="Segoe UI" panose="020B0502040204020203" pitchFamily="34" charset="0"/>
                <a:cs typeface="Segoe UI" panose="020B0502040204020203" pitchFamily="34" charset="0"/>
              </a:rPr>
              <a:t>phản ánh việc mọi người theo đuổi màu sắc trong cuộc sống</a:t>
            </a:r>
            <a:endParaRPr lang="zh-CN" altLang="zh-CN" sz="1867">
              <a:latin typeface="Segoe UI" panose="020B0502040204020203" pitchFamily="34" charset="0"/>
              <a:cs typeface="Segoe UI" panose="020B0502040204020203" pitchFamily="34" charset="0"/>
            </a:endParaRPr>
          </a:p>
        </p:txBody>
      </p:sp>
      <p:sp>
        <p:nvSpPr>
          <p:cNvPr id="11" name="文本框 10"/>
          <p:cNvSpPr txBox="1"/>
          <p:nvPr/>
        </p:nvSpPr>
        <p:spPr>
          <a:xfrm>
            <a:off x="7209584" y="3031910"/>
            <a:ext cx="4968240" cy="1338828"/>
          </a:xfrm>
          <a:prstGeom prst="rect">
            <a:avLst/>
          </a:prstGeom>
          <a:noFill/>
        </p:spPr>
        <p:txBody>
          <a:bodyPr wrap="square" rtlCol="0">
            <a:spAutoFit/>
          </a:bodyPr>
          <a:lstStyle/>
          <a:p>
            <a:pPr marL="285750" indent="-285750">
              <a:lnSpc>
                <a:spcPct val="150000"/>
              </a:lnSpc>
              <a:buFont typeface="Wingdings" panose="05000000000000000000" pitchFamily="2" charset="2"/>
              <a:buChar char="Ø"/>
            </a:pPr>
            <a:r>
              <a:rPr lang="en-US" altLang="zh-CN">
                <a:solidFill>
                  <a:srgbClr val="C00000"/>
                </a:solidFill>
                <a:latin typeface="Segoe UI" panose="020B0502040204020203" pitchFamily="34" charset="0"/>
                <a:cs typeface="Segoe UI" panose="020B0502040204020203" pitchFamily="34" charset="0"/>
              </a:rPr>
              <a:t>UV effect: </a:t>
            </a:r>
            <a:r>
              <a:rPr lang="en-US" altLang="zh-CN" err="1">
                <a:latin typeface="Segoe UI" panose="020B0502040204020203" pitchFamily="34" charset="0"/>
                <a:cs typeface="Segoe UI" panose="020B0502040204020203" pitchFamily="34" charset="0"/>
              </a:rPr>
              <a:t>Cải</a:t>
            </a:r>
            <a:r>
              <a:rPr lang="en-US" altLang="zh-CN">
                <a:latin typeface="Segoe UI" panose="020B0502040204020203" pitchFamily="34" charset="0"/>
                <a:cs typeface="Segoe UI" panose="020B0502040204020203" pitchFamily="34" charset="0"/>
              </a:rPr>
              <a:t> </a:t>
            </a:r>
            <a:r>
              <a:rPr lang="en-US" altLang="zh-CN" err="1">
                <a:latin typeface="Segoe UI" panose="020B0502040204020203" pitchFamily="34" charset="0"/>
                <a:cs typeface="Segoe UI" panose="020B0502040204020203" pitchFamily="34" charset="0"/>
              </a:rPr>
              <a:t>thiện</a:t>
            </a:r>
            <a:r>
              <a:rPr lang="en-US" altLang="zh-CN">
                <a:latin typeface="Segoe UI" panose="020B0502040204020203" pitchFamily="34" charset="0"/>
                <a:cs typeface="Segoe UI" panose="020B0502040204020203" pitchFamily="34" charset="0"/>
              </a:rPr>
              <a:t> </a:t>
            </a:r>
            <a:r>
              <a:rPr lang="en-US" altLang="zh-CN" err="1">
                <a:latin typeface="Segoe UI" panose="020B0502040204020203" pitchFamily="34" charset="0"/>
                <a:cs typeface="Segoe UI" panose="020B0502040204020203" pitchFamily="34" charset="0"/>
              </a:rPr>
              <a:t>độ</a:t>
            </a:r>
            <a:r>
              <a:rPr lang="en-US" altLang="zh-CN">
                <a:latin typeface="Segoe UI" panose="020B0502040204020203" pitchFamily="34" charset="0"/>
                <a:cs typeface="Segoe UI" panose="020B0502040204020203" pitchFamily="34" charset="0"/>
              </a:rPr>
              <a:t> </a:t>
            </a:r>
            <a:r>
              <a:rPr lang="en-US" altLang="zh-CN" err="1">
                <a:latin typeface="Segoe UI" panose="020B0502040204020203" pitchFamily="34" charset="0"/>
                <a:cs typeface="Segoe UI" panose="020B0502040204020203" pitchFamily="34" charset="0"/>
              </a:rPr>
              <a:t>bền</a:t>
            </a:r>
            <a:r>
              <a:rPr lang="en-US" altLang="zh-CN">
                <a:latin typeface="Segoe UI" panose="020B0502040204020203" pitchFamily="34" charset="0"/>
                <a:cs typeface="Segoe UI" panose="020B0502040204020203" pitchFamily="34" charset="0"/>
              </a:rPr>
              <a:t> </a:t>
            </a:r>
            <a:r>
              <a:rPr lang="en-US" altLang="zh-CN" err="1">
                <a:latin typeface="Segoe UI" panose="020B0502040204020203" pitchFamily="34" charset="0"/>
                <a:cs typeface="Segoe UI" panose="020B0502040204020203" pitchFamily="34" charset="0"/>
              </a:rPr>
              <a:t>và</a:t>
            </a:r>
            <a:r>
              <a:rPr lang="en-US" altLang="zh-CN">
                <a:latin typeface="Segoe UI" panose="020B0502040204020203" pitchFamily="34" charset="0"/>
                <a:cs typeface="Segoe UI" panose="020B0502040204020203" pitchFamily="34" charset="0"/>
              </a:rPr>
              <a:t> </a:t>
            </a:r>
            <a:r>
              <a:rPr lang="en-US" altLang="zh-CN" err="1">
                <a:latin typeface="Segoe UI" panose="020B0502040204020203" pitchFamily="34" charset="0"/>
                <a:cs typeface="Segoe UI" panose="020B0502040204020203" pitchFamily="34" charset="0"/>
              </a:rPr>
              <a:t>khả</a:t>
            </a:r>
            <a:r>
              <a:rPr lang="en-US" altLang="zh-CN">
                <a:latin typeface="Segoe UI" panose="020B0502040204020203" pitchFamily="34" charset="0"/>
                <a:cs typeface="Segoe UI" panose="020B0502040204020203" pitchFamily="34" charset="0"/>
              </a:rPr>
              <a:t> </a:t>
            </a:r>
            <a:r>
              <a:rPr lang="en-US" altLang="zh-CN" err="1">
                <a:latin typeface="Segoe UI" panose="020B0502040204020203" pitchFamily="34" charset="0"/>
                <a:cs typeface="Segoe UI" panose="020B0502040204020203" pitchFamily="34" charset="0"/>
              </a:rPr>
              <a:t>năng</a:t>
            </a:r>
            <a:r>
              <a:rPr lang="en-US" altLang="zh-CN">
                <a:latin typeface="Segoe UI" panose="020B0502040204020203" pitchFamily="34" charset="0"/>
                <a:cs typeface="Segoe UI" panose="020B0502040204020203" pitchFamily="34" charset="0"/>
              </a:rPr>
              <a:t> </a:t>
            </a:r>
            <a:r>
              <a:rPr lang="en-US" altLang="zh-CN" err="1">
                <a:latin typeface="Segoe UI" panose="020B0502040204020203" pitchFamily="34" charset="0"/>
                <a:cs typeface="Segoe UI" panose="020B0502040204020203" pitchFamily="34" charset="0"/>
              </a:rPr>
              <a:t>chống</a:t>
            </a:r>
            <a:r>
              <a:rPr lang="en-US" altLang="zh-CN">
                <a:latin typeface="Segoe UI" panose="020B0502040204020203" pitchFamily="34" charset="0"/>
                <a:cs typeface="Segoe UI" panose="020B0502040204020203" pitchFamily="34" charset="0"/>
              </a:rPr>
              <a:t> </a:t>
            </a:r>
            <a:r>
              <a:rPr lang="en-US" altLang="zh-CN" err="1">
                <a:latin typeface="Segoe UI" panose="020B0502040204020203" pitchFamily="34" charset="0"/>
                <a:cs typeface="Segoe UI" panose="020B0502040204020203" pitchFamily="34" charset="0"/>
              </a:rPr>
              <a:t>ăn</a:t>
            </a:r>
            <a:r>
              <a:rPr lang="en-US" altLang="zh-CN">
                <a:latin typeface="Segoe UI" panose="020B0502040204020203" pitchFamily="34" charset="0"/>
                <a:cs typeface="Segoe UI" panose="020B0502040204020203" pitchFamily="34" charset="0"/>
              </a:rPr>
              <a:t> </a:t>
            </a:r>
            <a:r>
              <a:rPr lang="en-US" altLang="zh-CN" smtClean="0">
                <a:latin typeface="Segoe UI" panose="020B0502040204020203" pitchFamily="34" charset="0"/>
                <a:cs typeface="Segoe UI" panose="020B0502040204020203" pitchFamily="34" charset="0"/>
              </a:rPr>
              <a:t>mòn, </a:t>
            </a:r>
            <a:r>
              <a:rPr lang="en-US" altLang="zh-CN" err="1">
                <a:latin typeface="Segoe UI" panose="020B0502040204020203" pitchFamily="34" charset="0"/>
                <a:cs typeface="Segoe UI" panose="020B0502040204020203" pitchFamily="34" charset="0"/>
              </a:rPr>
              <a:t>thể</a:t>
            </a:r>
            <a:r>
              <a:rPr lang="en-US" altLang="zh-CN">
                <a:latin typeface="Segoe UI" panose="020B0502040204020203" pitchFamily="34" charset="0"/>
                <a:cs typeface="Segoe UI" panose="020B0502040204020203" pitchFamily="34" charset="0"/>
              </a:rPr>
              <a:t> </a:t>
            </a:r>
            <a:r>
              <a:rPr lang="en-US" altLang="zh-CN" err="1">
                <a:latin typeface="Segoe UI" panose="020B0502040204020203" pitchFamily="34" charset="0"/>
                <a:cs typeface="Segoe UI" panose="020B0502040204020203" pitchFamily="34" charset="0"/>
              </a:rPr>
              <a:t>hiện</a:t>
            </a:r>
            <a:r>
              <a:rPr lang="en-US" altLang="zh-CN">
                <a:latin typeface="Segoe UI" panose="020B0502040204020203" pitchFamily="34" charset="0"/>
                <a:cs typeface="Segoe UI" panose="020B0502040204020203" pitchFamily="34" charset="0"/>
              </a:rPr>
              <a:t> </a:t>
            </a:r>
            <a:r>
              <a:rPr lang="en-US" altLang="zh-CN" err="1">
                <a:latin typeface="Segoe UI" panose="020B0502040204020203" pitchFamily="34" charset="0"/>
                <a:cs typeface="Segoe UI" panose="020B0502040204020203" pitchFamily="34" charset="0"/>
              </a:rPr>
              <a:t>một</a:t>
            </a:r>
            <a:r>
              <a:rPr lang="en-US" altLang="zh-CN">
                <a:latin typeface="Segoe UI" panose="020B0502040204020203" pitchFamily="34" charset="0"/>
                <a:cs typeface="Segoe UI" panose="020B0502040204020203" pitchFamily="34" charset="0"/>
              </a:rPr>
              <a:t> </a:t>
            </a:r>
            <a:r>
              <a:rPr lang="en-US" altLang="zh-CN" smtClean="0">
                <a:latin typeface="Segoe UI" panose="020B0502040204020203" pitchFamily="34" charset="0"/>
                <a:cs typeface="Segoe UI" panose="020B0502040204020203" pitchFamily="34" charset="0"/>
              </a:rPr>
              <a:t>vỏ hộp có </a:t>
            </a:r>
            <a:r>
              <a:rPr lang="en-US" altLang="zh-CN" err="1">
                <a:latin typeface="Segoe UI" panose="020B0502040204020203" pitchFamily="34" charset="0"/>
                <a:cs typeface="Segoe UI" panose="020B0502040204020203" pitchFamily="34" charset="0"/>
              </a:rPr>
              <a:t>kết</a:t>
            </a:r>
            <a:r>
              <a:rPr lang="en-US" altLang="zh-CN">
                <a:latin typeface="Segoe UI" panose="020B0502040204020203" pitchFamily="34" charset="0"/>
                <a:cs typeface="Segoe UI" panose="020B0502040204020203" pitchFamily="34" charset="0"/>
              </a:rPr>
              <a:t> </a:t>
            </a:r>
            <a:r>
              <a:rPr lang="en-US" altLang="zh-CN" err="1">
                <a:latin typeface="Segoe UI" panose="020B0502040204020203" pitchFamily="34" charset="0"/>
                <a:cs typeface="Segoe UI" panose="020B0502040204020203" pitchFamily="34" charset="0"/>
              </a:rPr>
              <a:t>cấu</a:t>
            </a:r>
            <a:r>
              <a:rPr lang="en-US" altLang="zh-CN">
                <a:latin typeface="Segoe UI" panose="020B0502040204020203" pitchFamily="34" charset="0"/>
                <a:cs typeface="Segoe UI" panose="020B0502040204020203" pitchFamily="34" charset="0"/>
              </a:rPr>
              <a:t> </a:t>
            </a:r>
            <a:r>
              <a:rPr lang="en-US" altLang="zh-CN" err="1">
                <a:latin typeface="Segoe UI" panose="020B0502040204020203" pitchFamily="34" charset="0"/>
                <a:cs typeface="Segoe UI" panose="020B0502040204020203" pitchFamily="34" charset="0"/>
              </a:rPr>
              <a:t>rất</a:t>
            </a:r>
            <a:r>
              <a:rPr lang="en-US" altLang="zh-CN">
                <a:latin typeface="Segoe UI" panose="020B0502040204020203" pitchFamily="34" charset="0"/>
                <a:cs typeface="Segoe UI" panose="020B0502040204020203" pitchFamily="34" charset="0"/>
              </a:rPr>
              <a:t> </a:t>
            </a:r>
            <a:r>
              <a:rPr lang="en-US" altLang="zh-CN" err="1">
                <a:latin typeface="Segoe UI" panose="020B0502040204020203" pitchFamily="34" charset="0"/>
                <a:cs typeface="Segoe UI" panose="020B0502040204020203" pitchFamily="34" charset="0"/>
              </a:rPr>
              <a:t>tốt</a:t>
            </a:r>
            <a:r>
              <a:rPr lang="en-US" altLang="zh-CN">
                <a:latin typeface="Segoe UI" panose="020B0502040204020203" pitchFamily="34" charset="0"/>
                <a:cs typeface="Segoe UI" panose="020B0502040204020203" pitchFamily="34" charset="0"/>
              </a:rPr>
              <a:t>.</a:t>
            </a:r>
          </a:p>
        </p:txBody>
      </p:sp>
      <p:sp>
        <p:nvSpPr>
          <p:cNvPr id="42" name="椭圆 41"/>
          <p:cNvSpPr/>
          <p:nvPr/>
        </p:nvSpPr>
        <p:spPr>
          <a:xfrm>
            <a:off x="4799989" y="4211528"/>
            <a:ext cx="240000" cy="240000"/>
          </a:xfrm>
          <a:prstGeom prst="ellipse">
            <a:avLst/>
          </a:prstGeom>
          <a:solidFill>
            <a:srgbClr val="FFC00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33">
              <a:latin typeface="Segoe UI" panose="020B0502040204020203" pitchFamily="34" charset="0"/>
              <a:cs typeface="Segoe UI" panose="020B0502040204020203" pitchFamily="34" charset="0"/>
            </a:endParaRPr>
          </a:p>
        </p:txBody>
      </p:sp>
      <p:cxnSp>
        <p:nvCxnSpPr>
          <p:cNvPr id="44" name="直接连接符 43"/>
          <p:cNvCxnSpPr/>
          <p:nvPr/>
        </p:nvCxnSpPr>
        <p:spPr>
          <a:xfrm>
            <a:off x="4919989" y="4348065"/>
            <a:ext cx="1104795" cy="769158"/>
          </a:xfrm>
          <a:prstGeom prst="line">
            <a:avLst/>
          </a:prstGeom>
          <a:ln w="19050">
            <a:solidFill>
              <a:srgbClr val="FFC000"/>
            </a:solidFill>
            <a:prstDash val="dash"/>
          </a:ln>
        </p:spPr>
        <p:style>
          <a:lnRef idx="1">
            <a:schemeClr val="accent1"/>
          </a:lnRef>
          <a:fillRef idx="0">
            <a:schemeClr val="accent1"/>
          </a:fillRef>
          <a:effectRef idx="0">
            <a:schemeClr val="accent1"/>
          </a:effectRef>
          <a:fontRef idx="minor">
            <a:schemeClr val="tx1"/>
          </a:fontRef>
        </p:style>
      </p:cxnSp>
      <p:cxnSp>
        <p:nvCxnSpPr>
          <p:cNvPr id="45" name="直接连接符 44"/>
          <p:cNvCxnSpPr/>
          <p:nvPr/>
        </p:nvCxnSpPr>
        <p:spPr>
          <a:xfrm flipH="1">
            <a:off x="6030124" y="5117223"/>
            <a:ext cx="853492" cy="0"/>
          </a:xfrm>
          <a:prstGeom prst="line">
            <a:avLst/>
          </a:prstGeom>
          <a:ln w="19050">
            <a:solidFill>
              <a:srgbClr val="FFC000"/>
            </a:solidFill>
            <a:prstDash val="dash"/>
          </a:ln>
        </p:spPr>
        <p:style>
          <a:lnRef idx="1">
            <a:schemeClr val="accent1"/>
          </a:lnRef>
          <a:fillRef idx="0">
            <a:schemeClr val="accent1"/>
          </a:fillRef>
          <a:effectRef idx="0">
            <a:schemeClr val="accent1"/>
          </a:effectRef>
          <a:fontRef idx="minor">
            <a:schemeClr val="tx1"/>
          </a:fontRef>
        </p:style>
      </p:cxnSp>
      <p:sp>
        <p:nvSpPr>
          <p:cNvPr id="46" name="矩形 45"/>
          <p:cNvSpPr/>
          <p:nvPr/>
        </p:nvSpPr>
        <p:spPr>
          <a:xfrm>
            <a:off x="6094954" y="4626026"/>
            <a:ext cx="923394" cy="451342"/>
          </a:xfrm>
          <a:prstGeom prst="rect">
            <a:avLst/>
          </a:prstGeom>
          <a:noFill/>
        </p:spPr>
        <p:txBody>
          <a:bodyPr wrap="none" lIns="121920" tIns="60960" rIns="121920" bIns="60960">
            <a:spAutoFit/>
          </a:bodyPr>
          <a:lstStyle/>
          <a:p>
            <a:pPr algn="ctr"/>
            <a:r>
              <a:rPr lang="en-US" altLang="zh-CN" sz="2133" b="1" spc="67">
                <a:ln w="0"/>
                <a:solidFill>
                  <a:srgbClr val="FFC000"/>
                </a:solidFill>
                <a:effectLst>
                  <a:innerShdw blurRad="63500" dist="50800" dir="13500000">
                    <a:srgbClr val="000000">
                      <a:alpha val="50000"/>
                    </a:srgbClr>
                  </a:innerShdw>
                </a:effectLst>
                <a:latin typeface="Segoe UI" panose="020B0502040204020203" pitchFamily="34" charset="0"/>
                <a:cs typeface="Segoe UI" panose="020B0502040204020203" pitchFamily="34" charset="0"/>
              </a:rPr>
              <a:t>Logo</a:t>
            </a:r>
            <a:endParaRPr lang="zh-CN" altLang="en-US" sz="2133" b="1" spc="67">
              <a:ln w="0"/>
              <a:solidFill>
                <a:srgbClr val="FFC000"/>
              </a:solidFill>
              <a:effectLst>
                <a:innerShdw blurRad="63500" dist="50800" dir="13500000">
                  <a:srgbClr val="000000">
                    <a:alpha val="50000"/>
                  </a:srgbClr>
                </a:innerShdw>
              </a:effectLst>
              <a:latin typeface="Segoe UI" panose="020B0502040204020203" pitchFamily="34" charset="0"/>
              <a:cs typeface="Segoe UI" panose="020B0502040204020203" pitchFamily="34" charset="0"/>
            </a:endParaRPr>
          </a:p>
        </p:txBody>
      </p:sp>
      <p:sp>
        <p:nvSpPr>
          <p:cNvPr id="47" name="文本框 46"/>
          <p:cNvSpPr txBox="1"/>
          <p:nvPr/>
        </p:nvSpPr>
        <p:spPr>
          <a:xfrm>
            <a:off x="7241842" y="4861857"/>
            <a:ext cx="4968240" cy="1287212"/>
          </a:xfrm>
          <a:prstGeom prst="rect">
            <a:avLst/>
          </a:prstGeom>
          <a:noFill/>
        </p:spPr>
        <p:txBody>
          <a:bodyPr wrap="square" rtlCol="0">
            <a:spAutoFit/>
          </a:bodyPr>
          <a:lstStyle/>
          <a:p>
            <a:pPr marL="285750" indent="-285750">
              <a:lnSpc>
                <a:spcPct val="150000"/>
              </a:lnSpc>
              <a:buFont typeface="Wingdings" panose="05000000000000000000" pitchFamily="2" charset="2"/>
              <a:buChar char="Ø"/>
            </a:pPr>
            <a:r>
              <a:rPr lang="en-US" altLang="zh-CN">
                <a:solidFill>
                  <a:srgbClr val="C00000"/>
                </a:solidFill>
                <a:latin typeface="Segoe UI" panose="020B0502040204020203" pitchFamily="34" charset="0"/>
                <a:cs typeface="Segoe UI" panose="020B0502040204020203" pitchFamily="34" charset="0"/>
              </a:rPr>
              <a:t>Full-color element: </a:t>
            </a:r>
            <a:r>
              <a:rPr lang="vi-VN" altLang="zh-CN">
                <a:latin typeface="Segoe UI" panose="020B0502040204020203" pitchFamily="34" charset="0"/>
                <a:cs typeface="Segoe UI" panose="020B0502040204020203" pitchFamily="34" charset="0"/>
              </a:rPr>
              <a:t>Màu sắc phong phú mang lại cảm giác tươi mới và tác động đến thị giác.</a:t>
            </a:r>
            <a:endParaRPr lang="en-US" altLang="zh-CN">
              <a:latin typeface="Segoe UI" panose="020B0502040204020203" pitchFamily="34" charset="0"/>
              <a:cs typeface="Segoe UI" panose="020B0502040204020203" pitchFamily="34" charset="0"/>
            </a:endParaRPr>
          </a:p>
        </p:txBody>
      </p:sp>
      <p:pic>
        <p:nvPicPr>
          <p:cNvPr id="43" name="Picture 4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856857" y="102662"/>
            <a:ext cx="2235555" cy="513265"/>
          </a:xfrm>
          <a:prstGeom prst="rect">
            <a:avLst/>
          </a:prstGeom>
        </p:spPr>
      </p:pic>
    </p:spTree>
    <p:extLst>
      <p:ext uri="{BB962C8B-B14F-4D97-AF65-F5344CB8AC3E}">
        <p14:creationId xmlns:p14="http://schemas.microsoft.com/office/powerpoint/2010/main" val="3912448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2667000"/>
          </a:xfrm>
          <a:prstGeom prst="rect">
            <a:avLst/>
          </a:prstGeom>
        </p:spPr>
      </p:pic>
      <p:sp>
        <p:nvSpPr>
          <p:cNvPr id="3" name="矩形 2"/>
          <p:cNvSpPr/>
          <p:nvPr/>
        </p:nvSpPr>
        <p:spPr>
          <a:xfrm>
            <a:off x="937813" y="4136044"/>
            <a:ext cx="3664786" cy="923330"/>
          </a:xfrm>
          <a:prstGeom prst="rect">
            <a:avLst/>
          </a:prstGeom>
          <a:noFill/>
        </p:spPr>
        <p:txBody>
          <a:bodyPr wrap="none" lIns="91440" tIns="45720" rIns="91440" bIns="45720">
            <a:spAutoFit/>
          </a:bodyPr>
          <a:lstStyle/>
          <a:p>
            <a:pPr defTabSz="913765">
              <a:lnSpc>
                <a:spcPct val="90000"/>
              </a:lnSpc>
              <a:spcBef>
                <a:spcPct val="0"/>
              </a:spcBef>
            </a:pPr>
            <a:r>
              <a:rPr lang="en-US" altLang="zh-CN" sz="6000" b="1" err="1">
                <a:solidFill>
                  <a:srgbClr val="0176A3"/>
                </a:solidFill>
                <a:latin typeface="Segoe UI" panose="020B0502040204020203" pitchFamily="34" charset="0"/>
                <a:ea typeface="+mj-ea"/>
                <a:cs typeface="Segoe UI" panose="020B0502040204020203" pitchFamily="34" charset="0"/>
              </a:rPr>
              <a:t>Nội</a:t>
            </a:r>
            <a:r>
              <a:rPr lang="en-US" altLang="zh-CN" sz="6000" b="1">
                <a:solidFill>
                  <a:srgbClr val="0176A3"/>
                </a:solidFill>
                <a:latin typeface="Segoe UI" panose="020B0502040204020203" pitchFamily="34" charset="0"/>
                <a:ea typeface="+mj-ea"/>
                <a:cs typeface="Segoe UI" panose="020B0502040204020203" pitchFamily="34" charset="0"/>
              </a:rPr>
              <a:t> Dung</a:t>
            </a:r>
            <a:endParaRPr lang="zh-CN" altLang="en-US" sz="6000" b="1">
              <a:solidFill>
                <a:srgbClr val="0176A3"/>
              </a:solidFill>
              <a:latin typeface="Segoe UI" panose="020B0502040204020203" pitchFamily="34" charset="0"/>
              <a:ea typeface="+mj-ea"/>
              <a:cs typeface="Segoe UI" panose="020B0502040204020203" pitchFamily="34" charset="0"/>
            </a:endParaRPr>
          </a:p>
        </p:txBody>
      </p:sp>
      <p:sp>
        <p:nvSpPr>
          <p:cNvPr id="4" name="文本框 3"/>
          <p:cNvSpPr txBox="1"/>
          <p:nvPr/>
        </p:nvSpPr>
        <p:spPr>
          <a:xfrm>
            <a:off x="5390192" y="2769662"/>
            <a:ext cx="6587542" cy="3970318"/>
          </a:xfrm>
          <a:prstGeom prst="rect">
            <a:avLst/>
          </a:prstGeom>
          <a:noFill/>
        </p:spPr>
        <p:txBody>
          <a:bodyPr wrap="square" rtlCol="0">
            <a:spAutoFit/>
          </a:bodyPr>
          <a:lstStyle/>
          <a:p>
            <a:pPr marL="457200" indent="-457200">
              <a:buFont typeface="+mj-lt"/>
              <a:buAutoNum type="arabicPeriod"/>
            </a:pPr>
            <a:r>
              <a:rPr lang="vi-VN" altLang="zh-CN" sz="2400" b="1" smtClean="0">
                <a:solidFill>
                  <a:srgbClr val="C00000"/>
                </a:solidFill>
                <a:latin typeface="Segoe UI" panose="020B0502040204020203" pitchFamily="34" charset="0"/>
                <a:cs typeface="Segoe UI" panose="020B0502040204020203" pitchFamily="34" charset="0"/>
              </a:rPr>
              <a:t>4K Real time </a:t>
            </a:r>
            <a:r>
              <a:rPr lang="vi-VN" altLang="zh-CN" sz="1600" b="1" smtClean="0">
                <a:solidFill>
                  <a:srgbClr val="C00000"/>
                </a:solidFill>
                <a:latin typeface="Segoe UI" panose="020B0502040204020203" pitchFamily="34" charset="0"/>
                <a:cs typeface="Segoe UI" panose="020B0502040204020203" pitchFamily="34" charset="0"/>
              </a:rPr>
              <a:t>(Thời gian thực)</a:t>
            </a:r>
            <a:endParaRPr lang="vi-VN" altLang="zh-CN" sz="2000" b="1" smtClean="0">
              <a:solidFill>
                <a:srgbClr val="C00000"/>
              </a:solidFill>
              <a:latin typeface="Segoe UI" panose="020B0502040204020203" pitchFamily="34" charset="0"/>
              <a:cs typeface="Segoe UI" panose="020B0502040204020203" pitchFamily="34" charset="0"/>
            </a:endParaRPr>
          </a:p>
          <a:p>
            <a:pPr marL="457200" indent="-457200">
              <a:buFont typeface="+mj-lt"/>
              <a:buAutoNum type="arabicPeriod"/>
            </a:pPr>
            <a:r>
              <a:rPr lang="vi-VN" altLang="zh-CN" sz="2400" b="1" smtClean="0">
                <a:solidFill>
                  <a:srgbClr val="C00000"/>
                </a:solidFill>
                <a:latin typeface="Segoe UI" panose="020B0502040204020203" pitchFamily="34" charset="0"/>
                <a:cs typeface="Segoe UI" panose="020B0502040204020203" pitchFamily="34" charset="0"/>
              </a:rPr>
              <a:t>5MP Real time </a:t>
            </a:r>
            <a:r>
              <a:rPr lang="vi-VN" altLang="zh-CN" sz="1600" b="1" smtClean="0">
                <a:solidFill>
                  <a:srgbClr val="C00000"/>
                </a:solidFill>
                <a:latin typeface="Segoe UI" panose="020B0502040204020203" pitchFamily="34" charset="0"/>
                <a:cs typeface="Segoe UI" panose="020B0502040204020203" pitchFamily="34" charset="0"/>
              </a:rPr>
              <a:t>(Thời gian thực)</a:t>
            </a:r>
          </a:p>
          <a:p>
            <a:pPr marL="457200" indent="-457200">
              <a:buFont typeface="+mj-lt"/>
              <a:buAutoNum type="arabicPeriod"/>
            </a:pPr>
            <a:r>
              <a:rPr lang="en-US" altLang="zh-CN" sz="2400" b="1" smtClean="0">
                <a:solidFill>
                  <a:srgbClr val="C00000"/>
                </a:solidFill>
                <a:latin typeface="Segoe UI" panose="020B0502040204020203" pitchFamily="34" charset="0"/>
                <a:cs typeface="Segoe UI" panose="020B0502040204020203" pitchFamily="34" charset="0"/>
              </a:rPr>
              <a:t>HDCVI </a:t>
            </a:r>
            <a:r>
              <a:rPr lang="en-US" altLang="zh-CN" sz="2400" b="1">
                <a:solidFill>
                  <a:srgbClr val="C00000"/>
                </a:solidFill>
                <a:latin typeface="Segoe UI" panose="020B0502040204020203" pitchFamily="34" charset="0"/>
                <a:cs typeface="Segoe UI" panose="020B0502040204020203" pitchFamily="34" charset="0"/>
              </a:rPr>
              <a:t>Full-color 2.0 </a:t>
            </a:r>
            <a:r>
              <a:rPr lang="vi-VN" altLang="zh-CN" sz="1600" b="1" smtClean="0">
                <a:solidFill>
                  <a:srgbClr val="C00000"/>
                </a:solidFill>
                <a:latin typeface="Segoe UI" panose="020B0502040204020203" pitchFamily="34" charset="0"/>
                <a:cs typeface="Segoe UI" panose="020B0502040204020203" pitchFamily="34" charset="0"/>
              </a:rPr>
              <a:t>(C</a:t>
            </a:r>
            <a:r>
              <a:rPr lang="en-US" altLang="zh-CN" sz="1600" b="1" err="1" smtClean="0">
                <a:solidFill>
                  <a:srgbClr val="C00000"/>
                </a:solidFill>
                <a:latin typeface="Segoe UI" panose="020B0502040204020203" pitchFamily="34" charset="0"/>
                <a:cs typeface="Segoe UI" panose="020B0502040204020203" pitchFamily="34" charset="0"/>
              </a:rPr>
              <a:t>amera</a:t>
            </a:r>
            <a:r>
              <a:rPr lang="en-US" altLang="zh-CN" sz="1600" b="1" smtClean="0">
                <a:solidFill>
                  <a:srgbClr val="C00000"/>
                </a:solidFill>
                <a:latin typeface="Segoe UI" panose="020B0502040204020203" pitchFamily="34" charset="0"/>
                <a:cs typeface="Segoe UI" panose="020B0502040204020203" pitchFamily="34" charset="0"/>
              </a:rPr>
              <a:t> </a:t>
            </a:r>
            <a:r>
              <a:rPr lang="en-US" altLang="zh-CN" sz="1600" b="1" err="1">
                <a:solidFill>
                  <a:srgbClr val="C00000"/>
                </a:solidFill>
                <a:latin typeface="Segoe UI" panose="020B0502040204020203" pitchFamily="34" charset="0"/>
                <a:cs typeface="Segoe UI" panose="020B0502040204020203" pitchFamily="34" charset="0"/>
              </a:rPr>
              <a:t>mới</a:t>
            </a:r>
            <a:r>
              <a:rPr lang="en-US" altLang="zh-CN" sz="1600" b="1">
                <a:solidFill>
                  <a:srgbClr val="C00000"/>
                </a:solidFill>
                <a:latin typeface="Segoe UI" panose="020B0502040204020203" pitchFamily="34" charset="0"/>
                <a:cs typeface="Segoe UI" panose="020B0502040204020203" pitchFamily="34" charset="0"/>
              </a:rPr>
              <a:t> </a:t>
            </a:r>
            <a:r>
              <a:rPr lang="en-US" altLang="zh-CN" sz="1600" b="1" err="1">
                <a:solidFill>
                  <a:srgbClr val="C00000"/>
                </a:solidFill>
                <a:latin typeface="Segoe UI" panose="020B0502040204020203" pitchFamily="34" charset="0"/>
                <a:cs typeface="Segoe UI" panose="020B0502040204020203" pitchFamily="34" charset="0"/>
              </a:rPr>
              <a:t>phát</a:t>
            </a:r>
            <a:r>
              <a:rPr lang="en-US" altLang="zh-CN" sz="1600" b="1">
                <a:solidFill>
                  <a:srgbClr val="C00000"/>
                </a:solidFill>
                <a:latin typeface="Segoe UI" panose="020B0502040204020203" pitchFamily="34" charset="0"/>
                <a:cs typeface="Segoe UI" panose="020B0502040204020203" pitchFamily="34" charset="0"/>
              </a:rPr>
              <a:t> </a:t>
            </a:r>
            <a:r>
              <a:rPr lang="en-US" altLang="zh-CN" sz="1600" b="1" err="1" smtClean="0">
                <a:solidFill>
                  <a:srgbClr val="C00000"/>
                </a:solidFill>
                <a:latin typeface="Segoe UI" panose="020B0502040204020203" pitchFamily="34" charset="0"/>
                <a:cs typeface="Segoe UI" panose="020B0502040204020203" pitchFamily="34" charset="0"/>
              </a:rPr>
              <a:t>hành</a:t>
            </a:r>
            <a:r>
              <a:rPr lang="vi-VN" altLang="zh-CN" sz="1600" b="1" smtClean="0">
                <a:solidFill>
                  <a:srgbClr val="C00000"/>
                </a:solidFill>
                <a:latin typeface="Segoe UI" panose="020B0502040204020203" pitchFamily="34" charset="0"/>
                <a:cs typeface="Segoe UI" panose="020B0502040204020203" pitchFamily="34" charset="0"/>
              </a:rPr>
              <a:t>)</a:t>
            </a:r>
            <a:endParaRPr lang="en-US" altLang="zh-CN" sz="1600" b="1">
              <a:solidFill>
                <a:srgbClr val="C00000"/>
              </a:solidFill>
              <a:latin typeface="Segoe UI" panose="020B0502040204020203" pitchFamily="34" charset="0"/>
              <a:cs typeface="Segoe UI" panose="020B0502040204020203" pitchFamily="34" charset="0"/>
            </a:endParaRPr>
          </a:p>
          <a:p>
            <a:pPr marL="342900" indent="-342900">
              <a:lnSpc>
                <a:spcPct val="150000"/>
              </a:lnSpc>
              <a:buFont typeface="Arial" panose="020B0604020202020204" pitchFamily="34" charset="0"/>
              <a:buChar char="•"/>
            </a:pPr>
            <a:r>
              <a:rPr lang="vi-VN" altLang="zh-CN" smtClean="0">
                <a:latin typeface="Segoe UI" panose="020B0502040204020203" pitchFamily="34" charset="0"/>
                <a:cs typeface="Segoe UI" panose="020B0502040204020203" pitchFamily="34" charset="0"/>
              </a:rPr>
              <a:t>Dòng </a:t>
            </a:r>
            <a:r>
              <a:rPr lang="en-US" altLang="zh-CN" smtClean="0">
                <a:latin typeface="Segoe UI" panose="020B0502040204020203" pitchFamily="34" charset="0"/>
                <a:cs typeface="Segoe UI" panose="020B0502040204020203" pitchFamily="34" charset="0"/>
              </a:rPr>
              <a:t>HAC</a:t>
            </a:r>
            <a:r>
              <a:rPr lang="vi-VN" altLang="zh-CN" smtClean="0">
                <a:latin typeface="Segoe UI" panose="020B0502040204020203" pitchFamily="34" charset="0"/>
                <a:cs typeface="Segoe UI" panose="020B0502040204020203" pitchFamily="34" charset="0"/>
              </a:rPr>
              <a:t> </a:t>
            </a:r>
            <a:r>
              <a:rPr lang="en-US" altLang="zh-CN" smtClean="0">
                <a:latin typeface="Segoe UI" panose="020B0502040204020203" pitchFamily="34" charset="0"/>
                <a:cs typeface="Segoe UI" panose="020B0502040204020203" pitchFamily="34" charset="0"/>
              </a:rPr>
              <a:t>-</a:t>
            </a:r>
            <a:r>
              <a:rPr lang="vi-VN" altLang="zh-CN" smtClean="0">
                <a:latin typeface="Segoe UI" panose="020B0502040204020203" pitchFamily="34" charset="0"/>
                <a:cs typeface="Segoe UI" panose="020B0502040204020203" pitchFamily="34" charset="0"/>
              </a:rPr>
              <a:t> </a:t>
            </a:r>
            <a:r>
              <a:rPr lang="en-US" altLang="zh-CN" smtClean="0">
                <a:latin typeface="Segoe UI" panose="020B0502040204020203" pitchFamily="34" charset="0"/>
                <a:cs typeface="Segoe UI" panose="020B0502040204020203" pitchFamily="34" charset="0"/>
              </a:rPr>
              <a:t>1239-S2 </a:t>
            </a:r>
            <a:endParaRPr lang="vi-VN" altLang="zh-CN" smtClean="0">
              <a:latin typeface="Segoe UI" panose="020B0502040204020203" pitchFamily="34" charset="0"/>
              <a:cs typeface="Segoe UI" panose="020B0502040204020203" pitchFamily="34" charset="0"/>
            </a:endParaRPr>
          </a:p>
          <a:p>
            <a:pPr marL="342900" indent="-342900">
              <a:lnSpc>
                <a:spcPct val="150000"/>
              </a:lnSpc>
              <a:buFont typeface="Arial" panose="020B0604020202020204" pitchFamily="34" charset="0"/>
              <a:buChar char="•"/>
            </a:pPr>
            <a:r>
              <a:rPr lang="vi-VN" altLang="zh-CN" smtClean="0">
                <a:latin typeface="Segoe UI" panose="020B0502040204020203" pitchFamily="34" charset="0"/>
                <a:cs typeface="Segoe UI" panose="020B0502040204020203" pitchFamily="34" charset="0"/>
              </a:rPr>
              <a:t>Dòng </a:t>
            </a:r>
            <a:r>
              <a:rPr lang="en-US" altLang="zh-CN" smtClean="0">
                <a:latin typeface="Segoe UI" panose="020B0502040204020203" pitchFamily="34" charset="0"/>
                <a:cs typeface="Segoe UI" panose="020B0502040204020203" pitchFamily="34" charset="0"/>
              </a:rPr>
              <a:t>HAC</a:t>
            </a:r>
            <a:r>
              <a:rPr lang="vi-VN" altLang="zh-CN" smtClean="0">
                <a:latin typeface="Segoe UI" panose="020B0502040204020203" pitchFamily="34" charset="0"/>
                <a:cs typeface="Segoe UI" panose="020B0502040204020203" pitchFamily="34" charset="0"/>
              </a:rPr>
              <a:t> </a:t>
            </a:r>
            <a:r>
              <a:rPr lang="en-US" altLang="zh-CN" smtClean="0">
                <a:latin typeface="Segoe UI" panose="020B0502040204020203" pitchFamily="34" charset="0"/>
                <a:cs typeface="Segoe UI" panose="020B0502040204020203" pitchFamily="34" charset="0"/>
              </a:rPr>
              <a:t>-</a:t>
            </a:r>
            <a:r>
              <a:rPr lang="vi-VN" altLang="zh-CN" smtClean="0">
                <a:latin typeface="Segoe UI" panose="020B0502040204020203" pitchFamily="34" charset="0"/>
                <a:cs typeface="Segoe UI" panose="020B0502040204020203" pitchFamily="34" charset="0"/>
              </a:rPr>
              <a:t> </a:t>
            </a:r>
            <a:r>
              <a:rPr lang="en-US" altLang="zh-CN" smtClean="0">
                <a:latin typeface="Segoe UI" panose="020B0502040204020203" pitchFamily="34" charset="0"/>
                <a:cs typeface="Segoe UI" panose="020B0502040204020203" pitchFamily="34" charset="0"/>
              </a:rPr>
              <a:t>1509-S2</a:t>
            </a:r>
            <a:endParaRPr lang="vi-VN" altLang="zh-CN" smtClean="0">
              <a:latin typeface="Segoe UI" panose="020B0502040204020203" pitchFamily="34" charset="0"/>
              <a:cs typeface="Segoe UI" panose="020B0502040204020203" pitchFamily="34" charset="0"/>
            </a:endParaRPr>
          </a:p>
          <a:p>
            <a:pPr>
              <a:lnSpc>
                <a:spcPct val="150000"/>
              </a:lnSpc>
            </a:pPr>
            <a:r>
              <a:rPr lang="vi-VN" altLang="zh-CN" sz="2400" b="1" smtClean="0">
                <a:solidFill>
                  <a:srgbClr val="C00000"/>
                </a:solidFill>
                <a:latin typeface="Segoe UI" panose="020B0502040204020203" pitchFamily="34" charset="0"/>
                <a:cs typeface="Segoe UI" panose="020B0502040204020203" pitchFamily="34" charset="0"/>
              </a:rPr>
              <a:t>4. </a:t>
            </a:r>
            <a:r>
              <a:rPr lang="en-US" altLang="zh-CN" sz="2400" b="1" smtClean="0">
                <a:solidFill>
                  <a:srgbClr val="C00000"/>
                </a:solidFill>
                <a:latin typeface="Segoe UI" panose="020B0502040204020203" pitchFamily="34" charset="0"/>
                <a:cs typeface="Segoe UI" panose="020B0502040204020203" pitchFamily="34" charset="0"/>
              </a:rPr>
              <a:t>Super Adapt </a:t>
            </a:r>
            <a:r>
              <a:rPr lang="vi-VN" altLang="zh-CN" sz="1600" b="1" smtClean="0">
                <a:solidFill>
                  <a:srgbClr val="C00000"/>
                </a:solidFill>
                <a:latin typeface="Segoe UI" panose="020B0502040204020203" pitchFamily="34" charset="0"/>
                <a:cs typeface="Segoe UI" panose="020B0502040204020203" pitchFamily="34" charset="0"/>
              </a:rPr>
              <a:t>(C</a:t>
            </a:r>
            <a:r>
              <a:rPr lang="en-US" altLang="zh-CN" sz="1600" b="1" err="1" smtClean="0">
                <a:solidFill>
                  <a:srgbClr val="C00000"/>
                </a:solidFill>
                <a:latin typeface="Segoe UI" panose="020B0502040204020203" pitchFamily="34" charset="0"/>
                <a:cs typeface="Segoe UI" panose="020B0502040204020203" pitchFamily="34" charset="0"/>
              </a:rPr>
              <a:t>amera</a:t>
            </a:r>
            <a:r>
              <a:rPr lang="en-US" altLang="zh-CN" sz="1600" b="1" smtClean="0">
                <a:solidFill>
                  <a:srgbClr val="C00000"/>
                </a:solidFill>
                <a:latin typeface="Segoe UI" panose="020B0502040204020203" pitchFamily="34" charset="0"/>
                <a:cs typeface="Segoe UI" panose="020B0502040204020203" pitchFamily="34" charset="0"/>
              </a:rPr>
              <a:t> </a:t>
            </a:r>
            <a:r>
              <a:rPr lang="en-US" altLang="zh-CN" sz="1600" b="1" err="1" smtClean="0">
                <a:solidFill>
                  <a:srgbClr val="C00000"/>
                </a:solidFill>
                <a:latin typeface="Segoe UI" panose="020B0502040204020203" pitchFamily="34" charset="0"/>
                <a:cs typeface="Segoe UI" panose="020B0502040204020203" pitchFamily="34" charset="0"/>
              </a:rPr>
              <a:t>mới</a:t>
            </a:r>
            <a:r>
              <a:rPr lang="en-US" altLang="zh-CN" sz="1600" b="1" smtClean="0">
                <a:solidFill>
                  <a:srgbClr val="C00000"/>
                </a:solidFill>
                <a:latin typeface="Segoe UI" panose="020B0502040204020203" pitchFamily="34" charset="0"/>
                <a:cs typeface="Segoe UI" panose="020B0502040204020203" pitchFamily="34" charset="0"/>
              </a:rPr>
              <a:t> </a:t>
            </a:r>
            <a:r>
              <a:rPr lang="en-US" altLang="zh-CN" sz="1600" b="1" err="1" smtClean="0">
                <a:solidFill>
                  <a:srgbClr val="C00000"/>
                </a:solidFill>
                <a:latin typeface="Segoe UI" panose="020B0502040204020203" pitchFamily="34" charset="0"/>
                <a:cs typeface="Segoe UI" panose="020B0502040204020203" pitchFamily="34" charset="0"/>
              </a:rPr>
              <a:t>phát</a:t>
            </a:r>
            <a:r>
              <a:rPr lang="en-US" altLang="zh-CN" sz="1600" b="1" smtClean="0">
                <a:solidFill>
                  <a:srgbClr val="C00000"/>
                </a:solidFill>
                <a:latin typeface="Segoe UI" panose="020B0502040204020203" pitchFamily="34" charset="0"/>
                <a:cs typeface="Segoe UI" panose="020B0502040204020203" pitchFamily="34" charset="0"/>
              </a:rPr>
              <a:t> </a:t>
            </a:r>
            <a:r>
              <a:rPr lang="en-US" altLang="zh-CN" sz="1600" b="1" err="1" smtClean="0">
                <a:solidFill>
                  <a:srgbClr val="C00000"/>
                </a:solidFill>
                <a:latin typeface="Segoe UI" panose="020B0502040204020203" pitchFamily="34" charset="0"/>
                <a:cs typeface="Segoe UI" panose="020B0502040204020203" pitchFamily="34" charset="0"/>
              </a:rPr>
              <a:t>hành</a:t>
            </a:r>
            <a:r>
              <a:rPr lang="vi-VN" altLang="zh-CN" sz="1600" b="1" smtClean="0">
                <a:solidFill>
                  <a:srgbClr val="C00000"/>
                </a:solidFill>
                <a:latin typeface="Segoe UI" panose="020B0502040204020203" pitchFamily="34" charset="0"/>
                <a:cs typeface="Segoe UI" panose="020B0502040204020203" pitchFamily="34" charset="0"/>
              </a:rPr>
              <a:t>)</a:t>
            </a:r>
            <a:endParaRPr lang="en-US" altLang="zh-CN" sz="1600" b="1" smtClean="0">
              <a:solidFill>
                <a:srgbClr val="C00000"/>
              </a:solidFill>
              <a:latin typeface="Segoe UI" panose="020B0502040204020203" pitchFamily="34" charset="0"/>
              <a:cs typeface="Segoe UI" panose="020B0502040204020203" pitchFamily="34" charset="0"/>
            </a:endParaRPr>
          </a:p>
          <a:p>
            <a:pPr marL="342900" indent="-342900">
              <a:lnSpc>
                <a:spcPct val="150000"/>
              </a:lnSpc>
              <a:buFont typeface="Arial" panose="020B0604020202020204" pitchFamily="34" charset="0"/>
              <a:buChar char="•"/>
            </a:pPr>
            <a:r>
              <a:rPr lang="vi-VN" altLang="zh-CN" smtClean="0">
                <a:latin typeface="Segoe UI" panose="020B0502040204020203" pitchFamily="34" charset="0"/>
                <a:cs typeface="Segoe UI" panose="020B0502040204020203" pitchFamily="34" charset="0"/>
              </a:rPr>
              <a:t>Dòng </a:t>
            </a:r>
            <a:r>
              <a:rPr lang="en-US" altLang="zh-CN" smtClean="0">
                <a:latin typeface="Segoe UI" panose="020B0502040204020203" pitchFamily="34" charset="0"/>
                <a:cs typeface="Segoe UI" panose="020B0502040204020203" pitchFamily="34" charset="0"/>
              </a:rPr>
              <a:t>HAC</a:t>
            </a:r>
            <a:r>
              <a:rPr lang="vi-VN" altLang="zh-CN" smtClean="0">
                <a:latin typeface="Segoe UI" panose="020B0502040204020203" pitchFamily="34" charset="0"/>
                <a:cs typeface="Segoe UI" panose="020B0502040204020203" pitchFamily="34" charset="0"/>
              </a:rPr>
              <a:t> </a:t>
            </a:r>
            <a:r>
              <a:rPr lang="en-US" altLang="zh-CN" smtClean="0">
                <a:latin typeface="Segoe UI" panose="020B0502040204020203" pitchFamily="34" charset="0"/>
                <a:cs typeface="Segoe UI" panose="020B0502040204020203" pitchFamily="34" charset="0"/>
              </a:rPr>
              <a:t>-</a:t>
            </a:r>
            <a:r>
              <a:rPr lang="vi-VN" altLang="zh-CN" smtClean="0">
                <a:latin typeface="Segoe UI" panose="020B0502040204020203" pitchFamily="34" charset="0"/>
                <a:cs typeface="Segoe UI" panose="020B0502040204020203" pitchFamily="34" charset="0"/>
              </a:rPr>
              <a:t> </a:t>
            </a:r>
            <a:r>
              <a:rPr lang="en-US" altLang="zh-CN" smtClean="0">
                <a:latin typeface="Segoe UI" panose="020B0502040204020203" pitchFamily="34" charset="0"/>
                <a:cs typeface="Segoe UI" panose="020B0502040204020203" pitchFamily="34" charset="0"/>
              </a:rPr>
              <a:t>1231</a:t>
            </a:r>
            <a:endParaRPr lang="vi-VN" altLang="zh-CN" smtClean="0">
              <a:latin typeface="Segoe UI" panose="020B0502040204020203" pitchFamily="34" charset="0"/>
              <a:cs typeface="Segoe UI" panose="020B0502040204020203" pitchFamily="34" charset="0"/>
            </a:endParaRPr>
          </a:p>
          <a:p>
            <a:pPr marL="342900" indent="-342900">
              <a:lnSpc>
                <a:spcPct val="150000"/>
              </a:lnSpc>
              <a:buFont typeface="Arial" panose="020B0604020202020204" pitchFamily="34" charset="0"/>
              <a:buChar char="•"/>
            </a:pPr>
            <a:r>
              <a:rPr lang="vi-VN" altLang="zh-CN" smtClean="0">
                <a:latin typeface="Segoe UI" panose="020B0502040204020203" pitchFamily="34" charset="0"/>
                <a:cs typeface="Segoe UI" panose="020B0502040204020203" pitchFamily="34" charset="0"/>
              </a:rPr>
              <a:t>Dòng </a:t>
            </a:r>
            <a:r>
              <a:rPr lang="vi-VN" altLang="zh-CN">
                <a:latin typeface="Segoe UI" panose="020B0502040204020203" pitchFamily="34" charset="0"/>
                <a:cs typeface="Segoe UI" panose="020B0502040204020203" pitchFamily="34" charset="0"/>
              </a:rPr>
              <a:t>HAC – </a:t>
            </a:r>
            <a:r>
              <a:rPr lang="vi-VN" altLang="zh-CN" smtClean="0">
                <a:latin typeface="Segoe UI" panose="020B0502040204020203" pitchFamily="34" charset="0"/>
                <a:cs typeface="Segoe UI" panose="020B0502040204020203" pitchFamily="34" charset="0"/>
              </a:rPr>
              <a:t>2241</a:t>
            </a:r>
          </a:p>
          <a:p>
            <a:pPr>
              <a:lnSpc>
                <a:spcPct val="150000"/>
              </a:lnSpc>
              <a:buClr>
                <a:srgbClr val="C00000"/>
              </a:buClr>
            </a:pPr>
            <a:r>
              <a:rPr lang="vi-VN" altLang="zh-CN" sz="2400" b="1" smtClean="0">
                <a:solidFill>
                  <a:srgbClr val="C00000"/>
                </a:solidFill>
                <a:latin typeface="Segoe UI" panose="020B0502040204020203" pitchFamily="34" charset="0"/>
                <a:cs typeface="Segoe UI" panose="020B0502040204020203" pitchFamily="34" charset="0"/>
              </a:rPr>
              <a:t>5. </a:t>
            </a:r>
            <a:r>
              <a:rPr lang="en-US" altLang="zh-CN" sz="2400" b="1" smtClean="0">
                <a:solidFill>
                  <a:srgbClr val="C00000"/>
                </a:solidFill>
                <a:latin typeface="Segoe UI" panose="020B0502040204020203" pitchFamily="34" charset="0"/>
                <a:cs typeface="Segoe UI" panose="020B0502040204020203" pitchFamily="34" charset="0"/>
              </a:rPr>
              <a:t>HDCVI </a:t>
            </a:r>
            <a:r>
              <a:rPr lang="vi-VN" altLang="zh-CN" sz="2400" b="1" smtClean="0">
                <a:solidFill>
                  <a:srgbClr val="C00000"/>
                </a:solidFill>
                <a:latin typeface="Segoe UI" panose="020B0502040204020203" pitchFamily="34" charset="0"/>
                <a:cs typeface="Segoe UI" panose="020B0502040204020203" pitchFamily="34" charset="0"/>
              </a:rPr>
              <a:t>TiOC </a:t>
            </a:r>
            <a:r>
              <a:rPr lang="vi-VN" altLang="zh-CN" sz="1600" b="1" smtClean="0">
                <a:solidFill>
                  <a:srgbClr val="C00000"/>
                </a:solidFill>
                <a:latin typeface="Segoe UI" panose="020B0502040204020203" pitchFamily="34" charset="0"/>
                <a:cs typeface="Segoe UI" panose="020B0502040204020203" pitchFamily="34" charset="0"/>
              </a:rPr>
              <a:t>(C</a:t>
            </a:r>
            <a:r>
              <a:rPr lang="en-US" altLang="zh-CN" sz="1600" b="1" err="1" smtClean="0">
                <a:solidFill>
                  <a:srgbClr val="C00000"/>
                </a:solidFill>
                <a:latin typeface="Segoe UI" panose="020B0502040204020203" pitchFamily="34" charset="0"/>
                <a:cs typeface="Segoe UI" panose="020B0502040204020203" pitchFamily="34" charset="0"/>
              </a:rPr>
              <a:t>amera</a:t>
            </a:r>
            <a:r>
              <a:rPr lang="en-US" altLang="zh-CN" sz="1600" b="1" smtClean="0">
                <a:solidFill>
                  <a:srgbClr val="C00000"/>
                </a:solidFill>
                <a:latin typeface="Segoe UI" panose="020B0502040204020203" pitchFamily="34" charset="0"/>
                <a:cs typeface="Segoe UI" panose="020B0502040204020203" pitchFamily="34" charset="0"/>
              </a:rPr>
              <a:t> </a:t>
            </a:r>
            <a:r>
              <a:rPr lang="en-US" altLang="zh-CN" sz="1600" b="1" err="1">
                <a:solidFill>
                  <a:srgbClr val="C00000"/>
                </a:solidFill>
                <a:latin typeface="Segoe UI" panose="020B0502040204020203" pitchFamily="34" charset="0"/>
                <a:cs typeface="Segoe UI" panose="020B0502040204020203" pitchFamily="34" charset="0"/>
              </a:rPr>
              <a:t>mới</a:t>
            </a:r>
            <a:r>
              <a:rPr lang="en-US" altLang="zh-CN" sz="1600" b="1">
                <a:solidFill>
                  <a:srgbClr val="C00000"/>
                </a:solidFill>
                <a:latin typeface="Segoe UI" panose="020B0502040204020203" pitchFamily="34" charset="0"/>
                <a:cs typeface="Segoe UI" panose="020B0502040204020203" pitchFamily="34" charset="0"/>
              </a:rPr>
              <a:t> </a:t>
            </a:r>
            <a:r>
              <a:rPr lang="en-US" altLang="zh-CN" sz="1600" b="1" err="1">
                <a:solidFill>
                  <a:srgbClr val="C00000"/>
                </a:solidFill>
                <a:latin typeface="Segoe UI" panose="020B0502040204020203" pitchFamily="34" charset="0"/>
                <a:cs typeface="Segoe UI" panose="020B0502040204020203" pitchFamily="34" charset="0"/>
              </a:rPr>
              <a:t>phát</a:t>
            </a:r>
            <a:r>
              <a:rPr lang="en-US" altLang="zh-CN" sz="1600" b="1">
                <a:solidFill>
                  <a:srgbClr val="C00000"/>
                </a:solidFill>
                <a:latin typeface="Segoe UI" panose="020B0502040204020203" pitchFamily="34" charset="0"/>
                <a:cs typeface="Segoe UI" panose="020B0502040204020203" pitchFamily="34" charset="0"/>
              </a:rPr>
              <a:t> </a:t>
            </a:r>
            <a:r>
              <a:rPr lang="en-US" altLang="zh-CN" sz="1600" b="1" err="1" smtClean="0">
                <a:solidFill>
                  <a:srgbClr val="C00000"/>
                </a:solidFill>
                <a:latin typeface="Segoe UI" panose="020B0502040204020203" pitchFamily="34" charset="0"/>
                <a:cs typeface="Segoe UI" panose="020B0502040204020203" pitchFamily="34" charset="0"/>
              </a:rPr>
              <a:t>hàn</a:t>
            </a:r>
            <a:r>
              <a:rPr lang="vi-VN" altLang="zh-CN" sz="1600" b="1" smtClean="0">
                <a:solidFill>
                  <a:srgbClr val="C00000"/>
                </a:solidFill>
                <a:latin typeface="Segoe UI" panose="020B0502040204020203" pitchFamily="34" charset="0"/>
                <a:cs typeface="Segoe UI" panose="020B0502040204020203" pitchFamily="34" charset="0"/>
              </a:rPr>
              <a:t>h)</a:t>
            </a:r>
            <a:endParaRPr lang="vi-VN" altLang="zh-CN" b="1" smtClean="0">
              <a:latin typeface="Segoe UI" panose="020B0502040204020203" pitchFamily="34" charset="0"/>
              <a:cs typeface="Segoe UI" panose="020B0502040204020203" pitchFamily="34" charset="0"/>
            </a:endParaRP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25208" y="73530"/>
            <a:ext cx="2440043" cy="560214"/>
          </a:xfrm>
          <a:prstGeom prst="rect">
            <a:avLst/>
          </a:prstGeom>
        </p:spPr>
      </p:pic>
    </p:spTree>
    <p:extLst>
      <p:ext uri="{BB962C8B-B14F-4D97-AF65-F5344CB8AC3E}">
        <p14:creationId xmlns:p14="http://schemas.microsoft.com/office/powerpoint/2010/main" val="6987262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271143" y="126902"/>
            <a:ext cx="3667992" cy="769441"/>
          </a:xfrm>
          <a:prstGeom prst="rect">
            <a:avLst/>
          </a:prstGeom>
          <a:noFill/>
        </p:spPr>
        <p:txBody>
          <a:bodyPr wrap="none" rtlCol="0">
            <a:spAutoFit/>
          </a:bodyPr>
          <a:lstStyle/>
          <a:p>
            <a:r>
              <a:rPr lang="en-US" altLang="zh-CN" sz="4400" b="1" smtClean="0">
                <a:solidFill>
                  <a:srgbClr val="0176A3"/>
                </a:solidFill>
                <a:latin typeface="Segoe UI" panose="020B0502040204020203" pitchFamily="34" charset="0"/>
                <a:cs typeface="Segoe UI" panose="020B0502040204020203" pitchFamily="34" charset="0"/>
              </a:rPr>
              <a:t>Full-color 2.0</a:t>
            </a:r>
            <a:endParaRPr lang="zh-CN" altLang="en-US" sz="4400" b="1">
              <a:solidFill>
                <a:srgbClr val="0176A3"/>
              </a:solidFill>
              <a:latin typeface="Segoe UI" panose="020B0502040204020203" pitchFamily="34" charset="0"/>
              <a:cs typeface="Segoe UI" panose="020B0502040204020203" pitchFamily="34" charset="0"/>
            </a:endParaRPr>
          </a:p>
        </p:txBody>
      </p:sp>
      <p:sp>
        <p:nvSpPr>
          <p:cNvPr id="8" name="文本框 7"/>
          <p:cNvSpPr txBox="1"/>
          <p:nvPr/>
        </p:nvSpPr>
        <p:spPr>
          <a:xfrm>
            <a:off x="2187272" y="5775720"/>
            <a:ext cx="2180569" cy="369332"/>
          </a:xfrm>
          <a:prstGeom prst="rect">
            <a:avLst/>
          </a:prstGeom>
          <a:noFill/>
        </p:spPr>
        <p:txBody>
          <a:bodyPr wrap="square" rtlCol="0">
            <a:spAutoFit/>
          </a:bodyPr>
          <a:lstStyle/>
          <a:p>
            <a:pPr algn="ctr"/>
            <a:r>
              <a:rPr lang="en-US" altLang="zh-CN" b="1" smtClean="0">
                <a:solidFill>
                  <a:srgbClr val="002060"/>
                </a:solidFill>
                <a:latin typeface="Segoe UI" panose="020B0502040204020203" pitchFamily="34" charset="0"/>
                <a:cs typeface="Segoe UI" panose="020B0502040204020203" pitchFamily="34" charset="0"/>
              </a:rPr>
              <a:t>Camera </a:t>
            </a:r>
            <a:r>
              <a:rPr lang="en-US" altLang="zh-CN" b="1" smtClean="0">
                <a:solidFill>
                  <a:srgbClr val="FF0000"/>
                </a:solidFill>
                <a:latin typeface="Segoe UI" panose="020B0502040204020203" pitchFamily="34" charset="0"/>
                <a:cs typeface="Segoe UI" panose="020B0502040204020203" pitchFamily="34" charset="0"/>
              </a:rPr>
              <a:t>Full-color</a:t>
            </a:r>
            <a:endParaRPr lang="zh-CN" altLang="en-US" b="1">
              <a:solidFill>
                <a:srgbClr val="FF0000"/>
              </a:solidFill>
              <a:latin typeface="Segoe UI" panose="020B0502040204020203" pitchFamily="34" charset="0"/>
              <a:cs typeface="Segoe UI" panose="020B0502040204020203" pitchFamily="34" charset="0"/>
            </a:endParaRPr>
          </a:p>
        </p:txBody>
      </p:sp>
      <p:sp>
        <p:nvSpPr>
          <p:cNvPr id="9" name="文本框 8"/>
          <p:cNvSpPr txBox="1"/>
          <p:nvPr/>
        </p:nvSpPr>
        <p:spPr>
          <a:xfrm>
            <a:off x="7413698" y="5775720"/>
            <a:ext cx="2575649" cy="369332"/>
          </a:xfrm>
          <a:prstGeom prst="rect">
            <a:avLst/>
          </a:prstGeom>
          <a:noFill/>
        </p:spPr>
        <p:txBody>
          <a:bodyPr wrap="square" rtlCol="0">
            <a:spAutoFit/>
          </a:bodyPr>
          <a:lstStyle>
            <a:defPPr>
              <a:defRPr lang="zh-CN"/>
            </a:defPPr>
            <a:lvl1pPr algn="ctr">
              <a:defRPr b="1">
                <a:solidFill>
                  <a:srgbClr val="002060"/>
                </a:solidFill>
                <a:latin typeface="Segoe UI" panose="020B0502040204020203" pitchFamily="34" charset="0"/>
                <a:cs typeface="Segoe UI" panose="020B0502040204020203" pitchFamily="34" charset="0"/>
              </a:defRPr>
            </a:lvl1pPr>
          </a:lstStyle>
          <a:p>
            <a:r>
              <a:rPr lang="en-US" altLang="zh-CN" smtClean="0"/>
              <a:t>Camera </a:t>
            </a:r>
            <a:r>
              <a:rPr lang="en-US" altLang="zh-CN" err="1" smtClean="0"/>
              <a:t>thông</a:t>
            </a:r>
            <a:r>
              <a:rPr lang="en-US" altLang="zh-CN" smtClean="0"/>
              <a:t> </a:t>
            </a:r>
            <a:r>
              <a:rPr lang="en-US" altLang="zh-CN" err="1" smtClean="0"/>
              <a:t>thường</a:t>
            </a:r>
            <a:endParaRPr lang="zh-CN" altLang="en-US"/>
          </a:p>
        </p:txBody>
      </p:sp>
      <p:sp>
        <p:nvSpPr>
          <p:cNvPr id="10" name="圆角矩形 9"/>
          <p:cNvSpPr>
            <a:spLocks noChangeAspect="1"/>
          </p:cNvSpPr>
          <p:nvPr/>
        </p:nvSpPr>
        <p:spPr>
          <a:xfrm>
            <a:off x="1089834" y="2814320"/>
            <a:ext cx="4375447" cy="2682240"/>
          </a:xfrm>
          <a:prstGeom prst="roundRect">
            <a:avLst>
              <a:gd name="adj" fmla="val 6705"/>
            </a:avLst>
          </a:prstGeom>
          <a:blipFill dpi="0" rotWithShape="1">
            <a:blip r:embed="rId3" cstate="hqprint">
              <a:extLst>
                <a:ext uri="{28A0092B-C50C-407E-A947-70E740481C1C}">
                  <a14:useLocalDpi xmlns:a14="http://schemas.microsoft.com/office/drawing/2010/main"/>
                </a:ext>
              </a:extLst>
            </a:blip>
            <a:srcRect/>
            <a:stretch>
              <a:fillRect/>
            </a:stretch>
          </a:blipFill>
          <a:ln w="12700" cap="flat" cmpd="sng" algn="ctr">
            <a:noFill/>
            <a:prstDash val="solid"/>
            <a:miter lim="800000"/>
          </a:ln>
          <a:effectLst/>
          <a:extLst>
            <a:ext uri="{91240B29-F687-4F45-9708-019B960494DF}">
              <a14:hiddenLine xmlns:a14="http://schemas.microsoft.com/office/drawing/2010/main" w="12700" cap="flat" cmpd="sng" algn="ctr">
                <a:solidFill>
                  <a:schemeClr val="dk1"/>
                </a:solidFill>
                <a:prstDash val="solid"/>
                <a:miter lim="800000"/>
              </a14:hiddenLine>
            </a:ext>
          </a:extLst>
        </p:spPr>
        <p:style>
          <a:lnRef idx="2">
            <a:schemeClr val="dk1"/>
          </a:lnRef>
          <a:fillRef idx="1">
            <a:schemeClr val="lt1"/>
          </a:fillRef>
          <a:effectRef idx="0">
            <a:schemeClr val="dk1"/>
          </a:effectRef>
          <a:fontRef idx="minor">
            <a:schemeClr val="dk1"/>
          </a:fontRef>
        </p:style>
        <p:txBody>
          <a:bodyPr rtlCol="0" anchor="ctr"/>
          <a:lstStyle/>
          <a:p>
            <a:pPr algn="ctr"/>
            <a:endParaRPr lang="zh-CN" altLang="en-US"/>
          </a:p>
        </p:txBody>
      </p:sp>
      <p:sp>
        <p:nvSpPr>
          <p:cNvPr id="11" name="圆角矩形 10"/>
          <p:cNvSpPr>
            <a:spLocks noChangeAspect="1"/>
          </p:cNvSpPr>
          <p:nvPr/>
        </p:nvSpPr>
        <p:spPr>
          <a:xfrm>
            <a:off x="6513800" y="2814320"/>
            <a:ext cx="4375447" cy="2682240"/>
          </a:xfrm>
          <a:prstGeom prst="roundRect">
            <a:avLst>
              <a:gd name="adj" fmla="val 6361"/>
            </a:avLst>
          </a:prstGeom>
          <a:blipFill dpi="0" rotWithShape="1">
            <a:blip r:embed="rId4" cstate="hqprint">
              <a:extLst>
                <a:ext uri="{BEBA8EAE-BF5A-486C-A8C5-ECC9F3942E4B}">
                  <a14:imgProps xmlns:a14="http://schemas.microsoft.com/office/drawing/2010/main">
                    <a14:imgLayer r:embed="rId5">
                      <a14:imgEffect>
                        <a14:saturation sat="0"/>
                      </a14:imgEffect>
                      <a14:imgEffect>
                        <a14:brightnessContrast bright="-42000" contrast="26000"/>
                      </a14:imgEffect>
                    </a14:imgLayer>
                  </a14:imgProps>
                </a:ext>
                <a:ext uri="{28A0092B-C50C-407E-A947-70E740481C1C}">
                  <a14:useLocalDpi xmlns:a14="http://schemas.microsoft.com/office/drawing/2010/main"/>
                </a:ext>
              </a:extLst>
            </a:blip>
            <a:srcRect/>
            <a:stretch>
              <a:fillRect t="-4382" b="-4368"/>
            </a:stretch>
          </a:blipFill>
          <a:ln w="12700" cap="flat" cmpd="sng" algn="ctr">
            <a:noFill/>
            <a:prstDash val="solid"/>
            <a:miter lim="800000"/>
          </a:ln>
          <a:effectLst/>
          <a:extLst>
            <a:ext uri="{91240B29-F687-4F45-9708-019B960494DF}">
              <a14:hiddenLine xmlns:a14="http://schemas.microsoft.com/office/drawing/2010/main" w="12700" cap="flat" cmpd="sng" algn="ctr">
                <a:solidFill>
                  <a:schemeClr val="dk1"/>
                </a:solidFill>
                <a:prstDash val="solid"/>
                <a:miter lim="800000"/>
              </a14:hiddenLine>
            </a:ext>
          </a:extLst>
        </p:spPr>
        <p:style>
          <a:lnRef idx="2">
            <a:schemeClr val="dk1"/>
          </a:lnRef>
          <a:fillRef idx="1">
            <a:schemeClr val="lt1"/>
          </a:fillRef>
          <a:effectRef idx="0">
            <a:schemeClr val="dk1"/>
          </a:effectRef>
          <a:fontRef idx="minor">
            <a:schemeClr val="dk1"/>
          </a:fontRef>
        </p:style>
        <p:txBody>
          <a:bodyPr rtlCol="0" anchor="ctr"/>
          <a:lstStyle/>
          <a:p>
            <a:pPr algn="ctr"/>
            <a:endParaRPr lang="zh-CN" altLang="en-US"/>
          </a:p>
        </p:txBody>
      </p:sp>
      <p:sp>
        <p:nvSpPr>
          <p:cNvPr id="12" name="矩形 11"/>
          <p:cNvSpPr/>
          <p:nvPr/>
        </p:nvSpPr>
        <p:spPr>
          <a:xfrm>
            <a:off x="612476" y="1420643"/>
            <a:ext cx="10797204" cy="784830"/>
          </a:xfrm>
          <a:prstGeom prst="rect">
            <a:avLst/>
          </a:prstGeom>
        </p:spPr>
        <p:txBody>
          <a:bodyPr wrap="square">
            <a:spAutoFit/>
          </a:bodyPr>
          <a:lstStyle/>
          <a:p>
            <a:pPr>
              <a:lnSpc>
                <a:spcPct val="125000"/>
              </a:lnSpc>
            </a:pPr>
            <a:r>
              <a:rPr lang="vi-VN">
                <a:latin typeface="Segoe UI Semibold" panose="020B0702040204020203" pitchFamily="34" charset="0"/>
                <a:cs typeface="Segoe UI Semibold" panose="020B0702040204020203" pitchFamily="34" charset="0"/>
              </a:rPr>
              <a:t>Camera HDCVI Full-color có thể hiển thị </a:t>
            </a:r>
            <a:r>
              <a:rPr lang="vi-VN">
                <a:solidFill>
                  <a:srgbClr val="FF0000"/>
                </a:solidFill>
                <a:latin typeface="Segoe UI Semibold" panose="020B0702040204020203" pitchFamily="34" charset="0"/>
                <a:cs typeface="Segoe UI Semibold" panose="020B0702040204020203" pitchFamily="34" charset="0"/>
              </a:rPr>
              <a:t>hình ảnh </a:t>
            </a:r>
            <a:r>
              <a:rPr lang="en-US" smtClean="0">
                <a:solidFill>
                  <a:srgbClr val="FF0000"/>
                </a:solidFill>
                <a:latin typeface="Segoe UI Semibold" panose="020B0702040204020203" pitchFamily="34" charset="0"/>
                <a:cs typeface="Segoe UI Semibold" panose="020B0702040204020203" pitchFamily="34" charset="0"/>
              </a:rPr>
              <a:t>có </a:t>
            </a:r>
            <a:r>
              <a:rPr lang="vi-VN" smtClean="0">
                <a:solidFill>
                  <a:srgbClr val="FF0000"/>
                </a:solidFill>
                <a:latin typeface="Segoe UI Semibold" panose="020B0702040204020203" pitchFamily="34" charset="0"/>
                <a:cs typeface="Segoe UI Semibold" panose="020B0702040204020203" pitchFamily="34" charset="0"/>
              </a:rPr>
              <a:t>màu</a:t>
            </a:r>
            <a:r>
              <a:rPr lang="en-US" smtClean="0">
                <a:solidFill>
                  <a:srgbClr val="FF0000"/>
                </a:solidFill>
                <a:latin typeface="Segoe UI Semibold" panose="020B0702040204020203" pitchFamily="34" charset="0"/>
                <a:cs typeface="Segoe UI Semibold" panose="020B0702040204020203" pitchFamily="34" charset="0"/>
              </a:rPr>
              <a:t> sắc</a:t>
            </a:r>
            <a:r>
              <a:rPr lang="vi-VN" smtClean="0">
                <a:solidFill>
                  <a:srgbClr val="FF0000"/>
                </a:solidFill>
                <a:latin typeface="Segoe UI Semibold" panose="020B0702040204020203" pitchFamily="34" charset="0"/>
                <a:cs typeface="Segoe UI Semibold" panose="020B0702040204020203" pitchFamily="34" charset="0"/>
              </a:rPr>
              <a:t> </a:t>
            </a:r>
            <a:r>
              <a:rPr lang="vi-VN">
                <a:solidFill>
                  <a:srgbClr val="FF0000"/>
                </a:solidFill>
                <a:latin typeface="Segoe UI Semibold" panose="020B0702040204020203" pitchFamily="34" charset="0"/>
                <a:cs typeface="Segoe UI Semibold" panose="020B0702040204020203" pitchFamily="34" charset="0"/>
              </a:rPr>
              <a:t>24/7</a:t>
            </a:r>
            <a:r>
              <a:rPr lang="vi-VN">
                <a:latin typeface="Segoe UI Semibold" panose="020B0702040204020203" pitchFamily="34" charset="0"/>
                <a:cs typeface="Segoe UI Semibold" panose="020B0702040204020203" pitchFamily="34" charset="0"/>
              </a:rPr>
              <a:t>, cung cấp các chi tiết màu sắc để xác định chính xác người hoặc vật thể trong điều kiện ánh sáng yếu. </a:t>
            </a:r>
            <a:endParaRPr lang="en-US" altLang="zh-CN" kern="100">
              <a:latin typeface="Segoe UI Semibold" panose="020B0702040204020203" pitchFamily="34" charset="0"/>
              <a:ea typeface="等线" panose="02010600030101010101" pitchFamily="2" charset="-122"/>
              <a:cs typeface="Segoe UI Semibold" panose="020B0702040204020203" pitchFamily="34" charset="0"/>
            </a:endParaRPr>
          </a:p>
        </p:txBody>
      </p:sp>
      <p:pic>
        <p:nvPicPr>
          <p:cNvPr id="13" name="Picture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856857" y="102662"/>
            <a:ext cx="2235555" cy="513265"/>
          </a:xfrm>
          <a:prstGeom prst="rect">
            <a:avLst/>
          </a:prstGeom>
        </p:spPr>
      </p:pic>
    </p:spTree>
    <p:extLst>
      <p:ext uri="{BB962C8B-B14F-4D97-AF65-F5344CB8AC3E}">
        <p14:creationId xmlns:p14="http://schemas.microsoft.com/office/powerpoint/2010/main" val="10087992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pic>
        <p:nvPicPr>
          <p:cNvPr id="4102" name="Picture 6" descr="https://www.dahuasecurity.com/asset/upload/uploads/image/20200901/HAC-HFW1239MH(-A)-LED_thumb.png"/>
          <p:cNvPicPr>
            <a:picLocks noChangeAspect="1" noChangeArrowheads="1"/>
          </p:cNvPicPr>
          <p:nvPr/>
        </p:nvPicPr>
        <p:blipFill rotWithShape="1">
          <a:blip r:embed="rId3">
            <a:extLst>
              <a:ext uri="{28A0092B-C50C-407E-A947-70E740481C1C}">
                <a14:useLocalDpi xmlns:a14="http://schemas.microsoft.com/office/drawing/2010/main" val="0"/>
              </a:ext>
            </a:extLst>
          </a:blip>
          <a:srcRect l="14665" t="29058" r="12304" b="34555"/>
          <a:stretch/>
        </p:blipFill>
        <p:spPr bwMode="auto">
          <a:xfrm>
            <a:off x="1236115" y="3031297"/>
            <a:ext cx="1568872" cy="781665"/>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https://www.dahuasecurity.com/asset/upload/uploads/image/20190614/DH-HAC-HFW1239TLMP-A-LED_thumb.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7984" t="27871" r="7628" b="30065"/>
          <a:stretch/>
        </p:blipFill>
        <p:spPr bwMode="auto">
          <a:xfrm>
            <a:off x="2804987" y="3099146"/>
            <a:ext cx="1307690" cy="651846"/>
          </a:xfrm>
          <a:prstGeom prst="rect">
            <a:avLst/>
          </a:prstGeom>
          <a:noFill/>
          <a:extLst>
            <a:ext uri="{909E8E84-426E-40DD-AFC4-6F175D3DCCD1}">
              <a14:hiddenFill xmlns:a14="http://schemas.microsoft.com/office/drawing/2010/main">
                <a:solidFill>
                  <a:srgbClr val="FFFFFF"/>
                </a:solidFill>
              </a14:hiddenFill>
            </a:ext>
          </a:extLst>
        </p:spPr>
      </p:pic>
      <p:pic>
        <p:nvPicPr>
          <p:cNvPr id="4106" name="Picture 10" descr="https://www.dahuasecurity.com/asset/upload/uploads/image/20190614/DH-HAC-HFW1239TP-A-LED_thumb.pn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1527" t="27613" r="12861" b="29290"/>
          <a:stretch/>
        </p:blipFill>
        <p:spPr bwMode="auto">
          <a:xfrm>
            <a:off x="4112677" y="3031297"/>
            <a:ext cx="1125126" cy="641284"/>
          </a:xfrm>
          <a:prstGeom prst="rect">
            <a:avLst/>
          </a:prstGeom>
          <a:noFill/>
          <a:extLst>
            <a:ext uri="{909E8E84-426E-40DD-AFC4-6F175D3DCCD1}">
              <a14:hiddenFill xmlns:a14="http://schemas.microsoft.com/office/drawing/2010/main">
                <a:solidFill>
                  <a:srgbClr val="FFFFFF"/>
                </a:solidFill>
              </a14:hiddenFill>
            </a:ext>
          </a:extLst>
        </p:spPr>
      </p:pic>
      <p:pic>
        <p:nvPicPr>
          <p:cNvPr id="4108" name="Picture 12" descr="https://www.dahuasecurity.com/asset/upload/uploads/image/20190614/DH-HAC-HDW1239TLP-A-LED_thumb.pn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25154" t="24665" r="22975" b="24239"/>
          <a:stretch/>
        </p:blipFill>
        <p:spPr bwMode="auto">
          <a:xfrm>
            <a:off x="3335929" y="3812962"/>
            <a:ext cx="776748" cy="765155"/>
          </a:xfrm>
          <a:prstGeom prst="rect">
            <a:avLst/>
          </a:prstGeom>
          <a:noFill/>
          <a:extLst>
            <a:ext uri="{909E8E84-426E-40DD-AFC4-6F175D3DCCD1}">
              <a14:hiddenFill xmlns:a14="http://schemas.microsoft.com/office/drawing/2010/main">
                <a:solidFill>
                  <a:srgbClr val="FFFFFF"/>
                </a:solidFill>
              </a14:hiddenFill>
            </a:ext>
          </a:extLst>
        </p:spPr>
      </p:pic>
      <p:pic>
        <p:nvPicPr>
          <p:cNvPr id="4110" name="Picture 14" descr="https://www.dahuasecurity.com/asset/upload/uploads/image/20190614/DH-HAC-HDW1239TP-A-LED_thumb.pn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24630" t="24581" r="23499" b="25355"/>
          <a:stretch/>
        </p:blipFill>
        <p:spPr bwMode="auto">
          <a:xfrm>
            <a:off x="2384691" y="3766799"/>
            <a:ext cx="840592" cy="811318"/>
          </a:xfrm>
          <a:prstGeom prst="rect">
            <a:avLst/>
          </a:prstGeom>
          <a:noFill/>
          <a:extLst>
            <a:ext uri="{909E8E84-426E-40DD-AFC4-6F175D3DCCD1}">
              <a14:hiddenFill xmlns:a14="http://schemas.microsoft.com/office/drawing/2010/main">
                <a:solidFill>
                  <a:srgbClr val="FFFFFF"/>
                </a:solidFill>
              </a14:hiddenFill>
            </a:ext>
          </a:extLst>
        </p:spPr>
      </p:pic>
      <p:pic>
        <p:nvPicPr>
          <p:cNvPr id="25" name="图片 24"/>
          <p:cNvPicPr>
            <a:picLocks noChangeAspect="1"/>
          </p:cNvPicPr>
          <p:nvPr/>
        </p:nvPicPr>
        <p:blipFill rotWithShape="1">
          <a:blip r:embed="rId8" cstate="print">
            <a:extLst>
              <a:ext uri="{28A0092B-C50C-407E-A947-70E740481C1C}">
                <a14:useLocalDpi xmlns:a14="http://schemas.microsoft.com/office/drawing/2010/main" val="0"/>
              </a:ext>
            </a:extLst>
          </a:blip>
          <a:srcRect l="19343" t="19288" r="20569" b="22201"/>
          <a:stretch/>
        </p:blipFill>
        <p:spPr>
          <a:xfrm>
            <a:off x="9628471" y="2402491"/>
            <a:ext cx="807905" cy="786706"/>
          </a:xfrm>
          <a:prstGeom prst="rect">
            <a:avLst/>
          </a:prstGeom>
        </p:spPr>
      </p:pic>
      <p:pic>
        <p:nvPicPr>
          <p:cNvPr id="26" name="图片 25"/>
          <p:cNvPicPr>
            <a:picLocks noChangeAspect="1"/>
          </p:cNvPicPr>
          <p:nvPr/>
        </p:nvPicPr>
        <p:blipFill rotWithShape="1">
          <a:blip r:embed="rId9" cstate="print">
            <a:extLst>
              <a:ext uri="{28A0092B-C50C-407E-A947-70E740481C1C}">
                <a14:useLocalDpi xmlns:a14="http://schemas.microsoft.com/office/drawing/2010/main" val="0"/>
              </a:ext>
            </a:extLst>
          </a:blip>
          <a:srcRect l="14521" t="31785" r="12852" b="30891"/>
          <a:stretch/>
        </p:blipFill>
        <p:spPr>
          <a:xfrm>
            <a:off x="8143026" y="2453028"/>
            <a:ext cx="1406825" cy="722993"/>
          </a:xfrm>
          <a:prstGeom prst="rect">
            <a:avLst/>
          </a:prstGeom>
        </p:spPr>
      </p:pic>
      <p:pic>
        <p:nvPicPr>
          <p:cNvPr id="28" name="图片 2"/>
          <p:cNvPicPr>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795840" y="4085787"/>
            <a:ext cx="1115071" cy="6993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图片 28"/>
          <p:cNvPicPr>
            <a:picLocks noChangeAspect="1"/>
          </p:cNvPicPr>
          <p:nvPr/>
        </p:nvPicPr>
        <p:blipFill>
          <a:blip r:embed="rId11"/>
          <a:stretch>
            <a:fillRect/>
          </a:stretch>
        </p:blipFill>
        <p:spPr>
          <a:xfrm>
            <a:off x="9761472" y="4031516"/>
            <a:ext cx="674904" cy="750193"/>
          </a:xfrm>
          <a:prstGeom prst="rect">
            <a:avLst/>
          </a:prstGeom>
        </p:spPr>
      </p:pic>
      <p:pic>
        <p:nvPicPr>
          <p:cNvPr id="30" name="Picture 6" descr="https://www.dahuasecurity.com/asset/upload/uploads/image/20200901/HAC-HFW1239MH(-A)-LED_thumb.png"/>
          <p:cNvPicPr>
            <a:picLocks noChangeAspect="1" noChangeArrowheads="1"/>
          </p:cNvPicPr>
          <p:nvPr/>
        </p:nvPicPr>
        <p:blipFill rotWithShape="1">
          <a:blip r:embed="rId3">
            <a:extLst>
              <a:ext uri="{28A0092B-C50C-407E-A947-70E740481C1C}">
                <a14:useLocalDpi xmlns:a14="http://schemas.microsoft.com/office/drawing/2010/main" val="0"/>
              </a:ext>
            </a:extLst>
          </a:blip>
          <a:srcRect l="14665" t="29058" r="12304" b="34555"/>
          <a:stretch/>
        </p:blipFill>
        <p:spPr bwMode="auto">
          <a:xfrm>
            <a:off x="7464314" y="3233948"/>
            <a:ext cx="1568872" cy="781665"/>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8" descr="https://www.dahuasecurity.com/asset/upload/uploads/image/20190614/DH-HAC-HFW1239TLMP-A-LED_thumb.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7984" t="27871" r="7628" b="30065"/>
          <a:stretch/>
        </p:blipFill>
        <p:spPr bwMode="auto">
          <a:xfrm>
            <a:off x="9033186" y="3301797"/>
            <a:ext cx="1307690" cy="651846"/>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10" descr="https://www.dahuasecurity.com/asset/upload/uploads/image/20190614/DH-HAC-HFW1239TP-A-LED_thumb.pn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1527" t="27613" r="12861" b="29290"/>
          <a:stretch/>
        </p:blipFill>
        <p:spPr bwMode="auto">
          <a:xfrm>
            <a:off x="10340876" y="3233948"/>
            <a:ext cx="1125126" cy="641284"/>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14" descr="https://www.dahuasecurity.com/asset/upload/uploads/image/20190614/DH-HAC-HDW1239TP-A-LED_thumb.pn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24630" t="24581" r="23499" b="25355"/>
          <a:stretch/>
        </p:blipFill>
        <p:spPr bwMode="auto">
          <a:xfrm>
            <a:off x="8846439" y="4023817"/>
            <a:ext cx="767885" cy="741143"/>
          </a:xfrm>
          <a:prstGeom prst="rect">
            <a:avLst/>
          </a:prstGeom>
          <a:noFill/>
          <a:extLst>
            <a:ext uri="{909E8E84-426E-40DD-AFC4-6F175D3DCCD1}">
              <a14:hiddenFill xmlns:a14="http://schemas.microsoft.com/office/drawing/2010/main">
                <a:solidFill>
                  <a:srgbClr val="FFFFFF"/>
                </a:solidFill>
              </a14:hiddenFill>
            </a:ext>
          </a:extLst>
        </p:spPr>
      </p:pic>
      <p:sp>
        <p:nvSpPr>
          <p:cNvPr id="34" name="文本框 33"/>
          <p:cNvSpPr txBox="1"/>
          <p:nvPr/>
        </p:nvSpPr>
        <p:spPr>
          <a:xfrm>
            <a:off x="1613018" y="1675424"/>
            <a:ext cx="4070841" cy="523220"/>
          </a:xfrm>
          <a:prstGeom prst="rect">
            <a:avLst/>
          </a:prstGeom>
          <a:noFill/>
        </p:spPr>
        <p:txBody>
          <a:bodyPr wrap="square" rtlCol="0">
            <a:spAutoFit/>
          </a:bodyPr>
          <a:lstStyle/>
          <a:p>
            <a:r>
              <a:rPr lang="en-US" altLang="zh-CN" sz="2800" b="1" err="1" smtClean="0">
                <a:solidFill>
                  <a:srgbClr val="C00000"/>
                </a:solidFill>
                <a:latin typeface="Segoe UI" panose="020B0502040204020203" pitchFamily="34" charset="0"/>
                <a:cs typeface="Segoe UI" panose="020B0502040204020203" pitchFamily="34" charset="0"/>
              </a:rPr>
              <a:t>Dòng</a:t>
            </a:r>
            <a:r>
              <a:rPr lang="en-US" altLang="zh-CN" sz="2800" b="1" smtClean="0">
                <a:solidFill>
                  <a:srgbClr val="C00000"/>
                </a:solidFill>
                <a:latin typeface="Segoe UI" panose="020B0502040204020203" pitchFamily="34" charset="0"/>
                <a:cs typeface="Segoe UI" panose="020B0502040204020203" pitchFamily="34" charset="0"/>
              </a:rPr>
              <a:t> HDCVI 1239</a:t>
            </a:r>
          </a:p>
        </p:txBody>
      </p:sp>
      <p:sp>
        <p:nvSpPr>
          <p:cNvPr id="35" name="文本框 34"/>
          <p:cNvSpPr txBox="1"/>
          <p:nvPr/>
        </p:nvSpPr>
        <p:spPr>
          <a:xfrm>
            <a:off x="7461359" y="1675424"/>
            <a:ext cx="4070841" cy="523220"/>
          </a:xfrm>
          <a:prstGeom prst="rect">
            <a:avLst/>
          </a:prstGeom>
          <a:noFill/>
        </p:spPr>
        <p:txBody>
          <a:bodyPr wrap="square" rtlCol="0">
            <a:spAutoFit/>
          </a:bodyPr>
          <a:lstStyle/>
          <a:p>
            <a:r>
              <a:rPr lang="en-US" altLang="zh-CN" sz="2800" b="1" err="1" smtClean="0">
                <a:solidFill>
                  <a:srgbClr val="C00000"/>
                </a:solidFill>
                <a:latin typeface="Segoe UI" panose="020B0502040204020203" pitchFamily="34" charset="0"/>
                <a:cs typeface="Segoe UI" panose="020B0502040204020203" pitchFamily="34" charset="0"/>
              </a:rPr>
              <a:t>Dòng</a:t>
            </a:r>
            <a:r>
              <a:rPr lang="en-US" altLang="zh-CN" sz="2800" b="1" smtClean="0">
                <a:solidFill>
                  <a:srgbClr val="C00000"/>
                </a:solidFill>
                <a:latin typeface="Segoe UI" panose="020B0502040204020203" pitchFamily="34" charset="0"/>
                <a:cs typeface="Segoe UI" panose="020B0502040204020203" pitchFamily="34" charset="0"/>
              </a:rPr>
              <a:t> HDCVI 1239-S2</a:t>
            </a:r>
          </a:p>
        </p:txBody>
      </p:sp>
      <p:sp>
        <p:nvSpPr>
          <p:cNvPr id="36" name="文本框 35"/>
          <p:cNvSpPr txBox="1"/>
          <p:nvPr/>
        </p:nvSpPr>
        <p:spPr>
          <a:xfrm>
            <a:off x="938208" y="5101409"/>
            <a:ext cx="4574149" cy="369332"/>
          </a:xfrm>
          <a:prstGeom prst="rect">
            <a:avLst/>
          </a:prstGeom>
          <a:noFill/>
        </p:spPr>
        <p:txBody>
          <a:bodyPr wrap="square" rtlCol="0">
            <a:spAutoFit/>
          </a:bodyPr>
          <a:lstStyle/>
          <a:p>
            <a:r>
              <a:rPr lang="en-US" altLang="zh-CN" smtClean="0">
                <a:latin typeface="Segoe UI" panose="020B0502040204020203" pitchFamily="34" charset="0"/>
                <a:cs typeface="Segoe UI" panose="020B0502040204020203" pitchFamily="34" charset="0"/>
              </a:rPr>
              <a:t>DWDR; </a:t>
            </a:r>
            <a:r>
              <a:rPr lang="en-US" altLang="zh-CN" err="1" smtClean="0">
                <a:latin typeface="Segoe UI" panose="020B0502040204020203" pitchFamily="34" charset="0"/>
                <a:cs typeface="Segoe UI" panose="020B0502040204020203" pitchFamily="34" charset="0"/>
              </a:rPr>
              <a:t>Tích</a:t>
            </a:r>
            <a:r>
              <a:rPr lang="en-US" altLang="zh-CN" smtClean="0">
                <a:latin typeface="Segoe UI" panose="020B0502040204020203" pitchFamily="34" charset="0"/>
                <a:cs typeface="Segoe UI" panose="020B0502040204020203" pitchFamily="34" charset="0"/>
              </a:rPr>
              <a:t> </a:t>
            </a:r>
            <a:r>
              <a:rPr lang="en-US" altLang="zh-CN" err="1" smtClean="0">
                <a:latin typeface="Segoe UI" panose="020B0502040204020203" pitchFamily="34" charset="0"/>
                <a:cs typeface="Segoe UI" panose="020B0502040204020203" pitchFamily="34" charset="0"/>
              </a:rPr>
              <a:t>hợp</a:t>
            </a:r>
            <a:r>
              <a:rPr lang="en-US" altLang="zh-CN" smtClean="0">
                <a:latin typeface="Segoe UI" panose="020B0502040204020203" pitchFamily="34" charset="0"/>
                <a:cs typeface="Segoe UI" panose="020B0502040204020203" pitchFamily="34" charset="0"/>
              </a:rPr>
              <a:t> </a:t>
            </a:r>
            <a:r>
              <a:rPr lang="en-US" altLang="zh-CN" err="1" smtClean="0">
                <a:latin typeface="Segoe UI" panose="020B0502040204020203" pitchFamily="34" charset="0"/>
                <a:cs typeface="Segoe UI" panose="020B0502040204020203" pitchFamily="34" charset="0"/>
              </a:rPr>
              <a:t>míc</a:t>
            </a:r>
            <a:r>
              <a:rPr lang="en-US" altLang="zh-CN" smtClean="0">
                <a:latin typeface="Segoe UI" panose="020B0502040204020203" pitchFamily="34" charset="0"/>
                <a:cs typeface="Segoe UI" panose="020B0502040204020203" pitchFamily="34" charset="0"/>
              </a:rPr>
              <a:t> (-A); </a:t>
            </a:r>
            <a:r>
              <a:rPr lang="en-US" altLang="zh-CN" err="1" smtClean="0">
                <a:latin typeface="Segoe UI" panose="020B0502040204020203" pitchFamily="34" charset="0"/>
                <a:cs typeface="Segoe UI" panose="020B0502040204020203" pitchFamily="34" charset="0"/>
              </a:rPr>
              <a:t>Ống</a:t>
            </a:r>
            <a:r>
              <a:rPr lang="en-US" altLang="zh-CN" smtClean="0">
                <a:latin typeface="Segoe UI" panose="020B0502040204020203" pitchFamily="34" charset="0"/>
                <a:cs typeface="Segoe UI" panose="020B0502040204020203" pitchFamily="34" charset="0"/>
              </a:rPr>
              <a:t> </a:t>
            </a:r>
            <a:r>
              <a:rPr lang="en-US" altLang="zh-CN" err="1" smtClean="0">
                <a:latin typeface="Segoe UI" panose="020B0502040204020203" pitchFamily="34" charset="0"/>
                <a:cs typeface="Segoe UI" panose="020B0502040204020203" pitchFamily="34" charset="0"/>
              </a:rPr>
              <a:t>kính</a:t>
            </a:r>
            <a:r>
              <a:rPr lang="en-US" altLang="zh-CN" smtClean="0">
                <a:latin typeface="Segoe UI" panose="020B0502040204020203" pitchFamily="34" charset="0"/>
                <a:cs typeface="Segoe UI" panose="020B0502040204020203" pitchFamily="34" charset="0"/>
              </a:rPr>
              <a:t> </a:t>
            </a:r>
            <a:r>
              <a:rPr lang="en-US" altLang="zh-CN" err="1" smtClean="0">
                <a:latin typeface="Segoe UI" panose="020B0502040204020203" pitchFamily="34" charset="0"/>
                <a:cs typeface="Segoe UI" panose="020B0502040204020203" pitchFamily="34" charset="0"/>
              </a:rPr>
              <a:t>cố</a:t>
            </a:r>
            <a:r>
              <a:rPr lang="en-US" altLang="zh-CN" smtClean="0">
                <a:latin typeface="Segoe UI" panose="020B0502040204020203" pitchFamily="34" charset="0"/>
                <a:cs typeface="Segoe UI" panose="020B0502040204020203" pitchFamily="34" charset="0"/>
              </a:rPr>
              <a:t> </a:t>
            </a:r>
            <a:r>
              <a:rPr lang="en-US" altLang="zh-CN" err="1" smtClean="0">
                <a:latin typeface="Segoe UI" panose="020B0502040204020203" pitchFamily="34" charset="0"/>
                <a:cs typeface="Segoe UI" panose="020B0502040204020203" pitchFamily="34" charset="0"/>
              </a:rPr>
              <a:t>định</a:t>
            </a:r>
            <a:endParaRPr lang="zh-CN" altLang="en-US">
              <a:latin typeface="Segoe UI" panose="020B0502040204020203" pitchFamily="34" charset="0"/>
              <a:cs typeface="Segoe UI" panose="020B0502040204020203" pitchFamily="34" charset="0"/>
            </a:endParaRPr>
          </a:p>
        </p:txBody>
      </p:sp>
      <p:sp>
        <p:nvSpPr>
          <p:cNvPr id="37" name="文本框 36"/>
          <p:cNvSpPr txBox="1"/>
          <p:nvPr/>
        </p:nvSpPr>
        <p:spPr>
          <a:xfrm>
            <a:off x="7661058" y="5101409"/>
            <a:ext cx="3871142" cy="923330"/>
          </a:xfrm>
          <a:prstGeom prst="rect">
            <a:avLst/>
          </a:prstGeom>
          <a:noFill/>
        </p:spPr>
        <p:txBody>
          <a:bodyPr wrap="square" rtlCol="0">
            <a:spAutoFit/>
          </a:bodyPr>
          <a:lstStyle/>
          <a:p>
            <a:r>
              <a:rPr lang="en-US" altLang="zh-CN" smtClean="0">
                <a:solidFill>
                  <a:srgbClr val="C00000"/>
                </a:solidFill>
                <a:latin typeface="Segoe UI" panose="020B0502040204020203" pitchFamily="34" charset="0"/>
                <a:cs typeface="Segoe UI" panose="020B0502040204020203" pitchFamily="34" charset="0"/>
              </a:rPr>
              <a:t>3DNR; 130dB WDR</a:t>
            </a:r>
            <a:r>
              <a:rPr lang="en-US" altLang="zh-CN" smtClean="0">
                <a:latin typeface="Segoe UI" panose="020B0502040204020203" pitchFamily="34" charset="0"/>
                <a:cs typeface="Segoe UI" panose="020B0502040204020203" pitchFamily="34" charset="0"/>
              </a:rPr>
              <a:t>; </a:t>
            </a:r>
            <a:r>
              <a:rPr lang="en-US" altLang="zh-CN" smtClean="0">
                <a:solidFill>
                  <a:srgbClr val="C00000"/>
                </a:solidFill>
                <a:latin typeface="Segoe UI" panose="020B0502040204020203" pitchFamily="34" charset="0"/>
                <a:cs typeface="Segoe UI" panose="020B0502040204020203" pitchFamily="34" charset="0"/>
              </a:rPr>
              <a:t>Super Adapt; </a:t>
            </a:r>
            <a:r>
              <a:rPr lang="en-US" altLang="zh-CN" err="1" smtClean="0">
                <a:latin typeface="Segoe UI" panose="020B0502040204020203" pitchFamily="34" charset="0"/>
                <a:cs typeface="Segoe UI" panose="020B0502040204020203" pitchFamily="34" charset="0"/>
              </a:rPr>
              <a:t>Lắp</a:t>
            </a:r>
            <a:r>
              <a:rPr lang="en-US" altLang="zh-CN" smtClean="0">
                <a:latin typeface="Segoe UI" panose="020B0502040204020203" pitchFamily="34" charset="0"/>
                <a:cs typeface="Segoe UI" panose="020B0502040204020203" pitchFamily="34" charset="0"/>
              </a:rPr>
              <a:t> </a:t>
            </a:r>
            <a:r>
              <a:rPr lang="en-US" altLang="zh-CN" err="1" smtClean="0">
                <a:latin typeface="Segoe UI" panose="020B0502040204020203" pitchFamily="34" charset="0"/>
                <a:cs typeface="Segoe UI" panose="020B0502040204020203" pitchFamily="34" charset="0"/>
              </a:rPr>
              <a:t>đặt</a:t>
            </a:r>
            <a:r>
              <a:rPr lang="en-US" altLang="zh-CN" smtClean="0">
                <a:latin typeface="Segoe UI" panose="020B0502040204020203" pitchFamily="34" charset="0"/>
                <a:cs typeface="Segoe UI" panose="020B0502040204020203" pitchFamily="34" charset="0"/>
              </a:rPr>
              <a:t> </a:t>
            </a:r>
            <a:r>
              <a:rPr lang="en-US" altLang="zh-CN" err="1" smtClean="0">
                <a:latin typeface="Segoe UI" panose="020B0502040204020203" pitchFamily="34" charset="0"/>
                <a:cs typeface="Segoe UI" panose="020B0502040204020203" pitchFamily="34" charset="0"/>
              </a:rPr>
              <a:t>nhanh</a:t>
            </a:r>
            <a:r>
              <a:rPr lang="en-US" altLang="zh-CN" smtClean="0">
                <a:latin typeface="Segoe UI" panose="020B0502040204020203" pitchFamily="34" charset="0"/>
                <a:cs typeface="Segoe UI" panose="020B0502040204020203" pitchFamily="34" charset="0"/>
              </a:rPr>
              <a:t>; </a:t>
            </a:r>
            <a:r>
              <a:rPr lang="en-US" altLang="zh-CN" err="1" smtClean="0">
                <a:latin typeface="Segoe UI" panose="020B0502040204020203" pitchFamily="34" charset="0"/>
                <a:cs typeface="Segoe UI" panose="020B0502040204020203" pitchFamily="34" charset="0"/>
              </a:rPr>
              <a:t>Tích</a:t>
            </a:r>
            <a:r>
              <a:rPr lang="en-US" altLang="zh-CN" smtClean="0">
                <a:latin typeface="Segoe UI" panose="020B0502040204020203" pitchFamily="34" charset="0"/>
                <a:cs typeface="Segoe UI" panose="020B0502040204020203" pitchFamily="34" charset="0"/>
              </a:rPr>
              <a:t> </a:t>
            </a:r>
            <a:r>
              <a:rPr lang="en-US" altLang="zh-CN" err="1" smtClean="0">
                <a:latin typeface="Segoe UI" panose="020B0502040204020203" pitchFamily="34" charset="0"/>
                <a:cs typeface="Segoe UI" panose="020B0502040204020203" pitchFamily="34" charset="0"/>
              </a:rPr>
              <a:t>hợp</a:t>
            </a:r>
            <a:r>
              <a:rPr lang="en-US" altLang="zh-CN" smtClean="0">
                <a:latin typeface="Segoe UI" panose="020B0502040204020203" pitchFamily="34" charset="0"/>
                <a:cs typeface="Segoe UI" panose="020B0502040204020203" pitchFamily="34" charset="0"/>
              </a:rPr>
              <a:t> </a:t>
            </a:r>
            <a:r>
              <a:rPr lang="en-US" altLang="zh-CN" err="1" smtClean="0">
                <a:latin typeface="Segoe UI" panose="020B0502040204020203" pitchFamily="34" charset="0"/>
                <a:cs typeface="Segoe UI" panose="020B0502040204020203" pitchFamily="34" charset="0"/>
              </a:rPr>
              <a:t>míc</a:t>
            </a:r>
            <a:r>
              <a:rPr lang="en-US" altLang="zh-CN" smtClean="0">
                <a:latin typeface="Segoe UI" panose="020B0502040204020203" pitchFamily="34" charset="0"/>
                <a:cs typeface="Segoe UI" panose="020B0502040204020203" pitchFamily="34" charset="0"/>
              </a:rPr>
              <a:t> (-A); </a:t>
            </a:r>
          </a:p>
          <a:p>
            <a:r>
              <a:rPr lang="en-US" altLang="zh-CN" err="1" smtClean="0">
                <a:solidFill>
                  <a:srgbClr val="C00000"/>
                </a:solidFill>
                <a:latin typeface="Segoe UI" panose="020B0502040204020203" pitchFamily="34" charset="0"/>
                <a:cs typeface="Segoe UI" panose="020B0502040204020203" pitchFamily="34" charset="0"/>
              </a:rPr>
              <a:t>Ống</a:t>
            </a:r>
            <a:r>
              <a:rPr lang="en-US" altLang="zh-CN" smtClean="0">
                <a:solidFill>
                  <a:srgbClr val="C00000"/>
                </a:solidFill>
                <a:latin typeface="Segoe UI" panose="020B0502040204020203" pitchFamily="34" charset="0"/>
                <a:cs typeface="Segoe UI" panose="020B0502040204020203" pitchFamily="34" charset="0"/>
              </a:rPr>
              <a:t> </a:t>
            </a:r>
            <a:r>
              <a:rPr lang="en-US" altLang="zh-CN" err="1" smtClean="0">
                <a:solidFill>
                  <a:srgbClr val="C00000"/>
                </a:solidFill>
                <a:latin typeface="Segoe UI" panose="020B0502040204020203" pitchFamily="34" charset="0"/>
                <a:cs typeface="Segoe UI" panose="020B0502040204020203" pitchFamily="34" charset="0"/>
              </a:rPr>
              <a:t>kính</a:t>
            </a:r>
            <a:r>
              <a:rPr lang="en-US" altLang="zh-CN" smtClean="0">
                <a:solidFill>
                  <a:srgbClr val="C00000"/>
                </a:solidFill>
                <a:latin typeface="Segoe UI" panose="020B0502040204020203" pitchFamily="34" charset="0"/>
                <a:cs typeface="Segoe UI" panose="020B0502040204020203" pitchFamily="34" charset="0"/>
              </a:rPr>
              <a:t> </a:t>
            </a:r>
            <a:r>
              <a:rPr lang="en-US" altLang="zh-CN" err="1" smtClean="0">
                <a:solidFill>
                  <a:srgbClr val="C00000"/>
                </a:solidFill>
                <a:latin typeface="Segoe UI" panose="020B0502040204020203" pitchFamily="34" charset="0"/>
                <a:cs typeface="Segoe UI" panose="020B0502040204020203" pitchFamily="34" charset="0"/>
              </a:rPr>
              <a:t>thay</a:t>
            </a:r>
            <a:r>
              <a:rPr lang="en-US" altLang="zh-CN" smtClean="0">
                <a:solidFill>
                  <a:srgbClr val="C00000"/>
                </a:solidFill>
                <a:latin typeface="Segoe UI" panose="020B0502040204020203" pitchFamily="34" charset="0"/>
                <a:cs typeface="Segoe UI" panose="020B0502040204020203" pitchFamily="34" charset="0"/>
              </a:rPr>
              <a:t> </a:t>
            </a:r>
            <a:r>
              <a:rPr lang="en-US" altLang="zh-CN" err="1" smtClean="0">
                <a:solidFill>
                  <a:srgbClr val="C00000"/>
                </a:solidFill>
                <a:latin typeface="Segoe UI" panose="020B0502040204020203" pitchFamily="34" charset="0"/>
                <a:cs typeface="Segoe UI" panose="020B0502040204020203" pitchFamily="34" charset="0"/>
              </a:rPr>
              <a:t>đôi</a:t>
            </a:r>
            <a:r>
              <a:rPr lang="en-US" altLang="zh-CN" smtClean="0">
                <a:solidFill>
                  <a:srgbClr val="C00000"/>
                </a:solidFill>
                <a:latin typeface="Segoe UI" panose="020B0502040204020203" pitchFamily="34" charset="0"/>
                <a:cs typeface="Segoe UI" panose="020B0502040204020203" pitchFamily="34" charset="0"/>
              </a:rPr>
              <a:t> </a:t>
            </a:r>
            <a:r>
              <a:rPr lang="en-US" altLang="zh-CN" err="1" smtClean="0">
                <a:solidFill>
                  <a:srgbClr val="C00000"/>
                </a:solidFill>
                <a:latin typeface="Segoe UI" panose="020B0502040204020203" pitchFamily="34" charset="0"/>
                <a:cs typeface="Segoe UI" panose="020B0502040204020203" pitchFamily="34" charset="0"/>
              </a:rPr>
              <a:t>tiêu</a:t>
            </a:r>
            <a:r>
              <a:rPr lang="en-US" altLang="zh-CN" smtClean="0">
                <a:solidFill>
                  <a:srgbClr val="C00000"/>
                </a:solidFill>
                <a:latin typeface="Segoe UI" panose="020B0502040204020203" pitchFamily="34" charset="0"/>
                <a:cs typeface="Segoe UI" panose="020B0502040204020203" pitchFamily="34" charset="0"/>
              </a:rPr>
              <a:t> </a:t>
            </a:r>
            <a:r>
              <a:rPr lang="en-US" altLang="zh-CN" err="1" smtClean="0">
                <a:solidFill>
                  <a:srgbClr val="C00000"/>
                </a:solidFill>
                <a:latin typeface="Segoe UI" panose="020B0502040204020203" pitchFamily="34" charset="0"/>
                <a:cs typeface="Segoe UI" panose="020B0502040204020203" pitchFamily="34" charset="0"/>
              </a:rPr>
              <a:t>cự</a:t>
            </a:r>
            <a:r>
              <a:rPr lang="en-US" altLang="zh-CN" smtClean="0">
                <a:solidFill>
                  <a:srgbClr val="C00000"/>
                </a:solidFill>
                <a:latin typeface="Segoe UI" panose="020B0502040204020203" pitchFamily="34" charset="0"/>
                <a:cs typeface="Segoe UI" panose="020B0502040204020203" pitchFamily="34" charset="0"/>
              </a:rPr>
              <a:t> </a:t>
            </a:r>
            <a:r>
              <a:rPr lang="en-US" altLang="zh-CN" smtClean="0">
                <a:latin typeface="Segoe UI" panose="020B0502040204020203" pitchFamily="34" charset="0"/>
                <a:cs typeface="Segoe UI" panose="020B0502040204020203" pitchFamily="34" charset="0"/>
              </a:rPr>
              <a:t>(</a:t>
            </a:r>
            <a:r>
              <a:rPr lang="en-US" altLang="zh-CN" err="1" smtClean="0">
                <a:latin typeface="Segoe UI" panose="020B0502040204020203" pitchFamily="34" charset="0"/>
                <a:cs typeface="Segoe UI" panose="020B0502040204020203" pitchFamily="34" charset="0"/>
              </a:rPr>
              <a:t>Tùy</a:t>
            </a:r>
            <a:r>
              <a:rPr lang="en-US" altLang="zh-CN" smtClean="0">
                <a:latin typeface="Segoe UI" panose="020B0502040204020203" pitchFamily="34" charset="0"/>
                <a:cs typeface="Segoe UI" panose="020B0502040204020203" pitchFamily="34" charset="0"/>
              </a:rPr>
              <a:t> </a:t>
            </a:r>
            <a:r>
              <a:rPr lang="en-US" altLang="zh-CN" err="1" smtClean="0">
                <a:latin typeface="Segoe UI" panose="020B0502040204020203" pitchFamily="34" charset="0"/>
                <a:cs typeface="Segoe UI" panose="020B0502040204020203" pitchFamily="34" charset="0"/>
              </a:rPr>
              <a:t>chọn</a:t>
            </a:r>
            <a:r>
              <a:rPr lang="en-US" altLang="zh-CN" smtClean="0">
                <a:latin typeface="Segoe UI" panose="020B0502040204020203" pitchFamily="34" charset="0"/>
                <a:cs typeface="Segoe UI" panose="020B0502040204020203" pitchFamily="34" charset="0"/>
              </a:rPr>
              <a:t>)</a:t>
            </a:r>
            <a:endParaRPr lang="zh-CN" altLang="en-US">
              <a:latin typeface="Segoe UI" panose="020B0502040204020203" pitchFamily="34" charset="0"/>
              <a:cs typeface="Segoe UI" panose="020B0502040204020203" pitchFamily="34" charset="0"/>
            </a:endParaRPr>
          </a:p>
        </p:txBody>
      </p:sp>
      <p:sp>
        <p:nvSpPr>
          <p:cNvPr id="2" name="右箭头 1"/>
          <p:cNvSpPr/>
          <p:nvPr/>
        </p:nvSpPr>
        <p:spPr>
          <a:xfrm>
            <a:off x="5808536" y="3428482"/>
            <a:ext cx="1061303" cy="525161"/>
          </a:xfrm>
          <a:prstGeom prst="right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文本框 21"/>
          <p:cNvSpPr txBox="1"/>
          <p:nvPr/>
        </p:nvSpPr>
        <p:spPr>
          <a:xfrm>
            <a:off x="332014" y="-109716"/>
            <a:ext cx="6253635" cy="1015663"/>
          </a:xfrm>
          <a:prstGeom prst="rect">
            <a:avLst/>
          </a:prstGeom>
          <a:noFill/>
        </p:spPr>
        <p:txBody>
          <a:bodyPr wrap="none" rtlCol="0">
            <a:spAutoFit/>
          </a:bodyPr>
          <a:lstStyle/>
          <a:p>
            <a:r>
              <a:rPr lang="en-US" altLang="zh-CN" sz="4400" b="1" smtClean="0">
                <a:solidFill>
                  <a:srgbClr val="0176A3"/>
                </a:solidFill>
                <a:latin typeface="Segoe UI" panose="020B0502040204020203" pitchFamily="34" charset="0"/>
                <a:cs typeface="Segoe UI" panose="020B0502040204020203" pitchFamily="34" charset="0"/>
              </a:rPr>
              <a:t>Full-color 2.0 </a:t>
            </a:r>
            <a:r>
              <a:rPr lang="en-US" altLang="zh-CN" sz="6000" smtClean="0">
                <a:solidFill>
                  <a:srgbClr val="0176A3"/>
                </a:solidFill>
                <a:latin typeface="Segoe UI" panose="020B0502040204020203" pitchFamily="34" charset="0"/>
                <a:cs typeface="Segoe UI" panose="020B0502040204020203" pitchFamily="34" charset="0"/>
              </a:rPr>
              <a:t>– </a:t>
            </a:r>
            <a:r>
              <a:rPr lang="en-US" altLang="zh-CN" sz="3200" b="1" err="1" smtClean="0">
                <a:solidFill>
                  <a:srgbClr val="0176A3"/>
                </a:solidFill>
                <a:latin typeface="Segoe UI" panose="020B0502040204020203" pitchFamily="34" charset="0"/>
                <a:cs typeface="Segoe UI" panose="020B0502040204020203" pitchFamily="34" charset="0"/>
              </a:rPr>
              <a:t>Nâng</a:t>
            </a:r>
            <a:r>
              <a:rPr lang="en-US" altLang="zh-CN" sz="3200" b="1" smtClean="0">
                <a:solidFill>
                  <a:srgbClr val="0176A3"/>
                </a:solidFill>
                <a:latin typeface="Segoe UI" panose="020B0502040204020203" pitchFamily="34" charset="0"/>
                <a:cs typeface="Segoe UI" panose="020B0502040204020203" pitchFamily="34" charset="0"/>
              </a:rPr>
              <a:t> </a:t>
            </a:r>
            <a:r>
              <a:rPr lang="en-US" altLang="zh-CN" sz="3200" b="1" err="1" smtClean="0">
                <a:solidFill>
                  <a:srgbClr val="0176A3"/>
                </a:solidFill>
                <a:latin typeface="Segoe UI" panose="020B0502040204020203" pitchFamily="34" charset="0"/>
                <a:cs typeface="Segoe UI" panose="020B0502040204020203" pitchFamily="34" charset="0"/>
              </a:rPr>
              <a:t>cấp</a:t>
            </a:r>
            <a:endParaRPr lang="zh-CN" altLang="en-US" sz="4400" b="1">
              <a:solidFill>
                <a:srgbClr val="0176A3"/>
              </a:solidFill>
              <a:latin typeface="Segoe UI" panose="020B0502040204020203" pitchFamily="34" charset="0"/>
              <a:cs typeface="Segoe UI" panose="020B0502040204020203" pitchFamily="34" charset="0"/>
            </a:endParaRPr>
          </a:p>
        </p:txBody>
      </p:sp>
      <p:pic>
        <p:nvPicPr>
          <p:cNvPr id="23" name="Picture 22"/>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9856857" y="102662"/>
            <a:ext cx="2235555" cy="513265"/>
          </a:xfrm>
          <a:prstGeom prst="rect">
            <a:avLst/>
          </a:prstGeom>
        </p:spPr>
      </p:pic>
    </p:spTree>
    <p:extLst>
      <p:ext uri="{BB962C8B-B14F-4D97-AF65-F5344CB8AC3E}">
        <p14:creationId xmlns:p14="http://schemas.microsoft.com/office/powerpoint/2010/main" val="11548740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 name="Text Box 5">
            <a:extLst>
              <a:ext uri="{FF2B5EF4-FFF2-40B4-BE49-F238E27FC236}">
                <a16:creationId xmlns:a16="http://schemas.microsoft.com/office/drawing/2014/main" id="{2AFFDC39-086C-4D00-BA71-AFAD7C8D2B14}"/>
              </a:ext>
            </a:extLst>
          </p:cNvPr>
          <p:cNvSpPr txBox="1">
            <a:spLocks noChangeArrowheads="1"/>
          </p:cNvSpPr>
          <p:nvPr/>
        </p:nvSpPr>
        <p:spPr bwMode="auto">
          <a:xfrm>
            <a:off x="4415177" y="993051"/>
            <a:ext cx="3538276"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fontAlgn="base">
              <a:spcBef>
                <a:spcPct val="0"/>
              </a:spcBef>
              <a:spcAft>
                <a:spcPct val="0"/>
              </a:spcAft>
              <a:buFont typeface="Arial" charset="0"/>
              <a:buNone/>
            </a:pPr>
            <a:r>
              <a:rPr lang="en-US" altLang="zh-CN" sz="1600" b="1" smtClean="0">
                <a:solidFill>
                  <a:srgbClr val="115397"/>
                </a:solidFill>
                <a:latin typeface="Segoe UI" panose="020B0502040204020203" pitchFamily="34" charset="0"/>
                <a:ea typeface="微软雅黑" pitchFamily="34" charset="-122"/>
                <a:cs typeface="Segoe UI" panose="020B0502040204020203" pitchFamily="34" charset="0"/>
              </a:rPr>
              <a:t>Zoom </a:t>
            </a:r>
            <a:r>
              <a:rPr lang="en-US" altLang="zh-CN" sz="1600" b="1" err="1" smtClean="0">
                <a:solidFill>
                  <a:srgbClr val="115397"/>
                </a:solidFill>
                <a:latin typeface="Segoe UI" panose="020B0502040204020203" pitchFamily="34" charset="0"/>
                <a:ea typeface="微软雅黑" pitchFamily="34" charset="-122"/>
                <a:cs typeface="Segoe UI" panose="020B0502040204020203" pitchFamily="34" charset="0"/>
              </a:rPr>
              <a:t>quang</a:t>
            </a:r>
            <a:r>
              <a:rPr lang="en-US" altLang="zh-CN" sz="1600" b="1" smtClean="0">
                <a:solidFill>
                  <a:srgbClr val="115397"/>
                </a:solidFill>
                <a:latin typeface="Segoe UI" panose="020B0502040204020203" pitchFamily="34" charset="0"/>
                <a:ea typeface="微软雅黑" pitchFamily="34" charset="-122"/>
                <a:cs typeface="Segoe UI" panose="020B0502040204020203" pitchFamily="34" charset="0"/>
              </a:rPr>
              <a:t> 5X </a:t>
            </a:r>
            <a:r>
              <a:rPr lang="en-US" altLang="zh-CN" sz="1600" b="1" err="1" smtClean="0">
                <a:solidFill>
                  <a:srgbClr val="115397"/>
                </a:solidFill>
                <a:latin typeface="Segoe UI" panose="020B0502040204020203" pitchFamily="34" charset="0"/>
                <a:ea typeface="微软雅黑" pitchFamily="34" charset="-122"/>
                <a:cs typeface="Segoe UI" panose="020B0502040204020203" pitchFamily="34" charset="0"/>
              </a:rPr>
              <a:t>và</a:t>
            </a:r>
            <a:r>
              <a:rPr lang="en-US" altLang="zh-CN" sz="1600" b="1" smtClean="0">
                <a:solidFill>
                  <a:srgbClr val="115397"/>
                </a:solidFill>
                <a:latin typeface="Segoe UI" panose="020B0502040204020203" pitchFamily="34" charset="0"/>
                <a:ea typeface="微软雅黑" pitchFamily="34" charset="-122"/>
                <a:cs typeface="Segoe UI" panose="020B0502040204020203" pitchFamily="34" charset="0"/>
              </a:rPr>
              <a:t> </a:t>
            </a:r>
            <a:r>
              <a:rPr lang="en-US" altLang="zh-CN" sz="1600" b="1" err="1" smtClean="0">
                <a:solidFill>
                  <a:srgbClr val="115397"/>
                </a:solidFill>
                <a:latin typeface="Segoe UI" panose="020B0502040204020203" pitchFamily="34" charset="0"/>
                <a:ea typeface="微软雅黑" pitchFamily="34" charset="-122"/>
                <a:cs typeface="Segoe UI" panose="020B0502040204020203" pitchFamily="34" charset="0"/>
              </a:rPr>
              <a:t>tự</a:t>
            </a:r>
            <a:r>
              <a:rPr lang="en-US" altLang="zh-CN" sz="1600" b="1" smtClean="0">
                <a:solidFill>
                  <a:srgbClr val="115397"/>
                </a:solidFill>
                <a:latin typeface="Segoe UI" panose="020B0502040204020203" pitchFamily="34" charset="0"/>
                <a:ea typeface="微软雅黑" pitchFamily="34" charset="-122"/>
                <a:cs typeface="Segoe UI" panose="020B0502040204020203" pitchFamily="34" charset="0"/>
              </a:rPr>
              <a:t> </a:t>
            </a:r>
            <a:r>
              <a:rPr lang="en-US" altLang="zh-CN" sz="1600" b="1" err="1" smtClean="0">
                <a:solidFill>
                  <a:srgbClr val="115397"/>
                </a:solidFill>
                <a:latin typeface="Segoe UI" panose="020B0502040204020203" pitchFamily="34" charset="0"/>
                <a:ea typeface="微软雅黑" pitchFamily="34" charset="-122"/>
                <a:cs typeface="Segoe UI" panose="020B0502040204020203" pitchFamily="34" charset="0"/>
              </a:rPr>
              <a:t>động</a:t>
            </a:r>
            <a:r>
              <a:rPr lang="en-US" altLang="zh-CN" sz="1600" b="1" smtClean="0">
                <a:solidFill>
                  <a:srgbClr val="115397"/>
                </a:solidFill>
                <a:latin typeface="Segoe UI" panose="020B0502040204020203" pitchFamily="34" charset="0"/>
                <a:ea typeface="微软雅黑" pitchFamily="34" charset="-122"/>
                <a:cs typeface="Segoe UI" panose="020B0502040204020203" pitchFamily="34" charset="0"/>
              </a:rPr>
              <a:t> </a:t>
            </a:r>
            <a:r>
              <a:rPr lang="en-US" altLang="zh-CN" sz="1600" b="1" err="1" smtClean="0">
                <a:solidFill>
                  <a:srgbClr val="115397"/>
                </a:solidFill>
                <a:latin typeface="Segoe UI" panose="020B0502040204020203" pitchFamily="34" charset="0"/>
                <a:ea typeface="微软雅黑" pitchFamily="34" charset="-122"/>
                <a:cs typeface="Segoe UI" panose="020B0502040204020203" pitchFamily="34" charset="0"/>
              </a:rPr>
              <a:t>lấy</a:t>
            </a:r>
            <a:r>
              <a:rPr lang="en-US" altLang="zh-CN" sz="1600" b="1" smtClean="0">
                <a:solidFill>
                  <a:srgbClr val="115397"/>
                </a:solidFill>
                <a:latin typeface="Segoe UI" panose="020B0502040204020203" pitchFamily="34" charset="0"/>
                <a:ea typeface="微软雅黑" pitchFamily="34" charset="-122"/>
                <a:cs typeface="Segoe UI" panose="020B0502040204020203" pitchFamily="34" charset="0"/>
              </a:rPr>
              <a:t> </a:t>
            </a:r>
            <a:r>
              <a:rPr lang="en-US" altLang="zh-CN" sz="1600" b="1" err="1" smtClean="0">
                <a:solidFill>
                  <a:srgbClr val="115397"/>
                </a:solidFill>
                <a:latin typeface="Segoe UI" panose="020B0502040204020203" pitchFamily="34" charset="0"/>
                <a:ea typeface="微软雅黑" pitchFamily="34" charset="-122"/>
                <a:cs typeface="Segoe UI" panose="020B0502040204020203" pitchFamily="34" charset="0"/>
              </a:rPr>
              <a:t>nét</a:t>
            </a:r>
            <a:endParaRPr lang="en-US" altLang="zh-CN" sz="1600" b="1">
              <a:solidFill>
                <a:srgbClr val="115397"/>
              </a:solidFill>
              <a:latin typeface="Segoe UI" panose="020B0502040204020203" pitchFamily="34" charset="0"/>
              <a:ea typeface="微软雅黑" pitchFamily="34" charset="-122"/>
              <a:cs typeface="Segoe UI" panose="020B0502040204020203" pitchFamily="34" charset="0"/>
            </a:endParaRPr>
          </a:p>
        </p:txBody>
      </p:sp>
      <p:sp>
        <p:nvSpPr>
          <p:cNvPr id="51" name="文本框 50"/>
          <p:cNvSpPr txBox="1"/>
          <p:nvPr/>
        </p:nvSpPr>
        <p:spPr>
          <a:xfrm>
            <a:off x="811837" y="1331605"/>
            <a:ext cx="10946268" cy="954300"/>
          </a:xfrm>
          <a:prstGeom prst="rect">
            <a:avLst/>
          </a:prstGeom>
        </p:spPr>
        <p:txBody>
          <a:bodyPr wrap="square">
            <a:spAutoFit/>
          </a:bodyPr>
          <a:lstStyle>
            <a:defPPr>
              <a:defRPr lang="zh-CN"/>
            </a:defPPr>
            <a:lvl1pPr>
              <a:lnSpc>
                <a:spcPct val="110000"/>
              </a:lnSpc>
              <a:defRPr>
                <a:latin typeface="Segoe UI" panose="020B0502040204020203" pitchFamily="34" charset="0"/>
                <a:cs typeface="Segoe UI" panose="020B0502040204020203" pitchFamily="34" charset="0"/>
              </a:defRPr>
            </a:lvl1pPr>
          </a:lstStyle>
          <a:p>
            <a:pPr>
              <a:lnSpc>
                <a:spcPct val="100000"/>
              </a:lnSpc>
            </a:pPr>
            <a:r>
              <a:rPr lang="en-US" altLang="zh-CN" sz="1867" smtClean="0"/>
              <a:t>Camera </a:t>
            </a:r>
            <a:r>
              <a:rPr lang="vi-VN" altLang="zh-CN" sz="1867" smtClean="0"/>
              <a:t>HDCVI </a:t>
            </a:r>
            <a:r>
              <a:rPr lang="vi-VN" altLang="zh-CN" sz="1867" err="1"/>
              <a:t>Full-color</a:t>
            </a:r>
            <a:r>
              <a:rPr lang="vi-VN" altLang="zh-CN" sz="1867"/>
              <a:t> 2.0 </a:t>
            </a:r>
            <a:r>
              <a:rPr lang="vi-VN" altLang="zh-CN" sz="1867" smtClean="0"/>
              <a:t>sử </a:t>
            </a:r>
            <a:r>
              <a:rPr lang="vi-VN" altLang="zh-CN" sz="1867" err="1"/>
              <a:t>dụng</a:t>
            </a:r>
            <a:r>
              <a:rPr lang="vi-VN" altLang="zh-CN" sz="1867"/>
              <a:t> </a:t>
            </a:r>
            <a:r>
              <a:rPr lang="vi-VN" altLang="zh-CN" sz="1867" err="1"/>
              <a:t>ống</a:t>
            </a:r>
            <a:r>
              <a:rPr lang="vi-VN" altLang="zh-CN" sz="1867"/>
              <a:t> </a:t>
            </a:r>
            <a:r>
              <a:rPr lang="vi-VN" altLang="zh-CN" sz="1867" err="1"/>
              <a:t>kính</a:t>
            </a:r>
            <a:r>
              <a:rPr lang="vi-VN" altLang="zh-CN" sz="1867"/>
              <a:t> thay </a:t>
            </a:r>
            <a:r>
              <a:rPr lang="vi-VN" altLang="zh-CN" sz="1867" err="1"/>
              <a:t>đổ</a:t>
            </a:r>
            <a:r>
              <a:rPr lang="vi-VN" altLang="zh-CN" sz="1867"/>
              <a:t> tiêu </a:t>
            </a:r>
            <a:r>
              <a:rPr lang="vi-VN" altLang="zh-CN" sz="1867" err="1"/>
              <a:t>cự</a:t>
            </a:r>
            <a:r>
              <a:rPr lang="vi-VN" altLang="zh-CN" sz="1867"/>
              <a:t> </a:t>
            </a:r>
            <a:r>
              <a:rPr lang="vi-VN" altLang="zh-CN" sz="1867" err="1"/>
              <a:t>với</a:t>
            </a:r>
            <a:r>
              <a:rPr lang="vi-VN" altLang="zh-CN" sz="1867"/>
              <a:t> </a:t>
            </a:r>
            <a:r>
              <a:rPr lang="vi-VN" altLang="zh-CN" sz="1867" err="1"/>
              <a:t>khả</a:t>
            </a:r>
            <a:r>
              <a:rPr lang="vi-VN" altLang="zh-CN" sz="1867"/>
              <a:t> năng </a:t>
            </a:r>
            <a:r>
              <a:rPr lang="vi-VN" altLang="zh-CN" sz="1867" err="1">
                <a:solidFill>
                  <a:srgbClr val="FF0000"/>
                </a:solidFill>
              </a:rPr>
              <a:t>zoom</a:t>
            </a:r>
            <a:r>
              <a:rPr lang="vi-VN" altLang="zh-CN" sz="1867">
                <a:solidFill>
                  <a:srgbClr val="FF0000"/>
                </a:solidFill>
              </a:rPr>
              <a:t> quang 5x </a:t>
            </a:r>
            <a:r>
              <a:rPr lang="vi-VN" altLang="zh-CN" sz="1867" err="1">
                <a:solidFill>
                  <a:srgbClr val="FF0000"/>
                </a:solidFill>
              </a:rPr>
              <a:t>và</a:t>
            </a:r>
            <a:r>
              <a:rPr lang="vi-VN" altLang="zh-CN" sz="1867">
                <a:solidFill>
                  <a:srgbClr val="FF0000"/>
                </a:solidFill>
              </a:rPr>
              <a:t> </a:t>
            </a:r>
            <a:r>
              <a:rPr lang="vi-VN" altLang="zh-CN" sz="1867" err="1">
                <a:solidFill>
                  <a:srgbClr val="FF0000"/>
                </a:solidFill>
              </a:rPr>
              <a:t>tính</a:t>
            </a:r>
            <a:r>
              <a:rPr lang="vi-VN" altLang="zh-CN" sz="1867">
                <a:solidFill>
                  <a:srgbClr val="FF0000"/>
                </a:solidFill>
              </a:rPr>
              <a:t> năng </a:t>
            </a:r>
            <a:r>
              <a:rPr lang="vi-VN" altLang="zh-CN" sz="1867" err="1">
                <a:solidFill>
                  <a:srgbClr val="FF0000"/>
                </a:solidFill>
              </a:rPr>
              <a:t>lấy</a:t>
            </a:r>
            <a:r>
              <a:rPr lang="vi-VN" altLang="zh-CN" sz="1867">
                <a:solidFill>
                  <a:srgbClr val="FF0000"/>
                </a:solidFill>
              </a:rPr>
              <a:t> </a:t>
            </a:r>
            <a:r>
              <a:rPr lang="vi-VN" altLang="zh-CN" sz="1867" err="1">
                <a:solidFill>
                  <a:srgbClr val="FF0000"/>
                </a:solidFill>
              </a:rPr>
              <a:t>nét</a:t>
            </a:r>
            <a:r>
              <a:rPr lang="vi-VN" altLang="zh-CN" sz="1867">
                <a:solidFill>
                  <a:srgbClr val="FF0000"/>
                </a:solidFill>
              </a:rPr>
              <a:t> </a:t>
            </a:r>
            <a:r>
              <a:rPr lang="vi-VN" altLang="zh-CN" sz="1867" err="1">
                <a:solidFill>
                  <a:srgbClr val="FF0000"/>
                </a:solidFill>
              </a:rPr>
              <a:t>tự</a:t>
            </a:r>
            <a:r>
              <a:rPr lang="vi-VN" altLang="zh-CN" sz="1867">
                <a:solidFill>
                  <a:srgbClr val="FF0000"/>
                </a:solidFill>
              </a:rPr>
              <a:t> </a:t>
            </a:r>
            <a:r>
              <a:rPr lang="vi-VN" altLang="zh-CN" sz="1867" err="1">
                <a:solidFill>
                  <a:srgbClr val="FF0000"/>
                </a:solidFill>
              </a:rPr>
              <a:t>động</a:t>
            </a:r>
            <a:r>
              <a:rPr lang="vi-VN" altLang="zh-CN" sz="1867"/>
              <a:t>, cho </a:t>
            </a:r>
            <a:r>
              <a:rPr lang="vi-VN" altLang="zh-CN" sz="1867" err="1"/>
              <a:t>phép</a:t>
            </a:r>
            <a:r>
              <a:rPr lang="vi-VN" altLang="zh-CN" sz="1867"/>
              <a:t> </a:t>
            </a:r>
            <a:r>
              <a:rPr lang="vi-VN" altLang="zh-CN" sz="1867" err="1"/>
              <a:t>thiết</a:t>
            </a:r>
            <a:r>
              <a:rPr lang="vi-VN" altLang="zh-CN" sz="1867"/>
              <a:t> </a:t>
            </a:r>
            <a:r>
              <a:rPr lang="vi-VN" altLang="zh-CN" sz="1867" err="1"/>
              <a:t>bị</a:t>
            </a:r>
            <a:r>
              <a:rPr lang="vi-VN" altLang="zh-CN" sz="1867"/>
              <a:t> </a:t>
            </a:r>
            <a:r>
              <a:rPr lang="vi-VN" altLang="zh-CN" sz="1867" err="1"/>
              <a:t>điều</a:t>
            </a:r>
            <a:r>
              <a:rPr lang="vi-VN" altLang="zh-CN" sz="1867"/>
              <a:t> </a:t>
            </a:r>
            <a:r>
              <a:rPr lang="vi-VN" altLang="zh-CN" sz="1867" err="1"/>
              <a:t>chỉnh</a:t>
            </a:r>
            <a:r>
              <a:rPr lang="vi-VN" altLang="zh-CN" sz="1867"/>
              <a:t> </a:t>
            </a:r>
            <a:r>
              <a:rPr lang="vi-VN" altLang="zh-CN" sz="1867" err="1"/>
              <a:t>độ</a:t>
            </a:r>
            <a:r>
              <a:rPr lang="vi-VN" altLang="zh-CN" sz="1867"/>
              <a:t> </a:t>
            </a:r>
            <a:r>
              <a:rPr lang="vi-VN" altLang="zh-CN" sz="1867" err="1"/>
              <a:t>dài</a:t>
            </a:r>
            <a:r>
              <a:rPr lang="vi-VN" altLang="zh-CN" sz="1867"/>
              <a:t> tiêu </a:t>
            </a:r>
            <a:r>
              <a:rPr lang="vi-VN" altLang="zh-CN" sz="1867" err="1"/>
              <a:t>cự</a:t>
            </a:r>
            <a:r>
              <a:rPr lang="vi-VN" altLang="zh-CN" sz="1867"/>
              <a:t> </a:t>
            </a:r>
            <a:r>
              <a:rPr lang="vi-VN" altLang="zh-CN" sz="1867" err="1"/>
              <a:t>một</a:t>
            </a:r>
            <a:r>
              <a:rPr lang="vi-VN" altLang="zh-CN" sz="1867"/>
              <a:t> </a:t>
            </a:r>
            <a:r>
              <a:rPr lang="vi-VN" altLang="zh-CN" sz="1867" err="1"/>
              <a:t>cách</a:t>
            </a:r>
            <a:r>
              <a:rPr lang="vi-VN" altLang="zh-CN" sz="1867"/>
              <a:t> linh </a:t>
            </a:r>
            <a:r>
              <a:rPr lang="vi-VN" altLang="zh-CN" sz="1867" err="1"/>
              <a:t>hoạt</a:t>
            </a:r>
            <a:r>
              <a:rPr lang="vi-VN" altLang="zh-CN" sz="1867"/>
              <a:t> </a:t>
            </a:r>
            <a:r>
              <a:rPr lang="vi-VN" altLang="zh-CN" sz="1867" err="1"/>
              <a:t>và</a:t>
            </a:r>
            <a:r>
              <a:rPr lang="vi-VN" altLang="zh-CN" sz="1867"/>
              <a:t> </a:t>
            </a:r>
            <a:r>
              <a:rPr lang="vi-VN" altLang="zh-CN" sz="1867" err="1"/>
              <a:t>đảm</a:t>
            </a:r>
            <a:r>
              <a:rPr lang="vi-VN" altLang="zh-CN" sz="1867"/>
              <a:t> </a:t>
            </a:r>
            <a:r>
              <a:rPr lang="vi-VN" altLang="zh-CN" sz="1867" err="1"/>
              <a:t>bảo</a:t>
            </a:r>
            <a:r>
              <a:rPr lang="vi-VN" altLang="zh-CN" sz="1867"/>
              <a:t> </a:t>
            </a:r>
            <a:r>
              <a:rPr lang="vi-VN" altLang="zh-CN" sz="1867" err="1"/>
              <a:t>hình</a:t>
            </a:r>
            <a:r>
              <a:rPr lang="vi-VN" altLang="zh-CN" sz="1867"/>
              <a:t> </a:t>
            </a:r>
            <a:r>
              <a:rPr lang="vi-VN" altLang="zh-CN" sz="1867" err="1"/>
              <a:t>ảnh</a:t>
            </a:r>
            <a:r>
              <a:rPr lang="vi-VN" altLang="zh-CN" sz="1867"/>
              <a:t> </a:t>
            </a:r>
            <a:r>
              <a:rPr lang="vi-VN" altLang="zh-CN" sz="1867" err="1"/>
              <a:t>rõ</a:t>
            </a:r>
            <a:r>
              <a:rPr lang="vi-VN" altLang="zh-CN" sz="1867"/>
              <a:t> </a:t>
            </a:r>
            <a:r>
              <a:rPr lang="vi-VN" altLang="zh-CN" sz="1867" err="1"/>
              <a:t>nét</a:t>
            </a:r>
            <a:r>
              <a:rPr lang="vi-VN" altLang="zh-CN" sz="1867"/>
              <a:t>. </a:t>
            </a:r>
            <a:r>
              <a:rPr lang="vi-VN" altLang="zh-CN" sz="1867" err="1"/>
              <a:t>Giúp</a:t>
            </a:r>
            <a:r>
              <a:rPr lang="vi-VN" altLang="zh-CN" sz="1867"/>
              <a:t> cho </a:t>
            </a:r>
            <a:r>
              <a:rPr lang="vi-VN" altLang="zh-CN" sz="1867" err="1"/>
              <a:t>vận</a:t>
            </a:r>
            <a:r>
              <a:rPr lang="vi-VN" altLang="zh-CN" sz="1867"/>
              <a:t> </a:t>
            </a:r>
            <a:r>
              <a:rPr lang="vi-VN" altLang="zh-CN" sz="1867" err="1"/>
              <a:t>hành</a:t>
            </a:r>
            <a:r>
              <a:rPr lang="vi-VN" altLang="zh-CN" sz="1867"/>
              <a:t> </a:t>
            </a:r>
            <a:r>
              <a:rPr lang="vi-VN" altLang="zh-CN" sz="1867" err="1"/>
              <a:t>thuận</a:t>
            </a:r>
            <a:r>
              <a:rPr lang="vi-VN" altLang="zh-CN" sz="1867"/>
              <a:t> </a:t>
            </a:r>
            <a:r>
              <a:rPr lang="vi-VN" altLang="zh-CN" sz="1867" err="1"/>
              <a:t>tiện</a:t>
            </a:r>
            <a:r>
              <a:rPr lang="vi-VN" altLang="zh-CN" sz="1867"/>
              <a:t> hơn </a:t>
            </a:r>
            <a:r>
              <a:rPr lang="vi-VN" altLang="zh-CN" sz="1867" err="1"/>
              <a:t>và</a:t>
            </a:r>
            <a:r>
              <a:rPr lang="vi-VN" altLang="zh-CN" sz="1867"/>
              <a:t> </a:t>
            </a:r>
            <a:r>
              <a:rPr lang="vi-VN" altLang="zh-CN" sz="1867" err="1"/>
              <a:t>tiết</a:t>
            </a:r>
            <a:r>
              <a:rPr lang="vi-VN" altLang="zh-CN" sz="1867"/>
              <a:t> </a:t>
            </a:r>
            <a:r>
              <a:rPr lang="vi-VN" altLang="zh-CN" sz="1867" err="1"/>
              <a:t>kiệm</a:t>
            </a:r>
            <a:r>
              <a:rPr lang="vi-VN" altLang="zh-CN" sz="1867"/>
              <a:t> </a:t>
            </a:r>
            <a:r>
              <a:rPr lang="vi-VN" altLang="zh-CN" sz="1867" err="1"/>
              <a:t>đáng</a:t>
            </a:r>
            <a:r>
              <a:rPr lang="vi-VN" altLang="zh-CN" sz="1867"/>
              <a:t> </a:t>
            </a:r>
            <a:r>
              <a:rPr lang="vi-VN" altLang="zh-CN" sz="1867" err="1"/>
              <a:t>kể</a:t>
            </a:r>
            <a:r>
              <a:rPr lang="vi-VN" altLang="zh-CN" sz="1867"/>
              <a:t> </a:t>
            </a:r>
            <a:r>
              <a:rPr lang="vi-VN" altLang="zh-CN" sz="1867" err="1"/>
              <a:t>thời</a:t>
            </a:r>
            <a:r>
              <a:rPr lang="vi-VN" altLang="zh-CN" sz="1867"/>
              <a:t> gian </a:t>
            </a:r>
            <a:r>
              <a:rPr lang="vi-VN" altLang="zh-CN" sz="1867" err="1"/>
              <a:t>và</a:t>
            </a:r>
            <a:r>
              <a:rPr lang="vi-VN" altLang="zh-CN" sz="1867"/>
              <a:t> chi </a:t>
            </a:r>
            <a:r>
              <a:rPr lang="vi-VN" altLang="zh-CN" sz="1867" err="1"/>
              <a:t>phí</a:t>
            </a:r>
            <a:r>
              <a:rPr lang="vi-VN" altLang="zh-CN" sz="1867"/>
              <a:t> </a:t>
            </a:r>
            <a:r>
              <a:rPr lang="en-US" altLang="zh-CN" sz="1867" smtClean="0"/>
              <a:t>lắp đặt</a:t>
            </a:r>
            <a:r>
              <a:rPr lang="vi-VN" altLang="zh-CN" sz="1867" smtClean="0"/>
              <a:t>.</a:t>
            </a:r>
            <a:endParaRPr lang="vi-VN" altLang="zh-CN" sz="1867"/>
          </a:p>
        </p:txBody>
      </p:sp>
      <p:pic>
        <p:nvPicPr>
          <p:cNvPr id="52" name="图片 5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30554" y="3228977"/>
            <a:ext cx="4481266" cy="2987798"/>
          </a:xfrm>
          <a:prstGeom prst="roundRect">
            <a:avLst/>
          </a:prstGeom>
        </p:spPr>
      </p:pic>
      <p:pic>
        <p:nvPicPr>
          <p:cNvPr id="65" name="图片 64"/>
          <p:cNvPicPr>
            <a:picLocks noChangeAspect="1"/>
          </p:cNvPicPr>
          <p:nvPr/>
        </p:nvPicPr>
        <p:blipFill rotWithShape="1">
          <a:blip r:embed="rId3" cstate="print">
            <a:extLst>
              <a:ext uri="{28A0092B-C50C-407E-A947-70E740481C1C}">
                <a14:useLocalDpi xmlns:a14="http://schemas.microsoft.com/office/drawing/2010/main" val="0"/>
              </a:ext>
            </a:extLst>
          </a:blip>
          <a:srcRect l="64042" t="34225" r="5925" b="35741"/>
          <a:stretch/>
        </p:blipFill>
        <p:spPr>
          <a:xfrm>
            <a:off x="6956811" y="3228977"/>
            <a:ext cx="4481266" cy="2987799"/>
          </a:xfrm>
          <a:prstGeom prst="roundRect">
            <a:avLst/>
          </a:prstGeom>
        </p:spPr>
      </p:pic>
      <p:pic>
        <p:nvPicPr>
          <p:cNvPr id="66" name="图片 65"/>
          <p:cNvPicPr>
            <a:picLocks noChangeAspect="1"/>
          </p:cNvPicPr>
          <p:nvPr/>
        </p:nvPicPr>
        <p:blipFill rotWithShape="1">
          <a:blip r:embed="rId4" cstate="print">
            <a:extLst>
              <a:ext uri="{28A0092B-C50C-407E-A947-70E740481C1C}">
                <a14:useLocalDpi xmlns:a14="http://schemas.microsoft.com/office/drawing/2010/main" val="0"/>
              </a:ext>
            </a:extLst>
          </a:blip>
          <a:srcRect l="14809" t="10372" r="12378" b="12147"/>
          <a:stretch/>
        </p:blipFill>
        <p:spPr>
          <a:xfrm rot="15622919">
            <a:off x="3765445" y="3977730"/>
            <a:ext cx="1861710" cy="1981056"/>
          </a:xfrm>
          <a:prstGeom prst="rect">
            <a:avLst/>
          </a:prstGeom>
        </p:spPr>
      </p:pic>
      <p:sp>
        <p:nvSpPr>
          <p:cNvPr id="67" name="箭头: 虚尾 58">
            <a:extLst>
              <a:ext uri="{FF2B5EF4-FFF2-40B4-BE49-F238E27FC236}">
                <a16:creationId xmlns:a16="http://schemas.microsoft.com/office/drawing/2014/main" id="{BDD93B3C-75F6-4819-92B3-36DC0E36CD7F}"/>
              </a:ext>
            </a:extLst>
          </p:cNvPr>
          <p:cNvSpPr/>
          <p:nvPr/>
        </p:nvSpPr>
        <p:spPr>
          <a:xfrm>
            <a:off x="5883407" y="4553639"/>
            <a:ext cx="601816" cy="560226"/>
          </a:xfrm>
          <a:prstGeom prst="stripedRightArrow">
            <a:avLst/>
          </a:prstGeom>
          <a:solidFill>
            <a:srgbClr val="92D050"/>
          </a:solidFill>
          <a:ln>
            <a:noFill/>
          </a:ln>
        </p:spPr>
        <p:txBody>
          <a:bodyPr wrap="square" rtlCol="0" anchor="ctr">
            <a:spAutoFit/>
          </a:bodyPr>
          <a:lstStyle/>
          <a:p>
            <a:pPr algn="ctr"/>
            <a:endParaRPr lang="zh-CN" altLang="en-US" sz="22133">
              <a:solidFill>
                <a:schemeClr val="accent5">
                  <a:alpha val="10000"/>
                </a:schemeClr>
              </a:solidFill>
              <a:latin typeface="Segoe UI" panose="020B0502040204020203" pitchFamily="34" charset="0"/>
              <a:ea typeface="站酷高端黑" panose="02010600030101010101" pitchFamily="2" charset="-122"/>
              <a:cs typeface="Segoe UI" panose="020B0502040204020203" pitchFamily="34" charset="0"/>
              <a:sym typeface="+mn-lt"/>
            </a:endParaRPr>
          </a:p>
        </p:txBody>
      </p:sp>
      <p:sp>
        <p:nvSpPr>
          <p:cNvPr id="68" name="矩形 67"/>
          <p:cNvSpPr/>
          <p:nvPr/>
        </p:nvSpPr>
        <p:spPr>
          <a:xfrm>
            <a:off x="5357153" y="4134339"/>
            <a:ext cx="1654326" cy="318100"/>
          </a:xfrm>
          <a:prstGeom prst="rect">
            <a:avLst/>
          </a:prstGeom>
        </p:spPr>
        <p:txBody>
          <a:bodyPr wrap="square">
            <a:spAutoFit/>
          </a:bodyPr>
          <a:lstStyle/>
          <a:p>
            <a:pPr algn="ctr"/>
            <a:r>
              <a:rPr lang="en-US" altLang="zh-CN" sz="1467" b="1" err="1" smtClean="0">
                <a:solidFill>
                  <a:srgbClr val="C00000"/>
                </a:solidFill>
                <a:latin typeface="Segoe UI" panose="020B0502040204020203" pitchFamily="34" charset="0"/>
                <a:cs typeface="Segoe UI" panose="020B0502040204020203" pitchFamily="34" charset="0"/>
              </a:rPr>
              <a:t>Tự</a:t>
            </a:r>
            <a:r>
              <a:rPr lang="en-US" altLang="zh-CN" sz="1467" b="1" smtClean="0">
                <a:solidFill>
                  <a:srgbClr val="C00000"/>
                </a:solidFill>
                <a:latin typeface="Segoe UI" panose="020B0502040204020203" pitchFamily="34" charset="0"/>
                <a:cs typeface="Segoe UI" panose="020B0502040204020203" pitchFamily="34" charset="0"/>
              </a:rPr>
              <a:t> </a:t>
            </a:r>
            <a:r>
              <a:rPr lang="en-US" altLang="zh-CN" sz="1467" b="1" err="1" smtClean="0">
                <a:solidFill>
                  <a:srgbClr val="C00000"/>
                </a:solidFill>
                <a:latin typeface="Segoe UI" panose="020B0502040204020203" pitchFamily="34" charset="0"/>
                <a:cs typeface="Segoe UI" panose="020B0502040204020203" pitchFamily="34" charset="0"/>
              </a:rPr>
              <a:t>động</a:t>
            </a:r>
            <a:r>
              <a:rPr lang="en-US" altLang="zh-CN" sz="1467" b="1" smtClean="0">
                <a:solidFill>
                  <a:srgbClr val="C00000"/>
                </a:solidFill>
                <a:latin typeface="Segoe UI" panose="020B0502040204020203" pitchFamily="34" charset="0"/>
                <a:cs typeface="Segoe UI" panose="020B0502040204020203" pitchFamily="34" charset="0"/>
              </a:rPr>
              <a:t> </a:t>
            </a:r>
            <a:r>
              <a:rPr lang="en-US" altLang="zh-CN" sz="1467" b="1" err="1" smtClean="0">
                <a:solidFill>
                  <a:srgbClr val="C00000"/>
                </a:solidFill>
                <a:latin typeface="Segoe UI" panose="020B0502040204020203" pitchFamily="34" charset="0"/>
                <a:cs typeface="Segoe UI" panose="020B0502040204020203" pitchFamily="34" charset="0"/>
              </a:rPr>
              <a:t>lấy</a:t>
            </a:r>
            <a:r>
              <a:rPr lang="en-US" altLang="zh-CN" sz="1467" b="1" smtClean="0">
                <a:solidFill>
                  <a:srgbClr val="C00000"/>
                </a:solidFill>
                <a:latin typeface="Segoe UI" panose="020B0502040204020203" pitchFamily="34" charset="0"/>
                <a:cs typeface="Segoe UI" panose="020B0502040204020203" pitchFamily="34" charset="0"/>
              </a:rPr>
              <a:t> </a:t>
            </a:r>
            <a:r>
              <a:rPr lang="en-US" altLang="zh-CN" sz="1467" b="1" err="1" smtClean="0">
                <a:solidFill>
                  <a:srgbClr val="C00000"/>
                </a:solidFill>
                <a:latin typeface="Segoe UI" panose="020B0502040204020203" pitchFamily="34" charset="0"/>
                <a:cs typeface="Segoe UI" panose="020B0502040204020203" pitchFamily="34" charset="0"/>
              </a:rPr>
              <a:t>nét</a:t>
            </a:r>
            <a:endParaRPr lang="zh-CN" altLang="en-US" sz="1467" b="1">
              <a:solidFill>
                <a:srgbClr val="C00000"/>
              </a:solidFill>
              <a:latin typeface="Segoe UI" panose="020B0502040204020203" pitchFamily="34" charset="0"/>
              <a:cs typeface="Segoe UI" panose="020B0502040204020203" pitchFamily="34" charset="0"/>
            </a:endParaRPr>
          </a:p>
        </p:txBody>
      </p:sp>
      <p:pic>
        <p:nvPicPr>
          <p:cNvPr id="15" name="图片 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279523" y="2499488"/>
            <a:ext cx="2166917" cy="978837"/>
          </a:xfrm>
          <a:prstGeom prst="rect">
            <a:avLst/>
          </a:prstGeom>
        </p:spPr>
      </p:pic>
      <p:pic>
        <p:nvPicPr>
          <p:cNvPr id="13" name="Picture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856857" y="102662"/>
            <a:ext cx="2235555" cy="513265"/>
          </a:xfrm>
          <a:prstGeom prst="rect">
            <a:avLst/>
          </a:prstGeom>
        </p:spPr>
      </p:pic>
      <p:sp>
        <p:nvSpPr>
          <p:cNvPr id="14" name="文本框 1"/>
          <p:cNvSpPr txBox="1"/>
          <p:nvPr/>
        </p:nvSpPr>
        <p:spPr>
          <a:xfrm>
            <a:off x="213566" y="25001"/>
            <a:ext cx="9349034" cy="769441"/>
          </a:xfrm>
          <a:prstGeom prst="rect">
            <a:avLst/>
          </a:prstGeom>
          <a:noFill/>
        </p:spPr>
        <p:txBody>
          <a:bodyPr wrap="none" rtlCol="0">
            <a:spAutoFit/>
          </a:bodyPr>
          <a:lstStyle/>
          <a:p>
            <a:r>
              <a:rPr lang="en-US" altLang="zh-CN" sz="4000" b="1" smtClean="0">
                <a:solidFill>
                  <a:srgbClr val="0176A3"/>
                </a:solidFill>
                <a:latin typeface="Segoe UI" panose="020B0502040204020203" pitchFamily="34" charset="0"/>
                <a:cs typeface="Segoe UI" panose="020B0502040204020203" pitchFamily="34" charset="0"/>
              </a:rPr>
              <a:t>Full-color 2.0 </a:t>
            </a:r>
            <a:r>
              <a:rPr lang="en-US" altLang="zh-CN" sz="4400" b="1" smtClean="0">
                <a:solidFill>
                  <a:srgbClr val="0176A3"/>
                </a:solidFill>
                <a:latin typeface="Segoe UI" panose="020B0502040204020203" pitchFamily="34" charset="0"/>
                <a:cs typeface="Segoe UI" panose="020B0502040204020203" pitchFamily="34" charset="0"/>
              </a:rPr>
              <a:t>– </a:t>
            </a:r>
            <a:r>
              <a:rPr lang="en-US" altLang="zh-CN" sz="2800" b="1" err="1" smtClean="0">
                <a:solidFill>
                  <a:srgbClr val="0176A3"/>
                </a:solidFill>
                <a:latin typeface="Segoe UI" panose="020B0502040204020203" pitchFamily="34" charset="0"/>
                <a:ea typeface="微软雅黑" pitchFamily="34" charset="-122"/>
                <a:cs typeface="Segoe UI" panose="020B0502040204020203" pitchFamily="34" charset="0"/>
              </a:rPr>
              <a:t>Mẫu</a:t>
            </a:r>
            <a:r>
              <a:rPr lang="en-US" altLang="zh-CN" sz="2800" b="1" smtClean="0">
                <a:solidFill>
                  <a:srgbClr val="0176A3"/>
                </a:solidFill>
                <a:latin typeface="Segoe UI" panose="020B0502040204020203" pitchFamily="34" charset="0"/>
                <a:ea typeface="微软雅黑" pitchFamily="34" charset="-122"/>
                <a:cs typeface="Segoe UI" panose="020B0502040204020203" pitchFamily="34" charset="0"/>
              </a:rPr>
              <a:t> </a:t>
            </a:r>
            <a:r>
              <a:rPr lang="en-US" altLang="zh-CN" sz="2800" b="1" err="1" smtClean="0">
                <a:solidFill>
                  <a:srgbClr val="0176A3"/>
                </a:solidFill>
                <a:latin typeface="Segoe UI" panose="020B0502040204020203" pitchFamily="34" charset="0"/>
                <a:ea typeface="微软雅黑" pitchFamily="34" charset="-122"/>
                <a:cs typeface="Segoe UI" panose="020B0502040204020203" pitchFamily="34" charset="0"/>
              </a:rPr>
              <a:t>ống</a:t>
            </a:r>
            <a:r>
              <a:rPr lang="en-US" altLang="zh-CN" sz="2800" b="1" smtClean="0">
                <a:solidFill>
                  <a:srgbClr val="0176A3"/>
                </a:solidFill>
                <a:latin typeface="Segoe UI" panose="020B0502040204020203" pitchFamily="34" charset="0"/>
                <a:ea typeface="微软雅黑" pitchFamily="34" charset="-122"/>
                <a:cs typeface="Segoe UI" panose="020B0502040204020203" pitchFamily="34" charset="0"/>
              </a:rPr>
              <a:t> </a:t>
            </a:r>
            <a:r>
              <a:rPr lang="en-US" altLang="zh-CN" sz="2800" b="1" err="1" smtClean="0">
                <a:solidFill>
                  <a:srgbClr val="0176A3"/>
                </a:solidFill>
                <a:latin typeface="Segoe UI" panose="020B0502040204020203" pitchFamily="34" charset="0"/>
                <a:ea typeface="微软雅黑" pitchFamily="34" charset="-122"/>
                <a:cs typeface="Segoe UI" panose="020B0502040204020203" pitchFamily="34" charset="0"/>
              </a:rPr>
              <a:t>kính</a:t>
            </a:r>
            <a:r>
              <a:rPr lang="en-US" altLang="zh-CN" sz="2800" b="1" smtClean="0">
                <a:solidFill>
                  <a:srgbClr val="0176A3"/>
                </a:solidFill>
                <a:latin typeface="Segoe UI" panose="020B0502040204020203" pitchFamily="34" charset="0"/>
                <a:ea typeface="微软雅黑" pitchFamily="34" charset="-122"/>
                <a:cs typeface="Segoe UI" panose="020B0502040204020203" pitchFamily="34" charset="0"/>
              </a:rPr>
              <a:t> thay đổi tiêu cự</a:t>
            </a:r>
            <a:endParaRPr lang="en-US" altLang="zh-CN" sz="4000" b="1">
              <a:solidFill>
                <a:srgbClr val="0176A3"/>
              </a:solidFill>
              <a:latin typeface="Segoe UI" panose="020B0502040204020203" pitchFamily="34" charset="0"/>
              <a:ea typeface="微软雅黑" pitchFamily="34" charset="-122"/>
              <a:cs typeface="Segoe UI" panose="020B0502040204020203" pitchFamily="34" charset="0"/>
            </a:endParaRPr>
          </a:p>
        </p:txBody>
      </p:sp>
    </p:spTree>
    <p:extLst>
      <p:ext uri="{BB962C8B-B14F-4D97-AF65-F5344CB8AC3E}">
        <p14:creationId xmlns:p14="http://schemas.microsoft.com/office/powerpoint/2010/main" val="23426652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 name="Text Box 5">
            <a:extLst>
              <a:ext uri="{FF2B5EF4-FFF2-40B4-BE49-F238E27FC236}">
                <a16:creationId xmlns:a16="http://schemas.microsoft.com/office/drawing/2014/main" id="{2AFFDC39-086C-4D00-BA71-AFAD7C8D2B14}"/>
              </a:ext>
            </a:extLst>
          </p:cNvPr>
          <p:cNvSpPr txBox="1">
            <a:spLocks noChangeArrowheads="1"/>
          </p:cNvSpPr>
          <p:nvPr/>
        </p:nvSpPr>
        <p:spPr bwMode="auto">
          <a:xfrm>
            <a:off x="4480393" y="1058842"/>
            <a:ext cx="3105337"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fontAlgn="base">
              <a:spcBef>
                <a:spcPct val="0"/>
              </a:spcBef>
              <a:spcAft>
                <a:spcPct val="0"/>
              </a:spcAft>
              <a:buFont typeface="Arial" charset="0"/>
              <a:buNone/>
            </a:pPr>
            <a:r>
              <a:rPr lang="en-US" altLang="zh-CN" b="1" err="1" smtClean="0">
                <a:solidFill>
                  <a:schemeClr val="tx1">
                    <a:lumMod val="85000"/>
                    <a:lumOff val="15000"/>
                  </a:schemeClr>
                </a:solidFill>
                <a:latin typeface="Segoe UI" panose="020B0502040204020203" pitchFamily="34" charset="0"/>
                <a:ea typeface="微软雅黑" pitchFamily="34" charset="-122"/>
                <a:cs typeface="Segoe UI" panose="020B0502040204020203" pitchFamily="34" charset="0"/>
              </a:rPr>
              <a:t>Khẩu</a:t>
            </a:r>
            <a:r>
              <a:rPr lang="en-US" altLang="zh-CN" b="1" smtClean="0">
                <a:solidFill>
                  <a:schemeClr val="tx1">
                    <a:lumMod val="85000"/>
                    <a:lumOff val="15000"/>
                  </a:schemeClr>
                </a:solidFill>
                <a:latin typeface="Segoe UI" panose="020B0502040204020203" pitchFamily="34" charset="0"/>
                <a:ea typeface="微软雅黑" pitchFamily="34" charset="-122"/>
                <a:cs typeface="Segoe UI" panose="020B0502040204020203" pitchFamily="34" charset="0"/>
              </a:rPr>
              <a:t> </a:t>
            </a:r>
            <a:r>
              <a:rPr lang="en-US" altLang="zh-CN" b="1" err="1" smtClean="0">
                <a:solidFill>
                  <a:schemeClr val="tx1">
                    <a:lumMod val="85000"/>
                    <a:lumOff val="15000"/>
                  </a:schemeClr>
                </a:solidFill>
                <a:latin typeface="Segoe UI" panose="020B0502040204020203" pitchFamily="34" charset="0"/>
                <a:ea typeface="微软雅黑" pitchFamily="34" charset="-122"/>
                <a:cs typeface="Segoe UI" panose="020B0502040204020203" pitchFamily="34" charset="0"/>
              </a:rPr>
              <a:t>độ</a:t>
            </a:r>
            <a:r>
              <a:rPr lang="en-US" altLang="zh-CN" b="1" smtClean="0">
                <a:solidFill>
                  <a:schemeClr val="tx1">
                    <a:lumMod val="85000"/>
                    <a:lumOff val="15000"/>
                  </a:schemeClr>
                </a:solidFill>
                <a:latin typeface="Segoe UI" panose="020B0502040204020203" pitchFamily="34" charset="0"/>
                <a:ea typeface="微软雅黑" pitchFamily="34" charset="-122"/>
                <a:cs typeface="Segoe UI" panose="020B0502040204020203" pitchFamily="34" charset="0"/>
              </a:rPr>
              <a:t> </a:t>
            </a:r>
            <a:r>
              <a:rPr lang="en-US" altLang="zh-CN" b="1" err="1" smtClean="0">
                <a:solidFill>
                  <a:schemeClr val="tx1">
                    <a:lumMod val="85000"/>
                    <a:lumOff val="15000"/>
                  </a:schemeClr>
                </a:solidFill>
                <a:latin typeface="Segoe UI" panose="020B0502040204020203" pitchFamily="34" charset="0"/>
                <a:ea typeface="微软雅黑" pitchFamily="34" charset="-122"/>
                <a:cs typeface="Segoe UI" panose="020B0502040204020203" pitchFamily="34" charset="0"/>
              </a:rPr>
              <a:t>ống</a:t>
            </a:r>
            <a:r>
              <a:rPr lang="en-US" altLang="zh-CN" b="1" smtClean="0">
                <a:solidFill>
                  <a:schemeClr val="tx1">
                    <a:lumMod val="85000"/>
                    <a:lumOff val="15000"/>
                  </a:schemeClr>
                </a:solidFill>
                <a:latin typeface="Segoe UI" panose="020B0502040204020203" pitchFamily="34" charset="0"/>
                <a:ea typeface="微软雅黑" pitchFamily="34" charset="-122"/>
                <a:cs typeface="Segoe UI" panose="020B0502040204020203" pitchFamily="34" charset="0"/>
              </a:rPr>
              <a:t> </a:t>
            </a:r>
            <a:r>
              <a:rPr lang="en-US" altLang="zh-CN" b="1" err="1" smtClean="0">
                <a:solidFill>
                  <a:schemeClr val="tx1">
                    <a:lumMod val="85000"/>
                    <a:lumOff val="15000"/>
                  </a:schemeClr>
                </a:solidFill>
                <a:latin typeface="Segoe UI" panose="020B0502040204020203" pitchFamily="34" charset="0"/>
                <a:ea typeface="微软雅黑" pitchFamily="34" charset="-122"/>
                <a:cs typeface="Segoe UI" panose="020B0502040204020203" pitchFamily="34" charset="0"/>
              </a:rPr>
              <a:t>kính</a:t>
            </a:r>
            <a:r>
              <a:rPr lang="en-US" altLang="zh-CN" b="1" smtClean="0">
                <a:solidFill>
                  <a:schemeClr val="tx1">
                    <a:lumMod val="85000"/>
                    <a:lumOff val="15000"/>
                  </a:schemeClr>
                </a:solidFill>
                <a:latin typeface="Segoe UI" panose="020B0502040204020203" pitchFamily="34" charset="0"/>
                <a:ea typeface="微软雅黑" pitchFamily="34" charset="-122"/>
                <a:cs typeface="Segoe UI" panose="020B0502040204020203" pitchFamily="34" charset="0"/>
              </a:rPr>
              <a:t> F1.2~F2.</a:t>
            </a:r>
            <a:endParaRPr lang="en-US" altLang="zh-CN" b="1">
              <a:solidFill>
                <a:schemeClr val="tx1">
                  <a:lumMod val="85000"/>
                  <a:lumOff val="15000"/>
                </a:schemeClr>
              </a:solidFill>
              <a:latin typeface="Segoe UI" panose="020B0502040204020203" pitchFamily="34" charset="0"/>
              <a:ea typeface="微软雅黑" pitchFamily="34" charset="-122"/>
              <a:cs typeface="Segoe UI" panose="020B0502040204020203" pitchFamily="34" charset="0"/>
            </a:endParaRPr>
          </a:p>
        </p:txBody>
      </p:sp>
      <p:sp>
        <p:nvSpPr>
          <p:cNvPr id="51" name="文本框 50"/>
          <p:cNvSpPr txBox="1"/>
          <p:nvPr/>
        </p:nvSpPr>
        <p:spPr>
          <a:xfrm>
            <a:off x="712508" y="1425053"/>
            <a:ext cx="10946268" cy="954300"/>
          </a:xfrm>
          <a:prstGeom prst="rect">
            <a:avLst/>
          </a:prstGeom>
        </p:spPr>
        <p:txBody>
          <a:bodyPr wrap="square">
            <a:spAutoFit/>
          </a:bodyPr>
          <a:lstStyle>
            <a:defPPr>
              <a:defRPr lang="zh-CN"/>
            </a:defPPr>
            <a:lvl1pPr>
              <a:lnSpc>
                <a:spcPct val="110000"/>
              </a:lnSpc>
              <a:defRPr>
                <a:latin typeface="Segoe UI" panose="020B0502040204020203" pitchFamily="34" charset="0"/>
                <a:cs typeface="Segoe UI" panose="020B0502040204020203" pitchFamily="34" charset="0"/>
              </a:defRPr>
            </a:lvl1pPr>
          </a:lstStyle>
          <a:p>
            <a:pPr>
              <a:lnSpc>
                <a:spcPct val="100000"/>
              </a:lnSpc>
            </a:pPr>
            <a:r>
              <a:rPr lang="vi-VN" altLang="zh-CN" sz="1867"/>
              <a:t>HAC-1239-S2 </a:t>
            </a:r>
            <a:r>
              <a:rPr lang="vi-VN" altLang="zh-CN" sz="1867" err="1"/>
              <a:t>dòng</a:t>
            </a:r>
            <a:r>
              <a:rPr lang="vi-VN" altLang="zh-CN" sz="1867"/>
              <a:t> </a:t>
            </a:r>
            <a:r>
              <a:rPr lang="vi-VN" altLang="zh-CN" sz="1867" err="1"/>
              <a:t>điều</a:t>
            </a:r>
            <a:r>
              <a:rPr lang="vi-VN" altLang="zh-CN" sz="1867"/>
              <a:t> </a:t>
            </a:r>
            <a:r>
              <a:rPr lang="vi-VN" altLang="zh-CN" sz="1867" err="1"/>
              <a:t>chỉnh</a:t>
            </a:r>
            <a:r>
              <a:rPr lang="vi-VN" altLang="zh-CN" sz="1867"/>
              <a:t> tiêu </a:t>
            </a:r>
            <a:r>
              <a:rPr lang="vi-VN" altLang="zh-CN" sz="1867" err="1"/>
              <a:t>cự</a:t>
            </a:r>
            <a:r>
              <a:rPr lang="vi-VN" altLang="zh-CN" sz="1867"/>
              <a:t> </a:t>
            </a:r>
            <a:r>
              <a:rPr lang="vi-VN" altLang="zh-CN" sz="1867" err="1"/>
              <a:t>sử</a:t>
            </a:r>
            <a:r>
              <a:rPr lang="vi-VN" altLang="zh-CN" sz="1867"/>
              <a:t> </a:t>
            </a:r>
            <a:r>
              <a:rPr lang="vi-VN" altLang="zh-CN" sz="1867" err="1"/>
              <a:t>dụng</a:t>
            </a:r>
            <a:r>
              <a:rPr lang="vi-VN" altLang="zh-CN" sz="1867"/>
              <a:t> </a:t>
            </a:r>
            <a:r>
              <a:rPr lang="vi-VN" altLang="zh-CN" sz="1867" err="1">
                <a:solidFill>
                  <a:srgbClr val="FF0000"/>
                </a:solidFill>
              </a:rPr>
              <a:t>ống</a:t>
            </a:r>
            <a:r>
              <a:rPr lang="vi-VN" altLang="zh-CN" sz="1867">
                <a:solidFill>
                  <a:srgbClr val="FF0000"/>
                </a:solidFill>
              </a:rPr>
              <a:t> </a:t>
            </a:r>
            <a:r>
              <a:rPr lang="vi-VN" altLang="zh-CN" sz="1867" err="1">
                <a:solidFill>
                  <a:srgbClr val="FF0000"/>
                </a:solidFill>
              </a:rPr>
              <a:t>kính</a:t>
            </a:r>
            <a:r>
              <a:rPr lang="vi-VN" altLang="zh-CN" sz="1867">
                <a:solidFill>
                  <a:srgbClr val="FF0000"/>
                </a:solidFill>
              </a:rPr>
              <a:t> </a:t>
            </a:r>
            <a:r>
              <a:rPr lang="vi-VN" altLang="zh-CN" sz="1867" err="1">
                <a:solidFill>
                  <a:srgbClr val="FF0000"/>
                </a:solidFill>
              </a:rPr>
              <a:t>khẩu</a:t>
            </a:r>
            <a:r>
              <a:rPr lang="vi-VN" altLang="zh-CN" sz="1867">
                <a:solidFill>
                  <a:srgbClr val="FF0000"/>
                </a:solidFill>
              </a:rPr>
              <a:t> </a:t>
            </a:r>
            <a:r>
              <a:rPr lang="vi-VN" altLang="zh-CN" sz="1867" err="1">
                <a:solidFill>
                  <a:srgbClr val="FF0000"/>
                </a:solidFill>
              </a:rPr>
              <a:t>độ</a:t>
            </a:r>
            <a:r>
              <a:rPr lang="vi-VN" altLang="zh-CN" sz="1867">
                <a:solidFill>
                  <a:srgbClr val="FF0000"/>
                </a:solidFill>
              </a:rPr>
              <a:t> </a:t>
            </a:r>
            <a:r>
              <a:rPr lang="vi-VN" altLang="zh-CN" sz="1867" err="1">
                <a:solidFill>
                  <a:srgbClr val="FF0000"/>
                </a:solidFill>
              </a:rPr>
              <a:t>lớn</a:t>
            </a:r>
            <a:r>
              <a:rPr lang="vi-VN" altLang="zh-CN" sz="1867">
                <a:solidFill>
                  <a:srgbClr val="FF0000"/>
                </a:solidFill>
              </a:rPr>
              <a:t> F1.2~F2.0</a:t>
            </a:r>
            <a:r>
              <a:rPr lang="vi-VN" altLang="zh-CN" sz="1867"/>
              <a:t>, thu </a:t>
            </a:r>
            <a:r>
              <a:rPr lang="vi-VN" altLang="zh-CN" sz="1867" err="1"/>
              <a:t>thập</a:t>
            </a:r>
            <a:r>
              <a:rPr lang="vi-VN" altLang="zh-CN" sz="1867"/>
              <a:t> </a:t>
            </a:r>
            <a:r>
              <a:rPr lang="vi-VN" altLang="zh-CN" sz="1867" err="1"/>
              <a:t>lượng</a:t>
            </a:r>
            <a:r>
              <a:rPr lang="vi-VN" altLang="zh-CN" sz="1867"/>
              <a:t> </a:t>
            </a:r>
            <a:r>
              <a:rPr lang="vi-VN" altLang="zh-CN" sz="1867" err="1"/>
              <a:t>ánh</a:t>
            </a:r>
            <a:r>
              <a:rPr lang="vi-VN" altLang="zh-CN" sz="1867"/>
              <a:t> </a:t>
            </a:r>
            <a:r>
              <a:rPr lang="vi-VN" altLang="zh-CN" sz="1867" err="1"/>
              <a:t>sáng</a:t>
            </a:r>
            <a:r>
              <a:rPr lang="vi-VN" altLang="zh-CN" sz="1867"/>
              <a:t> </a:t>
            </a:r>
            <a:r>
              <a:rPr lang="vi-VN" altLang="zh-CN" sz="1867" err="1"/>
              <a:t>hấp</a:t>
            </a:r>
            <a:r>
              <a:rPr lang="vi-VN" altLang="zh-CN" sz="1867"/>
              <a:t> </a:t>
            </a:r>
            <a:r>
              <a:rPr lang="vi-VN" altLang="zh-CN" sz="1867" err="1"/>
              <a:t>thụ</a:t>
            </a:r>
            <a:r>
              <a:rPr lang="vi-VN" altLang="zh-CN" sz="1867"/>
              <a:t> cao hơn </a:t>
            </a:r>
            <a:r>
              <a:rPr lang="vi-VN" altLang="zh-CN" sz="1867" err="1"/>
              <a:t>và</a:t>
            </a:r>
            <a:r>
              <a:rPr lang="vi-VN" altLang="zh-CN" sz="1867"/>
              <a:t> </a:t>
            </a:r>
            <a:r>
              <a:rPr lang="vi-VN" altLang="zh-CN" sz="1867" err="1"/>
              <a:t>thể</a:t>
            </a:r>
            <a:r>
              <a:rPr lang="vi-VN" altLang="zh-CN" sz="1867"/>
              <a:t> </a:t>
            </a:r>
            <a:r>
              <a:rPr lang="vi-VN" altLang="zh-CN" sz="1867" err="1"/>
              <a:t>hiện</a:t>
            </a:r>
            <a:r>
              <a:rPr lang="vi-VN" altLang="zh-CN" sz="1867"/>
              <a:t> </a:t>
            </a:r>
            <a:r>
              <a:rPr lang="vi-VN" altLang="zh-CN" sz="1867" err="1"/>
              <a:t>hình</a:t>
            </a:r>
            <a:r>
              <a:rPr lang="vi-VN" altLang="zh-CN" sz="1867"/>
              <a:t> </a:t>
            </a:r>
            <a:r>
              <a:rPr lang="vi-VN" altLang="zh-CN" sz="1867" err="1"/>
              <a:t>ảnh</a:t>
            </a:r>
            <a:r>
              <a:rPr lang="vi-VN" altLang="zh-CN" sz="1867"/>
              <a:t> </a:t>
            </a:r>
            <a:r>
              <a:rPr lang="vi-VN" altLang="zh-CN" sz="1867" err="1"/>
              <a:t>sống</a:t>
            </a:r>
            <a:r>
              <a:rPr lang="vi-VN" altLang="zh-CN" sz="1867"/>
              <a:t> </a:t>
            </a:r>
            <a:r>
              <a:rPr lang="vi-VN" altLang="zh-CN" sz="1867" err="1"/>
              <a:t>động</a:t>
            </a:r>
            <a:r>
              <a:rPr lang="vi-VN" altLang="zh-CN" sz="1867"/>
              <a:t>, </a:t>
            </a:r>
            <a:r>
              <a:rPr lang="vi-VN" altLang="zh-CN" sz="1867" err="1"/>
              <a:t>đầy</a:t>
            </a:r>
            <a:r>
              <a:rPr lang="vi-VN" altLang="zh-CN" sz="1867"/>
              <a:t> </a:t>
            </a:r>
            <a:r>
              <a:rPr lang="vi-VN" altLang="zh-CN" sz="1867" err="1"/>
              <a:t>màu</a:t>
            </a:r>
            <a:r>
              <a:rPr lang="vi-VN" altLang="zh-CN" sz="1867"/>
              <a:t> </a:t>
            </a:r>
            <a:r>
              <a:rPr lang="vi-VN" altLang="zh-CN" sz="1867" err="1"/>
              <a:t>sắc</a:t>
            </a:r>
            <a:r>
              <a:rPr lang="vi-VN" altLang="zh-CN" sz="1867"/>
              <a:t> hơn ngay </a:t>
            </a:r>
            <a:r>
              <a:rPr lang="vi-VN" altLang="zh-CN" sz="1867" err="1"/>
              <a:t>cả</a:t>
            </a:r>
            <a:r>
              <a:rPr lang="vi-VN" altLang="zh-CN" sz="1867"/>
              <a:t> trong môi </a:t>
            </a:r>
            <a:r>
              <a:rPr lang="vi-VN" altLang="zh-CN" sz="1867" err="1"/>
              <a:t>trường</a:t>
            </a:r>
            <a:r>
              <a:rPr lang="vi-VN" altLang="zh-CN" sz="1867"/>
              <a:t> </a:t>
            </a:r>
            <a:r>
              <a:rPr lang="vi-VN" altLang="zh-CN" sz="1867" err="1"/>
              <a:t>ánh</a:t>
            </a:r>
            <a:r>
              <a:rPr lang="vi-VN" altLang="zh-CN" sz="1867"/>
              <a:t> </a:t>
            </a:r>
            <a:r>
              <a:rPr lang="vi-VN" altLang="zh-CN" sz="1867" err="1"/>
              <a:t>sáng</a:t>
            </a:r>
            <a:r>
              <a:rPr lang="vi-VN" altLang="zh-CN" sz="1867"/>
              <a:t> </a:t>
            </a:r>
            <a:r>
              <a:rPr lang="vi-VN" altLang="zh-CN" sz="1867" err="1"/>
              <a:t>yếu</a:t>
            </a:r>
            <a:r>
              <a:rPr lang="vi-VN" altLang="zh-CN" sz="1867"/>
              <a:t>.</a:t>
            </a:r>
          </a:p>
        </p:txBody>
      </p:sp>
      <p:pic>
        <p:nvPicPr>
          <p:cNvPr id="15" name="图片 1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580387" y="3567394"/>
            <a:ext cx="2166917" cy="978837"/>
          </a:xfrm>
          <a:prstGeom prst="rect">
            <a:avLst/>
          </a:prstGeom>
        </p:spPr>
      </p:pic>
      <p:pic>
        <p:nvPicPr>
          <p:cNvPr id="44" name="图片 43"/>
          <p:cNvPicPr>
            <a:picLocks noChangeAspect="1"/>
          </p:cNvPicPr>
          <p:nvPr/>
        </p:nvPicPr>
        <p:blipFill rotWithShape="1">
          <a:blip r:embed="rId3" cstate="print">
            <a:extLst>
              <a:ext uri="{28A0092B-C50C-407E-A947-70E740481C1C}">
                <a14:useLocalDpi xmlns:a14="http://schemas.microsoft.com/office/drawing/2010/main" val="0"/>
              </a:ext>
            </a:extLst>
          </a:blip>
          <a:srcRect l="23874" t="20200" r="23874" b="24282"/>
          <a:stretch/>
        </p:blipFill>
        <p:spPr>
          <a:xfrm>
            <a:off x="1475902" y="2432176"/>
            <a:ext cx="3871168" cy="2531147"/>
          </a:xfrm>
          <a:prstGeom prst="rect">
            <a:avLst/>
          </a:prstGeom>
        </p:spPr>
      </p:pic>
      <p:sp>
        <p:nvSpPr>
          <p:cNvPr id="45" name="文本框 44"/>
          <p:cNvSpPr txBox="1"/>
          <p:nvPr/>
        </p:nvSpPr>
        <p:spPr>
          <a:xfrm>
            <a:off x="1568608" y="5133263"/>
            <a:ext cx="3685756" cy="369332"/>
          </a:xfrm>
          <a:prstGeom prst="rect">
            <a:avLst/>
          </a:prstGeom>
          <a:noFill/>
        </p:spPr>
        <p:txBody>
          <a:bodyPr wrap="square" rtlCol="0">
            <a:spAutoFit/>
          </a:bodyPr>
          <a:lstStyle>
            <a:defPPr>
              <a:defRPr lang="zh-CN"/>
            </a:defPPr>
            <a:lvl1pPr>
              <a:defRPr sz="2800">
                <a:latin typeface="Segoe UI" panose="020B0502040204020203" pitchFamily="34" charset="0"/>
                <a:cs typeface="Segoe UI" panose="020B0502040204020203" pitchFamily="34" charset="0"/>
              </a:defRPr>
            </a:lvl1pPr>
          </a:lstStyle>
          <a:p>
            <a:r>
              <a:rPr lang="en-US" altLang="zh-CN" sz="1800" b="1"/>
              <a:t> HAC-HFW1239TU-Z-A-LED(-DP)</a:t>
            </a:r>
            <a:endParaRPr lang="zh-CN" altLang="en-US" sz="1800" b="1"/>
          </a:p>
        </p:txBody>
      </p:sp>
      <p:sp>
        <p:nvSpPr>
          <p:cNvPr id="46" name="文本框 45"/>
          <p:cNvSpPr txBox="1"/>
          <p:nvPr/>
        </p:nvSpPr>
        <p:spPr>
          <a:xfrm>
            <a:off x="7446440" y="5133263"/>
            <a:ext cx="3495128" cy="369332"/>
          </a:xfrm>
          <a:prstGeom prst="rect">
            <a:avLst/>
          </a:prstGeom>
          <a:noFill/>
        </p:spPr>
        <p:txBody>
          <a:bodyPr wrap="square" rtlCol="0">
            <a:spAutoFit/>
          </a:bodyPr>
          <a:lstStyle>
            <a:defPPr>
              <a:defRPr lang="zh-CN"/>
            </a:defPPr>
            <a:lvl1pPr>
              <a:defRPr sz="2800">
                <a:latin typeface="Segoe UI" panose="020B0502040204020203" pitchFamily="34" charset="0"/>
                <a:cs typeface="Segoe UI" panose="020B0502040204020203" pitchFamily="34" charset="0"/>
              </a:defRPr>
            </a:lvl1pPr>
          </a:lstStyle>
          <a:p>
            <a:r>
              <a:rPr lang="en-US" altLang="zh-CN" sz="1800" b="1"/>
              <a:t>HAC-HDW1239T-Z-A-LED(-DP)</a:t>
            </a:r>
          </a:p>
        </p:txBody>
      </p:sp>
      <p:pic>
        <p:nvPicPr>
          <p:cNvPr id="18" name="图片 17"/>
          <p:cNvPicPr>
            <a:picLocks noChangeAspect="1"/>
          </p:cNvPicPr>
          <p:nvPr/>
        </p:nvPicPr>
        <p:blipFill rotWithShape="1">
          <a:blip r:embed="rId4" cstate="print">
            <a:extLst>
              <a:ext uri="{28A0092B-C50C-407E-A947-70E740481C1C}">
                <a14:useLocalDpi xmlns:a14="http://schemas.microsoft.com/office/drawing/2010/main" val="0"/>
              </a:ext>
            </a:extLst>
          </a:blip>
          <a:srcRect l="33594" t="19721" r="24399" b="18194"/>
          <a:stretch/>
        </p:blipFill>
        <p:spPr>
          <a:xfrm>
            <a:off x="7980622" y="2593102"/>
            <a:ext cx="2426765" cy="2209295"/>
          </a:xfrm>
          <a:prstGeom prst="rect">
            <a:avLst/>
          </a:prstGeom>
        </p:spPr>
      </p:pic>
      <p:sp>
        <p:nvSpPr>
          <p:cNvPr id="75" name="文本框 74"/>
          <p:cNvSpPr txBox="1"/>
          <p:nvPr/>
        </p:nvSpPr>
        <p:spPr>
          <a:xfrm>
            <a:off x="3259790" y="5684140"/>
            <a:ext cx="5851704" cy="923330"/>
          </a:xfrm>
          <a:prstGeom prst="rect">
            <a:avLst/>
          </a:prstGeom>
          <a:noFill/>
        </p:spPr>
        <p:txBody>
          <a:bodyPr wrap="square" rtlCol="0">
            <a:spAutoFit/>
          </a:bodyPr>
          <a:lstStyle/>
          <a:p>
            <a:pPr algn="ctr">
              <a:lnSpc>
                <a:spcPct val="150000"/>
              </a:lnSpc>
            </a:pPr>
            <a:r>
              <a:rPr lang="en-US" altLang="zh-CN" err="1" smtClean="0">
                <a:solidFill>
                  <a:srgbClr val="C00000"/>
                </a:solidFill>
                <a:latin typeface="Segoe UI" panose="020B0502040204020203" pitchFamily="34" charset="0"/>
                <a:cs typeface="Segoe UI" panose="020B0502040204020203" pitchFamily="34" charset="0"/>
              </a:rPr>
              <a:t>Ống</a:t>
            </a:r>
            <a:r>
              <a:rPr lang="en-US" altLang="zh-CN" smtClean="0">
                <a:solidFill>
                  <a:srgbClr val="C00000"/>
                </a:solidFill>
                <a:latin typeface="Segoe UI" panose="020B0502040204020203" pitchFamily="34" charset="0"/>
                <a:cs typeface="Segoe UI" panose="020B0502040204020203" pitchFamily="34" charset="0"/>
              </a:rPr>
              <a:t> </a:t>
            </a:r>
            <a:r>
              <a:rPr lang="en-US" altLang="zh-CN" err="1" smtClean="0">
                <a:solidFill>
                  <a:srgbClr val="C00000"/>
                </a:solidFill>
                <a:latin typeface="Segoe UI" panose="020B0502040204020203" pitchFamily="34" charset="0"/>
                <a:cs typeface="Segoe UI" panose="020B0502040204020203" pitchFamily="34" charset="0"/>
              </a:rPr>
              <a:t>kính</a:t>
            </a:r>
            <a:r>
              <a:rPr lang="en-US" altLang="zh-CN" smtClean="0">
                <a:solidFill>
                  <a:srgbClr val="C00000"/>
                </a:solidFill>
                <a:latin typeface="Segoe UI" panose="020B0502040204020203" pitchFamily="34" charset="0"/>
                <a:cs typeface="Segoe UI" panose="020B0502040204020203" pitchFamily="34" charset="0"/>
              </a:rPr>
              <a:t> </a:t>
            </a:r>
            <a:r>
              <a:rPr lang="en-US" altLang="zh-CN" err="1" smtClean="0">
                <a:solidFill>
                  <a:srgbClr val="C00000"/>
                </a:solidFill>
                <a:latin typeface="Segoe UI" panose="020B0502040204020203" pitchFamily="34" charset="0"/>
                <a:cs typeface="Segoe UI" panose="020B0502040204020203" pitchFamily="34" charset="0"/>
              </a:rPr>
              <a:t>thay</a:t>
            </a:r>
            <a:r>
              <a:rPr lang="en-US" altLang="zh-CN" smtClean="0">
                <a:solidFill>
                  <a:srgbClr val="C00000"/>
                </a:solidFill>
                <a:latin typeface="Segoe UI" panose="020B0502040204020203" pitchFamily="34" charset="0"/>
                <a:cs typeface="Segoe UI" panose="020B0502040204020203" pitchFamily="34" charset="0"/>
              </a:rPr>
              <a:t> </a:t>
            </a:r>
            <a:r>
              <a:rPr lang="en-US" altLang="zh-CN" err="1" smtClean="0">
                <a:solidFill>
                  <a:srgbClr val="C00000"/>
                </a:solidFill>
                <a:latin typeface="Segoe UI" panose="020B0502040204020203" pitchFamily="34" charset="0"/>
                <a:cs typeface="Segoe UI" panose="020B0502040204020203" pitchFamily="34" charset="0"/>
              </a:rPr>
              <a:t>đổi</a:t>
            </a:r>
            <a:r>
              <a:rPr lang="en-US" altLang="zh-CN" smtClean="0">
                <a:solidFill>
                  <a:srgbClr val="C00000"/>
                </a:solidFill>
                <a:latin typeface="Segoe UI" panose="020B0502040204020203" pitchFamily="34" charset="0"/>
                <a:cs typeface="Segoe UI" panose="020B0502040204020203" pitchFamily="34" charset="0"/>
              </a:rPr>
              <a:t> </a:t>
            </a:r>
            <a:r>
              <a:rPr lang="en-US" altLang="zh-CN" err="1" smtClean="0">
                <a:solidFill>
                  <a:srgbClr val="C00000"/>
                </a:solidFill>
                <a:latin typeface="Segoe UI" panose="020B0502040204020203" pitchFamily="34" charset="0"/>
                <a:cs typeface="Segoe UI" panose="020B0502040204020203" pitchFamily="34" charset="0"/>
              </a:rPr>
              <a:t>tiêu</a:t>
            </a:r>
            <a:r>
              <a:rPr lang="en-US" altLang="zh-CN" smtClean="0">
                <a:solidFill>
                  <a:srgbClr val="C00000"/>
                </a:solidFill>
                <a:latin typeface="Segoe UI" panose="020B0502040204020203" pitchFamily="34" charset="0"/>
                <a:cs typeface="Segoe UI" panose="020B0502040204020203" pitchFamily="34" charset="0"/>
              </a:rPr>
              <a:t> </a:t>
            </a:r>
            <a:r>
              <a:rPr lang="en-US" altLang="zh-CN" err="1" smtClean="0">
                <a:solidFill>
                  <a:srgbClr val="C00000"/>
                </a:solidFill>
                <a:latin typeface="Segoe UI" panose="020B0502040204020203" pitchFamily="34" charset="0"/>
                <a:cs typeface="Segoe UI" panose="020B0502040204020203" pitchFamily="34" charset="0"/>
              </a:rPr>
              <a:t>cự</a:t>
            </a:r>
            <a:r>
              <a:rPr lang="en-US" altLang="zh-CN">
                <a:solidFill>
                  <a:srgbClr val="C00000"/>
                </a:solidFill>
                <a:latin typeface="Segoe UI" panose="020B0502040204020203" pitchFamily="34" charset="0"/>
                <a:cs typeface="Segoe UI" panose="020B0502040204020203" pitchFamily="34" charset="0"/>
              </a:rPr>
              <a:t> </a:t>
            </a:r>
            <a:r>
              <a:rPr lang="en-US" altLang="zh-CN" smtClean="0">
                <a:solidFill>
                  <a:srgbClr val="C00000"/>
                </a:solidFill>
                <a:latin typeface="Segoe UI" panose="020B0502040204020203" pitchFamily="34" charset="0"/>
                <a:cs typeface="Segoe UI" panose="020B0502040204020203" pitchFamily="34" charset="0"/>
              </a:rPr>
              <a:t>2.7-13.5mm; </a:t>
            </a:r>
            <a:r>
              <a:rPr lang="en-US" altLang="zh-CN" err="1" smtClean="0">
                <a:solidFill>
                  <a:srgbClr val="C00000"/>
                </a:solidFill>
                <a:latin typeface="Segoe UI" panose="020B0502040204020203" pitchFamily="34" charset="0"/>
                <a:cs typeface="Segoe UI" panose="020B0502040204020203" pitchFamily="34" charset="0"/>
              </a:rPr>
              <a:t>Tự</a:t>
            </a:r>
            <a:r>
              <a:rPr lang="en-US" altLang="zh-CN" smtClean="0">
                <a:solidFill>
                  <a:srgbClr val="C00000"/>
                </a:solidFill>
                <a:latin typeface="Segoe UI" panose="020B0502040204020203" pitchFamily="34" charset="0"/>
                <a:cs typeface="Segoe UI" panose="020B0502040204020203" pitchFamily="34" charset="0"/>
              </a:rPr>
              <a:t> </a:t>
            </a:r>
            <a:r>
              <a:rPr lang="en-US" altLang="zh-CN" err="1" smtClean="0">
                <a:solidFill>
                  <a:srgbClr val="C00000"/>
                </a:solidFill>
                <a:latin typeface="Segoe UI" panose="020B0502040204020203" pitchFamily="34" charset="0"/>
                <a:cs typeface="Segoe UI" panose="020B0502040204020203" pitchFamily="34" charset="0"/>
              </a:rPr>
              <a:t>động</a:t>
            </a:r>
            <a:r>
              <a:rPr lang="en-US" altLang="zh-CN" smtClean="0">
                <a:solidFill>
                  <a:srgbClr val="C00000"/>
                </a:solidFill>
                <a:latin typeface="Segoe UI" panose="020B0502040204020203" pitchFamily="34" charset="0"/>
                <a:cs typeface="Segoe UI" panose="020B0502040204020203" pitchFamily="34" charset="0"/>
              </a:rPr>
              <a:t> </a:t>
            </a:r>
            <a:r>
              <a:rPr lang="en-US" altLang="zh-CN" err="1" smtClean="0">
                <a:solidFill>
                  <a:srgbClr val="C00000"/>
                </a:solidFill>
                <a:latin typeface="Segoe UI" panose="020B0502040204020203" pitchFamily="34" charset="0"/>
                <a:cs typeface="Segoe UI" panose="020B0502040204020203" pitchFamily="34" charset="0"/>
              </a:rPr>
              <a:t>lấy</a:t>
            </a:r>
            <a:r>
              <a:rPr lang="en-US" altLang="zh-CN" smtClean="0">
                <a:solidFill>
                  <a:srgbClr val="C00000"/>
                </a:solidFill>
                <a:latin typeface="Segoe UI" panose="020B0502040204020203" pitchFamily="34" charset="0"/>
                <a:cs typeface="Segoe UI" panose="020B0502040204020203" pitchFamily="34" charset="0"/>
              </a:rPr>
              <a:t> </a:t>
            </a:r>
            <a:r>
              <a:rPr lang="en-US" altLang="zh-CN" err="1" smtClean="0">
                <a:solidFill>
                  <a:srgbClr val="C00000"/>
                </a:solidFill>
                <a:latin typeface="Segoe UI" panose="020B0502040204020203" pitchFamily="34" charset="0"/>
                <a:cs typeface="Segoe UI" panose="020B0502040204020203" pitchFamily="34" charset="0"/>
              </a:rPr>
              <a:t>nét</a:t>
            </a:r>
            <a:r>
              <a:rPr lang="en-US" altLang="zh-CN" smtClean="0">
                <a:solidFill>
                  <a:srgbClr val="C00000"/>
                </a:solidFill>
                <a:latin typeface="Segoe UI" panose="020B0502040204020203" pitchFamily="34" charset="0"/>
                <a:cs typeface="Segoe UI" panose="020B0502040204020203" pitchFamily="34" charset="0"/>
              </a:rPr>
              <a:t> </a:t>
            </a:r>
            <a:endParaRPr lang="en-US" altLang="zh-CN">
              <a:solidFill>
                <a:srgbClr val="C00000"/>
              </a:solidFill>
              <a:latin typeface="Segoe UI" panose="020B0502040204020203" pitchFamily="34" charset="0"/>
              <a:cs typeface="Segoe UI" panose="020B0502040204020203" pitchFamily="34" charset="0"/>
            </a:endParaRPr>
          </a:p>
          <a:p>
            <a:pPr algn="ctr">
              <a:lnSpc>
                <a:spcPct val="150000"/>
              </a:lnSpc>
            </a:pPr>
            <a:r>
              <a:rPr lang="en-US" altLang="zh-CN">
                <a:solidFill>
                  <a:srgbClr val="C00000"/>
                </a:solidFill>
                <a:latin typeface="Segoe UI" panose="020B0502040204020203" pitchFamily="34" charset="0"/>
                <a:cs typeface="Segoe UI" panose="020B0502040204020203" pitchFamily="34" charset="0"/>
              </a:rPr>
              <a:t>Z</a:t>
            </a:r>
            <a:r>
              <a:rPr lang="en-US" altLang="zh-CN" smtClean="0">
                <a:solidFill>
                  <a:srgbClr val="C00000"/>
                </a:solidFill>
                <a:latin typeface="Segoe UI" panose="020B0502040204020203" pitchFamily="34" charset="0"/>
                <a:cs typeface="Segoe UI" panose="020B0502040204020203" pitchFamily="34" charset="0"/>
              </a:rPr>
              <a:t>oom </a:t>
            </a:r>
            <a:r>
              <a:rPr lang="en-US" altLang="zh-CN" err="1" smtClean="0">
                <a:solidFill>
                  <a:srgbClr val="C00000"/>
                </a:solidFill>
                <a:latin typeface="Segoe UI" panose="020B0502040204020203" pitchFamily="34" charset="0"/>
                <a:cs typeface="Segoe UI" panose="020B0502040204020203" pitchFamily="34" charset="0"/>
              </a:rPr>
              <a:t>quang</a:t>
            </a:r>
            <a:r>
              <a:rPr lang="en-US" altLang="zh-CN" smtClean="0">
                <a:solidFill>
                  <a:srgbClr val="C00000"/>
                </a:solidFill>
                <a:latin typeface="Segoe UI" panose="020B0502040204020203" pitchFamily="34" charset="0"/>
                <a:cs typeface="Segoe UI" panose="020B0502040204020203" pitchFamily="34" charset="0"/>
              </a:rPr>
              <a:t> 5x</a:t>
            </a:r>
            <a:r>
              <a:rPr lang="en-US" altLang="zh-CN" smtClean="0">
                <a:solidFill>
                  <a:srgbClr val="C00000"/>
                </a:solidFill>
              </a:rPr>
              <a:t>; </a:t>
            </a:r>
            <a:r>
              <a:rPr lang="en-US" altLang="zh-CN" err="1" smtClean="0">
                <a:solidFill>
                  <a:srgbClr val="C00000"/>
                </a:solidFill>
                <a:latin typeface="Segoe UI" panose="020B0502040204020203" pitchFamily="34" charset="0"/>
                <a:cs typeface="Segoe UI" panose="020B0502040204020203" pitchFamily="34" charset="0"/>
              </a:rPr>
              <a:t>Khẩu</a:t>
            </a:r>
            <a:r>
              <a:rPr lang="en-US" altLang="zh-CN" smtClean="0">
                <a:solidFill>
                  <a:srgbClr val="C00000"/>
                </a:solidFill>
                <a:latin typeface="Segoe UI" panose="020B0502040204020203" pitchFamily="34" charset="0"/>
                <a:cs typeface="Segoe UI" panose="020B0502040204020203" pitchFamily="34" charset="0"/>
              </a:rPr>
              <a:t> </a:t>
            </a:r>
            <a:r>
              <a:rPr lang="en-US" altLang="zh-CN" err="1" smtClean="0">
                <a:solidFill>
                  <a:srgbClr val="C00000"/>
                </a:solidFill>
                <a:latin typeface="Segoe UI" panose="020B0502040204020203" pitchFamily="34" charset="0"/>
                <a:cs typeface="Segoe UI" panose="020B0502040204020203" pitchFamily="34" charset="0"/>
              </a:rPr>
              <a:t>độ</a:t>
            </a:r>
            <a:r>
              <a:rPr lang="en-US" altLang="zh-CN" smtClean="0">
                <a:solidFill>
                  <a:srgbClr val="C00000"/>
                </a:solidFill>
                <a:latin typeface="Segoe UI" panose="020B0502040204020203" pitchFamily="34" charset="0"/>
                <a:cs typeface="Segoe UI" panose="020B0502040204020203" pitchFamily="34" charset="0"/>
              </a:rPr>
              <a:t> </a:t>
            </a:r>
            <a:r>
              <a:rPr lang="en-US" altLang="zh-CN" err="1" smtClean="0">
                <a:solidFill>
                  <a:srgbClr val="C00000"/>
                </a:solidFill>
                <a:latin typeface="Segoe UI" panose="020B0502040204020203" pitchFamily="34" charset="0"/>
                <a:cs typeface="Segoe UI" panose="020B0502040204020203" pitchFamily="34" charset="0"/>
              </a:rPr>
              <a:t>ống</a:t>
            </a:r>
            <a:r>
              <a:rPr lang="en-US" altLang="zh-CN" smtClean="0">
                <a:solidFill>
                  <a:srgbClr val="C00000"/>
                </a:solidFill>
                <a:latin typeface="Segoe UI" panose="020B0502040204020203" pitchFamily="34" charset="0"/>
                <a:cs typeface="Segoe UI" panose="020B0502040204020203" pitchFamily="34" charset="0"/>
              </a:rPr>
              <a:t> </a:t>
            </a:r>
            <a:r>
              <a:rPr lang="en-US" altLang="zh-CN" err="1" smtClean="0">
                <a:solidFill>
                  <a:srgbClr val="C00000"/>
                </a:solidFill>
                <a:latin typeface="Segoe UI" panose="020B0502040204020203" pitchFamily="34" charset="0"/>
                <a:cs typeface="Segoe UI" panose="020B0502040204020203" pitchFamily="34" charset="0"/>
              </a:rPr>
              <a:t>kính</a:t>
            </a:r>
            <a:r>
              <a:rPr lang="en-US" altLang="zh-CN" smtClean="0">
                <a:solidFill>
                  <a:srgbClr val="C00000"/>
                </a:solidFill>
                <a:latin typeface="Segoe UI" panose="020B0502040204020203" pitchFamily="34" charset="0"/>
                <a:cs typeface="Segoe UI" panose="020B0502040204020203" pitchFamily="34" charset="0"/>
              </a:rPr>
              <a:t> F1.2~F2.0</a:t>
            </a:r>
            <a:endParaRPr lang="en-US" altLang="zh-CN">
              <a:solidFill>
                <a:srgbClr val="C00000"/>
              </a:solidFill>
              <a:latin typeface="Segoe UI" panose="020B0502040204020203" pitchFamily="34" charset="0"/>
              <a:cs typeface="Segoe UI" panose="020B0502040204020203" pitchFamily="34" charset="0"/>
            </a:endParaRPr>
          </a:p>
        </p:txBody>
      </p:sp>
      <p:sp>
        <p:nvSpPr>
          <p:cNvPr id="12" name="文本框 1"/>
          <p:cNvSpPr txBox="1"/>
          <p:nvPr/>
        </p:nvSpPr>
        <p:spPr>
          <a:xfrm>
            <a:off x="249780" y="65263"/>
            <a:ext cx="9349034" cy="769441"/>
          </a:xfrm>
          <a:prstGeom prst="rect">
            <a:avLst/>
          </a:prstGeom>
          <a:noFill/>
        </p:spPr>
        <p:txBody>
          <a:bodyPr wrap="none" rtlCol="0">
            <a:spAutoFit/>
          </a:bodyPr>
          <a:lstStyle/>
          <a:p>
            <a:r>
              <a:rPr lang="en-US" altLang="zh-CN" sz="4000" b="1" smtClean="0">
                <a:solidFill>
                  <a:srgbClr val="0176A3"/>
                </a:solidFill>
                <a:latin typeface="Segoe UI" panose="020B0502040204020203" pitchFamily="34" charset="0"/>
                <a:cs typeface="Segoe UI" panose="020B0502040204020203" pitchFamily="34" charset="0"/>
              </a:rPr>
              <a:t>Full-color 2.0 </a:t>
            </a:r>
            <a:r>
              <a:rPr lang="en-US" altLang="zh-CN" sz="4400" b="1" smtClean="0">
                <a:solidFill>
                  <a:srgbClr val="0176A3"/>
                </a:solidFill>
                <a:latin typeface="Segoe UI" panose="020B0502040204020203" pitchFamily="34" charset="0"/>
                <a:cs typeface="Segoe UI" panose="020B0502040204020203" pitchFamily="34" charset="0"/>
              </a:rPr>
              <a:t>– </a:t>
            </a:r>
            <a:r>
              <a:rPr lang="en-US" altLang="zh-CN" sz="2800" b="1" err="1" smtClean="0">
                <a:solidFill>
                  <a:srgbClr val="0176A3"/>
                </a:solidFill>
                <a:latin typeface="Segoe UI" panose="020B0502040204020203" pitchFamily="34" charset="0"/>
                <a:ea typeface="微软雅黑" pitchFamily="34" charset="-122"/>
                <a:cs typeface="Segoe UI" panose="020B0502040204020203" pitchFamily="34" charset="0"/>
              </a:rPr>
              <a:t>Mẫu</a:t>
            </a:r>
            <a:r>
              <a:rPr lang="en-US" altLang="zh-CN" sz="2800" b="1" smtClean="0">
                <a:solidFill>
                  <a:srgbClr val="0176A3"/>
                </a:solidFill>
                <a:latin typeface="Segoe UI" panose="020B0502040204020203" pitchFamily="34" charset="0"/>
                <a:ea typeface="微软雅黑" pitchFamily="34" charset="-122"/>
                <a:cs typeface="Segoe UI" panose="020B0502040204020203" pitchFamily="34" charset="0"/>
              </a:rPr>
              <a:t> </a:t>
            </a:r>
            <a:r>
              <a:rPr lang="en-US" altLang="zh-CN" sz="2800" b="1" err="1" smtClean="0">
                <a:solidFill>
                  <a:srgbClr val="0176A3"/>
                </a:solidFill>
                <a:latin typeface="Segoe UI" panose="020B0502040204020203" pitchFamily="34" charset="0"/>
                <a:ea typeface="微软雅黑" pitchFamily="34" charset="-122"/>
                <a:cs typeface="Segoe UI" panose="020B0502040204020203" pitchFamily="34" charset="0"/>
              </a:rPr>
              <a:t>ống</a:t>
            </a:r>
            <a:r>
              <a:rPr lang="en-US" altLang="zh-CN" sz="2800" b="1" smtClean="0">
                <a:solidFill>
                  <a:srgbClr val="0176A3"/>
                </a:solidFill>
                <a:latin typeface="Segoe UI" panose="020B0502040204020203" pitchFamily="34" charset="0"/>
                <a:ea typeface="微软雅黑" pitchFamily="34" charset="-122"/>
                <a:cs typeface="Segoe UI" panose="020B0502040204020203" pitchFamily="34" charset="0"/>
              </a:rPr>
              <a:t> </a:t>
            </a:r>
            <a:r>
              <a:rPr lang="en-US" altLang="zh-CN" sz="2800" b="1" err="1" smtClean="0">
                <a:solidFill>
                  <a:srgbClr val="0176A3"/>
                </a:solidFill>
                <a:latin typeface="Segoe UI" panose="020B0502040204020203" pitchFamily="34" charset="0"/>
                <a:ea typeface="微软雅黑" pitchFamily="34" charset="-122"/>
                <a:cs typeface="Segoe UI" panose="020B0502040204020203" pitchFamily="34" charset="0"/>
              </a:rPr>
              <a:t>kính</a:t>
            </a:r>
            <a:r>
              <a:rPr lang="en-US" altLang="zh-CN" sz="2800" b="1" smtClean="0">
                <a:solidFill>
                  <a:srgbClr val="0176A3"/>
                </a:solidFill>
                <a:latin typeface="Segoe UI" panose="020B0502040204020203" pitchFamily="34" charset="0"/>
                <a:ea typeface="微软雅黑" pitchFamily="34" charset="-122"/>
                <a:cs typeface="Segoe UI" panose="020B0502040204020203" pitchFamily="34" charset="0"/>
              </a:rPr>
              <a:t> thay đổi tiêu cự</a:t>
            </a:r>
            <a:endParaRPr lang="en-US" altLang="zh-CN" sz="4000" b="1">
              <a:solidFill>
                <a:srgbClr val="0176A3"/>
              </a:solidFill>
              <a:latin typeface="Segoe UI" panose="020B0502040204020203" pitchFamily="34" charset="0"/>
              <a:ea typeface="微软雅黑" pitchFamily="34" charset="-122"/>
              <a:cs typeface="Segoe UI" panose="020B0502040204020203" pitchFamily="34" charset="0"/>
            </a:endParaRPr>
          </a:p>
        </p:txBody>
      </p:sp>
      <p:pic>
        <p:nvPicPr>
          <p:cNvPr id="13" name="Picture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856857" y="102662"/>
            <a:ext cx="2235555" cy="513265"/>
          </a:xfrm>
          <a:prstGeom prst="rect">
            <a:avLst/>
          </a:prstGeom>
        </p:spPr>
      </p:pic>
    </p:spTree>
    <p:extLst>
      <p:ext uri="{BB962C8B-B14F-4D97-AF65-F5344CB8AC3E}">
        <p14:creationId xmlns:p14="http://schemas.microsoft.com/office/powerpoint/2010/main" val="3642761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 name="Text Box 4">
            <a:extLst>
              <a:ext uri="{FF2B5EF4-FFF2-40B4-BE49-F238E27FC236}">
                <a16:creationId xmlns:a16="http://schemas.microsoft.com/office/drawing/2014/main" id="{FB9949F3-017F-495F-8F2B-960FE16A6622}"/>
              </a:ext>
            </a:extLst>
          </p:cNvPr>
          <p:cNvSpPr txBox="1">
            <a:spLocks noChangeArrowheads="1"/>
          </p:cNvSpPr>
          <p:nvPr/>
        </p:nvSpPr>
        <p:spPr bwMode="auto">
          <a:xfrm>
            <a:off x="127816" y="156131"/>
            <a:ext cx="6455613"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fontAlgn="base">
              <a:spcBef>
                <a:spcPct val="0"/>
              </a:spcBef>
              <a:spcAft>
                <a:spcPct val="0"/>
              </a:spcAft>
              <a:buFont typeface="Arial" charset="0"/>
              <a:buNone/>
            </a:pPr>
            <a:r>
              <a:rPr lang="en-US" altLang="zh-CN" sz="3600" b="1" smtClean="0">
                <a:solidFill>
                  <a:srgbClr val="0176A3"/>
                </a:solidFill>
                <a:latin typeface="Segoe UI" panose="020B0502040204020203" pitchFamily="34" charset="0"/>
                <a:ea typeface="微软雅黑" pitchFamily="34" charset="-122"/>
                <a:cs typeface="Segoe UI" panose="020B0502040204020203" pitchFamily="34" charset="0"/>
              </a:rPr>
              <a:t>Mẫu camera dạng thân (MH)</a:t>
            </a:r>
            <a:endParaRPr lang="en-US" altLang="zh-CN" sz="3600" b="1">
              <a:solidFill>
                <a:srgbClr val="0176A3"/>
              </a:solidFill>
              <a:latin typeface="Segoe UI" panose="020B0502040204020203" pitchFamily="34" charset="0"/>
              <a:ea typeface="微软雅黑" pitchFamily="34" charset="-122"/>
              <a:cs typeface="Segoe UI" panose="020B0502040204020203" pitchFamily="34" charset="0"/>
            </a:endParaRPr>
          </a:p>
        </p:txBody>
      </p:sp>
      <p:sp>
        <p:nvSpPr>
          <p:cNvPr id="74" name="Text Box 5">
            <a:extLst>
              <a:ext uri="{FF2B5EF4-FFF2-40B4-BE49-F238E27FC236}">
                <a16:creationId xmlns:a16="http://schemas.microsoft.com/office/drawing/2014/main" id="{20B97DE1-CE05-48B1-B22D-AA28DF80F8A1}"/>
              </a:ext>
            </a:extLst>
          </p:cNvPr>
          <p:cNvSpPr txBox="1">
            <a:spLocks noChangeArrowheads="1"/>
          </p:cNvSpPr>
          <p:nvPr/>
        </p:nvSpPr>
        <p:spPr bwMode="auto">
          <a:xfrm>
            <a:off x="4208057" y="1003298"/>
            <a:ext cx="377379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fontAlgn="base">
              <a:spcBef>
                <a:spcPct val="0"/>
              </a:spcBef>
              <a:spcAft>
                <a:spcPct val="0"/>
              </a:spcAft>
              <a:buFont typeface="Arial" charset="0"/>
              <a:buNone/>
            </a:pPr>
            <a:r>
              <a:rPr lang="vi-VN" b="1">
                <a:solidFill>
                  <a:schemeClr val="tx1">
                    <a:lumMod val="65000"/>
                    <a:lumOff val="35000"/>
                  </a:schemeClr>
                </a:solidFill>
                <a:latin typeface="Segoe UI" panose="020B0502040204020203" pitchFamily="34" charset="0"/>
                <a:cs typeface="Segoe UI" panose="020B0502040204020203" pitchFamily="34" charset="0"/>
              </a:rPr>
              <a:t>Sự </a:t>
            </a:r>
            <a:r>
              <a:rPr lang="en-US" b="1" smtClean="0">
                <a:solidFill>
                  <a:schemeClr val="tx1">
                    <a:lumMod val="65000"/>
                    <a:lumOff val="35000"/>
                  </a:schemeClr>
                </a:solidFill>
                <a:latin typeface="Segoe UI" panose="020B0502040204020203" pitchFamily="34" charset="0"/>
                <a:cs typeface="Segoe UI" panose="020B0502040204020203" pitchFamily="34" charset="0"/>
              </a:rPr>
              <a:t>nâng cấp </a:t>
            </a:r>
            <a:r>
              <a:rPr lang="vi-VN" b="1" smtClean="0">
                <a:solidFill>
                  <a:schemeClr val="tx1">
                    <a:lumMod val="65000"/>
                    <a:lumOff val="35000"/>
                  </a:schemeClr>
                </a:solidFill>
                <a:latin typeface="Segoe UI" panose="020B0502040204020203" pitchFamily="34" charset="0"/>
                <a:cs typeface="Segoe UI" panose="020B0502040204020203" pitchFamily="34" charset="0"/>
              </a:rPr>
              <a:t>lớn </a:t>
            </a:r>
            <a:r>
              <a:rPr lang="vi-VN" b="1">
                <a:solidFill>
                  <a:schemeClr val="tx1">
                    <a:lumMod val="65000"/>
                    <a:lumOff val="35000"/>
                  </a:schemeClr>
                </a:solidFill>
                <a:latin typeface="Segoe UI" panose="020B0502040204020203" pitchFamily="34" charset="0"/>
                <a:cs typeface="Segoe UI" panose="020B0502040204020203" pitchFamily="34" charset="0"/>
              </a:rPr>
              <a:t>nhất của HDCVI </a:t>
            </a:r>
            <a:endParaRPr lang="en-US" altLang="zh-CN" sz="1200" b="1">
              <a:solidFill>
                <a:schemeClr val="tx1">
                  <a:lumMod val="65000"/>
                  <a:lumOff val="35000"/>
                </a:schemeClr>
              </a:solidFill>
              <a:latin typeface="Segoe UI" panose="020B0502040204020203" pitchFamily="34" charset="0"/>
              <a:ea typeface="微软雅黑" pitchFamily="34" charset="-122"/>
              <a:cs typeface="Segoe UI" panose="020B0502040204020203" pitchFamily="34" charset="0"/>
            </a:endParaRPr>
          </a:p>
        </p:txBody>
      </p:sp>
      <p:pic>
        <p:nvPicPr>
          <p:cNvPr id="93" name="图片 92"/>
          <p:cNvPicPr>
            <a:picLocks noChangeAspect="1"/>
          </p:cNvPicPr>
          <p:nvPr/>
        </p:nvPicPr>
        <p:blipFill rotWithShape="1">
          <a:blip r:embed="rId2" cstate="print">
            <a:extLst>
              <a:ext uri="{28A0092B-C50C-407E-A947-70E740481C1C}">
                <a14:useLocalDpi xmlns:a14="http://schemas.microsoft.com/office/drawing/2010/main" val="0"/>
              </a:ext>
            </a:extLst>
          </a:blip>
          <a:srcRect l="24904" t="15704" r="29466" b="32889"/>
          <a:stretch/>
        </p:blipFill>
        <p:spPr>
          <a:xfrm>
            <a:off x="6583429" y="1717612"/>
            <a:ext cx="5619553" cy="3899969"/>
          </a:xfrm>
          <a:prstGeom prst="rect">
            <a:avLst/>
          </a:prstGeom>
        </p:spPr>
      </p:pic>
      <p:sp>
        <p:nvSpPr>
          <p:cNvPr id="95" name="文本框 94"/>
          <p:cNvSpPr txBox="1"/>
          <p:nvPr/>
        </p:nvSpPr>
        <p:spPr>
          <a:xfrm>
            <a:off x="1582451" y="2415573"/>
            <a:ext cx="4512501" cy="666786"/>
          </a:xfrm>
          <a:prstGeom prst="rect">
            <a:avLst/>
          </a:prstGeom>
          <a:noFill/>
        </p:spPr>
        <p:txBody>
          <a:bodyPr wrap="square" rtlCol="0">
            <a:spAutoFit/>
          </a:bodyPr>
          <a:lstStyle/>
          <a:p>
            <a:r>
              <a:rPr lang="en-US" altLang="zh-CN" sz="3600" b="1" smtClean="0">
                <a:solidFill>
                  <a:srgbClr val="C00000"/>
                </a:solidFill>
                <a:latin typeface="Segoe UI" panose="020B0502040204020203" pitchFamily="34" charset="0"/>
                <a:cs typeface="Segoe UI" panose="020B0502040204020203" pitchFamily="34" charset="0"/>
              </a:rPr>
              <a:t>Điểm nổi bật</a:t>
            </a:r>
            <a:endParaRPr lang="zh-CN" altLang="en-US" sz="3600" b="1">
              <a:solidFill>
                <a:srgbClr val="C00000"/>
              </a:solidFill>
              <a:latin typeface="Segoe UI" panose="020B0502040204020203" pitchFamily="34" charset="0"/>
              <a:cs typeface="Segoe UI" panose="020B0502040204020203" pitchFamily="34" charset="0"/>
            </a:endParaRPr>
          </a:p>
        </p:txBody>
      </p:sp>
      <p:sp>
        <p:nvSpPr>
          <p:cNvPr id="96" name="surveillance-camera_32029"/>
          <p:cNvSpPr>
            <a:spLocks noChangeAspect="1"/>
          </p:cNvSpPr>
          <p:nvPr/>
        </p:nvSpPr>
        <p:spPr bwMode="auto">
          <a:xfrm>
            <a:off x="783597" y="3417054"/>
            <a:ext cx="809705" cy="511844"/>
          </a:xfrm>
          <a:custGeom>
            <a:avLst/>
            <a:gdLst>
              <a:gd name="T0" fmla="*/ 1036 w 7465"/>
              <a:gd name="T1" fmla="*/ 3210 h 4135"/>
              <a:gd name="T2" fmla="*/ 2421 w 7465"/>
              <a:gd name="T3" fmla="*/ 3939 h 4135"/>
              <a:gd name="T4" fmla="*/ 2375 w 7465"/>
              <a:gd name="T5" fmla="*/ 3951 h 4135"/>
              <a:gd name="T6" fmla="*/ 1616 w 7465"/>
              <a:gd name="T7" fmla="*/ 4094 h 4135"/>
              <a:gd name="T8" fmla="*/ 1141 w 7465"/>
              <a:gd name="T9" fmla="*/ 3769 h 4135"/>
              <a:gd name="T10" fmla="*/ 1036 w 7465"/>
              <a:gd name="T11" fmla="*/ 3210 h 4135"/>
              <a:gd name="T12" fmla="*/ 7465 w 7465"/>
              <a:gd name="T13" fmla="*/ 0 h 4135"/>
              <a:gd name="T14" fmla="*/ 6581 w 7465"/>
              <a:gd name="T15" fmla="*/ 0 h 4135"/>
              <a:gd name="T16" fmla="*/ 6581 w 7465"/>
              <a:gd name="T17" fmla="*/ 3 h 4135"/>
              <a:gd name="T18" fmla="*/ 6274 w 7465"/>
              <a:gd name="T19" fmla="*/ 3 h 4135"/>
              <a:gd name="T20" fmla="*/ 6274 w 7465"/>
              <a:gd name="T21" fmla="*/ 409 h 4135"/>
              <a:gd name="T22" fmla="*/ 6684 w 7465"/>
              <a:gd name="T23" fmla="*/ 409 h 4135"/>
              <a:gd name="T24" fmla="*/ 6684 w 7465"/>
              <a:gd name="T25" fmla="*/ 1511 h 4135"/>
              <a:gd name="T26" fmla="*/ 6128 w 7465"/>
              <a:gd name="T27" fmla="*/ 2067 h 4135"/>
              <a:gd name="T28" fmla="*/ 6131 w 7465"/>
              <a:gd name="T29" fmla="*/ 1446 h 4135"/>
              <a:gd name="T30" fmla="*/ 5550 w 7465"/>
              <a:gd name="T31" fmla="*/ 1580 h 4135"/>
              <a:gd name="T32" fmla="*/ 5535 w 7465"/>
              <a:gd name="T33" fmla="*/ 1499 h 4135"/>
              <a:gd name="T34" fmla="*/ 0 w 7465"/>
              <a:gd name="T35" fmla="*/ 2538 h 4135"/>
              <a:gd name="T36" fmla="*/ 2783 w 7465"/>
              <a:gd name="T37" fmla="*/ 3919 h 4135"/>
              <a:gd name="T38" fmla="*/ 5880 w 7465"/>
              <a:gd name="T39" fmla="*/ 3337 h 4135"/>
              <a:gd name="T40" fmla="*/ 5864 w 7465"/>
              <a:gd name="T41" fmla="*/ 3251 h 4135"/>
              <a:gd name="T42" fmla="*/ 6123 w 7465"/>
              <a:gd name="T43" fmla="*/ 3202 h 4135"/>
              <a:gd name="T44" fmla="*/ 6126 w 7465"/>
              <a:gd name="T45" fmla="*/ 2598 h 4135"/>
              <a:gd name="T46" fmla="*/ 6150 w 7465"/>
              <a:gd name="T47" fmla="*/ 2621 h 4135"/>
              <a:gd name="T48" fmla="*/ 7091 w 7465"/>
              <a:gd name="T49" fmla="*/ 1680 h 4135"/>
              <a:gd name="T50" fmla="*/ 7091 w 7465"/>
              <a:gd name="T51" fmla="*/ 407 h 4135"/>
              <a:gd name="T52" fmla="*/ 7465 w 7465"/>
              <a:gd name="T53" fmla="*/ 407 h 4135"/>
              <a:gd name="T54" fmla="*/ 7465 w 7465"/>
              <a:gd name="T55" fmla="*/ 0 h 4135"/>
              <a:gd name="T56" fmla="*/ 7465 w 7465"/>
              <a:gd name="T57" fmla="*/ 0 h 4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465" h="4135">
                <a:moveTo>
                  <a:pt x="1036" y="3210"/>
                </a:moveTo>
                <a:lnTo>
                  <a:pt x="2421" y="3939"/>
                </a:lnTo>
                <a:cubicBezTo>
                  <a:pt x="2406" y="3944"/>
                  <a:pt x="2391" y="3948"/>
                  <a:pt x="2375" y="3951"/>
                </a:cubicBezTo>
                <a:lnTo>
                  <a:pt x="1616" y="4094"/>
                </a:lnTo>
                <a:cubicBezTo>
                  <a:pt x="1395" y="4135"/>
                  <a:pt x="1183" y="3990"/>
                  <a:pt x="1141" y="3769"/>
                </a:cubicBezTo>
                <a:lnTo>
                  <a:pt x="1036" y="3210"/>
                </a:lnTo>
                <a:close/>
                <a:moveTo>
                  <a:pt x="7465" y="0"/>
                </a:moveTo>
                <a:lnTo>
                  <a:pt x="6581" y="0"/>
                </a:lnTo>
                <a:lnTo>
                  <a:pt x="6581" y="3"/>
                </a:lnTo>
                <a:lnTo>
                  <a:pt x="6274" y="3"/>
                </a:lnTo>
                <a:lnTo>
                  <a:pt x="6274" y="409"/>
                </a:lnTo>
                <a:lnTo>
                  <a:pt x="6684" y="409"/>
                </a:lnTo>
                <a:lnTo>
                  <a:pt x="6684" y="1511"/>
                </a:lnTo>
                <a:lnTo>
                  <a:pt x="6128" y="2067"/>
                </a:lnTo>
                <a:lnTo>
                  <a:pt x="6131" y="1446"/>
                </a:lnTo>
                <a:lnTo>
                  <a:pt x="5550" y="1580"/>
                </a:lnTo>
                <a:lnTo>
                  <a:pt x="5535" y="1499"/>
                </a:lnTo>
                <a:lnTo>
                  <a:pt x="0" y="2538"/>
                </a:lnTo>
                <a:lnTo>
                  <a:pt x="2783" y="3919"/>
                </a:lnTo>
                <a:lnTo>
                  <a:pt x="5880" y="3337"/>
                </a:lnTo>
                <a:lnTo>
                  <a:pt x="5864" y="3251"/>
                </a:lnTo>
                <a:lnTo>
                  <a:pt x="6123" y="3202"/>
                </a:lnTo>
                <a:lnTo>
                  <a:pt x="6126" y="2598"/>
                </a:lnTo>
                <a:lnTo>
                  <a:pt x="6150" y="2621"/>
                </a:lnTo>
                <a:lnTo>
                  <a:pt x="7091" y="1680"/>
                </a:lnTo>
                <a:lnTo>
                  <a:pt x="7091" y="407"/>
                </a:lnTo>
                <a:lnTo>
                  <a:pt x="7465" y="407"/>
                </a:lnTo>
                <a:lnTo>
                  <a:pt x="7465" y="0"/>
                </a:lnTo>
                <a:lnTo>
                  <a:pt x="7465" y="0"/>
                </a:lnTo>
                <a:close/>
              </a:path>
            </a:pathLst>
          </a:custGeom>
          <a:solidFill>
            <a:schemeClr val="bg1">
              <a:lumMod val="50000"/>
            </a:schemeClr>
          </a:solidFill>
          <a:ln>
            <a:noFill/>
          </a:ln>
        </p:spPr>
      </p:sp>
      <p:sp>
        <p:nvSpPr>
          <p:cNvPr id="97" name="record-voice-button_61868"/>
          <p:cNvSpPr>
            <a:spLocks noChangeAspect="1"/>
          </p:cNvSpPr>
          <p:nvPr/>
        </p:nvSpPr>
        <p:spPr bwMode="auto">
          <a:xfrm>
            <a:off x="1009524" y="5196154"/>
            <a:ext cx="398187" cy="550773"/>
          </a:xfrm>
          <a:custGeom>
            <a:avLst/>
            <a:gdLst>
              <a:gd name="T0" fmla="*/ 3156 w 3156"/>
              <a:gd name="T1" fmla="*/ 2746 h 5401"/>
              <a:gd name="T2" fmla="*/ 3026 w 3156"/>
              <a:gd name="T3" fmla="*/ 2617 h 5401"/>
              <a:gd name="T4" fmla="*/ 3011 w 3156"/>
              <a:gd name="T5" fmla="*/ 2617 h 5401"/>
              <a:gd name="T6" fmla="*/ 2522 w 3156"/>
              <a:gd name="T7" fmla="*/ 2617 h 5401"/>
              <a:gd name="T8" fmla="*/ 2522 w 3156"/>
              <a:gd name="T9" fmla="*/ 944 h 5401"/>
              <a:gd name="T10" fmla="*/ 1578 w 3156"/>
              <a:gd name="T11" fmla="*/ 0 h 5401"/>
              <a:gd name="T12" fmla="*/ 634 w 3156"/>
              <a:gd name="T13" fmla="*/ 944 h 5401"/>
              <a:gd name="T14" fmla="*/ 634 w 3156"/>
              <a:gd name="T15" fmla="*/ 2617 h 5401"/>
              <a:gd name="T16" fmla="*/ 147 w 3156"/>
              <a:gd name="T17" fmla="*/ 2617 h 5401"/>
              <a:gd name="T18" fmla="*/ 129 w 3156"/>
              <a:gd name="T19" fmla="*/ 2617 h 5401"/>
              <a:gd name="T20" fmla="*/ 0 w 3156"/>
              <a:gd name="T21" fmla="*/ 2746 h 5401"/>
              <a:gd name="T22" fmla="*/ 1448 w 3156"/>
              <a:gd name="T23" fmla="*/ 4318 h 5401"/>
              <a:gd name="T24" fmla="*/ 1448 w 3156"/>
              <a:gd name="T25" fmla="*/ 5143 h 5401"/>
              <a:gd name="T26" fmla="*/ 814 w 3156"/>
              <a:gd name="T27" fmla="*/ 5143 h 5401"/>
              <a:gd name="T28" fmla="*/ 685 w 3156"/>
              <a:gd name="T29" fmla="*/ 5272 h 5401"/>
              <a:gd name="T30" fmla="*/ 814 w 3156"/>
              <a:gd name="T31" fmla="*/ 5401 h 5401"/>
              <a:gd name="T32" fmla="*/ 2341 w 3156"/>
              <a:gd name="T33" fmla="*/ 5401 h 5401"/>
              <a:gd name="T34" fmla="*/ 2471 w 3156"/>
              <a:gd name="T35" fmla="*/ 5272 h 5401"/>
              <a:gd name="T36" fmla="*/ 2341 w 3156"/>
              <a:gd name="T37" fmla="*/ 5143 h 5401"/>
              <a:gd name="T38" fmla="*/ 1707 w 3156"/>
              <a:gd name="T39" fmla="*/ 5143 h 5401"/>
              <a:gd name="T40" fmla="*/ 1707 w 3156"/>
              <a:gd name="T41" fmla="*/ 4318 h 5401"/>
              <a:gd name="T42" fmla="*/ 3156 w 3156"/>
              <a:gd name="T43" fmla="*/ 2746 h 5401"/>
              <a:gd name="T44" fmla="*/ 892 w 3156"/>
              <a:gd name="T45" fmla="*/ 2638 h 5401"/>
              <a:gd name="T46" fmla="*/ 2263 w 3156"/>
              <a:gd name="T47" fmla="*/ 2638 h 5401"/>
              <a:gd name="T48" fmla="*/ 2263 w 3156"/>
              <a:gd name="T49" fmla="*/ 2770 h 5401"/>
              <a:gd name="T50" fmla="*/ 1578 w 3156"/>
              <a:gd name="T51" fmla="*/ 3455 h 5401"/>
              <a:gd name="T52" fmla="*/ 892 w 3156"/>
              <a:gd name="T53" fmla="*/ 2770 h 5401"/>
              <a:gd name="T54" fmla="*/ 892 w 3156"/>
              <a:gd name="T55" fmla="*/ 2638 h 5401"/>
              <a:gd name="T56" fmla="*/ 1578 w 3156"/>
              <a:gd name="T57" fmla="*/ 259 h 5401"/>
              <a:gd name="T58" fmla="*/ 2263 w 3156"/>
              <a:gd name="T59" fmla="*/ 944 h 5401"/>
              <a:gd name="T60" fmla="*/ 2263 w 3156"/>
              <a:gd name="T61" fmla="*/ 2379 h 5401"/>
              <a:gd name="T62" fmla="*/ 892 w 3156"/>
              <a:gd name="T63" fmla="*/ 2379 h 5401"/>
              <a:gd name="T64" fmla="*/ 892 w 3156"/>
              <a:gd name="T65" fmla="*/ 944 h 5401"/>
              <a:gd name="T66" fmla="*/ 1578 w 3156"/>
              <a:gd name="T67" fmla="*/ 259 h 5401"/>
              <a:gd name="T68" fmla="*/ 265 w 3156"/>
              <a:gd name="T69" fmla="*/ 2876 h 5401"/>
              <a:gd name="T70" fmla="*/ 640 w 3156"/>
              <a:gd name="T71" fmla="*/ 2876 h 5401"/>
              <a:gd name="T72" fmla="*/ 1578 w 3156"/>
              <a:gd name="T73" fmla="*/ 3714 h 5401"/>
              <a:gd name="T74" fmla="*/ 2515 w 3156"/>
              <a:gd name="T75" fmla="*/ 2876 h 5401"/>
              <a:gd name="T76" fmla="*/ 2890 w 3156"/>
              <a:gd name="T77" fmla="*/ 2876 h 5401"/>
              <a:gd name="T78" fmla="*/ 1578 w 3156"/>
              <a:gd name="T79" fmla="*/ 4065 h 5401"/>
              <a:gd name="T80" fmla="*/ 265 w 3156"/>
              <a:gd name="T81" fmla="*/ 2876 h 54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156" h="5401">
                <a:moveTo>
                  <a:pt x="3156" y="2746"/>
                </a:moveTo>
                <a:cubicBezTo>
                  <a:pt x="3156" y="2675"/>
                  <a:pt x="3098" y="2617"/>
                  <a:pt x="3026" y="2617"/>
                </a:cubicBezTo>
                <a:lnTo>
                  <a:pt x="3011" y="2617"/>
                </a:lnTo>
                <a:lnTo>
                  <a:pt x="2522" y="2617"/>
                </a:lnTo>
                <a:lnTo>
                  <a:pt x="2522" y="944"/>
                </a:lnTo>
                <a:cubicBezTo>
                  <a:pt x="2522" y="424"/>
                  <a:pt x="2098" y="0"/>
                  <a:pt x="1578" y="0"/>
                </a:cubicBezTo>
                <a:cubicBezTo>
                  <a:pt x="1057" y="0"/>
                  <a:pt x="634" y="424"/>
                  <a:pt x="634" y="944"/>
                </a:cubicBezTo>
                <a:lnTo>
                  <a:pt x="634" y="2617"/>
                </a:lnTo>
                <a:lnTo>
                  <a:pt x="147" y="2617"/>
                </a:lnTo>
                <a:lnTo>
                  <a:pt x="129" y="2617"/>
                </a:lnTo>
                <a:cubicBezTo>
                  <a:pt x="58" y="2617"/>
                  <a:pt x="0" y="2675"/>
                  <a:pt x="0" y="2746"/>
                </a:cubicBezTo>
                <a:cubicBezTo>
                  <a:pt x="0" y="3573"/>
                  <a:pt x="639" y="4252"/>
                  <a:pt x="1448" y="4318"/>
                </a:cubicBezTo>
                <a:lnTo>
                  <a:pt x="1448" y="5143"/>
                </a:lnTo>
                <a:lnTo>
                  <a:pt x="814" y="5143"/>
                </a:lnTo>
                <a:cubicBezTo>
                  <a:pt x="742" y="5143"/>
                  <a:pt x="685" y="5201"/>
                  <a:pt x="685" y="5272"/>
                </a:cubicBezTo>
                <a:cubicBezTo>
                  <a:pt x="685" y="5343"/>
                  <a:pt x="742" y="5401"/>
                  <a:pt x="814" y="5401"/>
                </a:cubicBezTo>
                <a:lnTo>
                  <a:pt x="2341" y="5401"/>
                </a:lnTo>
                <a:cubicBezTo>
                  <a:pt x="2413" y="5401"/>
                  <a:pt x="2471" y="5343"/>
                  <a:pt x="2471" y="5272"/>
                </a:cubicBezTo>
                <a:cubicBezTo>
                  <a:pt x="2471" y="5201"/>
                  <a:pt x="2413" y="5143"/>
                  <a:pt x="2341" y="5143"/>
                </a:cubicBezTo>
                <a:lnTo>
                  <a:pt x="1707" y="5143"/>
                </a:lnTo>
                <a:lnTo>
                  <a:pt x="1707" y="4318"/>
                </a:lnTo>
                <a:cubicBezTo>
                  <a:pt x="2517" y="4252"/>
                  <a:pt x="3156" y="3573"/>
                  <a:pt x="3156" y="2746"/>
                </a:cubicBezTo>
                <a:close/>
                <a:moveTo>
                  <a:pt x="892" y="2638"/>
                </a:moveTo>
                <a:lnTo>
                  <a:pt x="2263" y="2638"/>
                </a:lnTo>
                <a:lnTo>
                  <a:pt x="2263" y="2770"/>
                </a:lnTo>
                <a:cubicBezTo>
                  <a:pt x="2263" y="3148"/>
                  <a:pt x="1956" y="3455"/>
                  <a:pt x="1578" y="3455"/>
                </a:cubicBezTo>
                <a:cubicBezTo>
                  <a:pt x="1200" y="3455"/>
                  <a:pt x="892" y="3148"/>
                  <a:pt x="892" y="2770"/>
                </a:cubicBezTo>
                <a:lnTo>
                  <a:pt x="892" y="2638"/>
                </a:lnTo>
                <a:close/>
                <a:moveTo>
                  <a:pt x="1578" y="259"/>
                </a:moveTo>
                <a:cubicBezTo>
                  <a:pt x="1956" y="259"/>
                  <a:pt x="2263" y="566"/>
                  <a:pt x="2263" y="944"/>
                </a:cubicBezTo>
                <a:lnTo>
                  <a:pt x="2263" y="2379"/>
                </a:lnTo>
                <a:lnTo>
                  <a:pt x="892" y="2379"/>
                </a:lnTo>
                <a:lnTo>
                  <a:pt x="892" y="944"/>
                </a:lnTo>
                <a:cubicBezTo>
                  <a:pt x="892" y="566"/>
                  <a:pt x="1200" y="259"/>
                  <a:pt x="1578" y="259"/>
                </a:cubicBezTo>
                <a:close/>
                <a:moveTo>
                  <a:pt x="265" y="2876"/>
                </a:moveTo>
                <a:lnTo>
                  <a:pt x="640" y="2876"/>
                </a:lnTo>
                <a:cubicBezTo>
                  <a:pt x="693" y="3346"/>
                  <a:pt x="1093" y="3714"/>
                  <a:pt x="1578" y="3714"/>
                </a:cubicBezTo>
                <a:cubicBezTo>
                  <a:pt x="2062" y="3714"/>
                  <a:pt x="2463" y="3346"/>
                  <a:pt x="2515" y="2876"/>
                </a:cubicBezTo>
                <a:lnTo>
                  <a:pt x="2890" y="2876"/>
                </a:lnTo>
                <a:cubicBezTo>
                  <a:pt x="2825" y="3542"/>
                  <a:pt x="2261" y="4065"/>
                  <a:pt x="1578" y="4065"/>
                </a:cubicBezTo>
                <a:cubicBezTo>
                  <a:pt x="894" y="4065"/>
                  <a:pt x="330" y="3542"/>
                  <a:pt x="265" y="2876"/>
                </a:cubicBezTo>
                <a:close/>
              </a:path>
            </a:pathLst>
          </a:custGeom>
          <a:solidFill>
            <a:schemeClr val="bg1">
              <a:lumMod val="50000"/>
            </a:schemeClr>
          </a:solidFill>
          <a:ln>
            <a:noFill/>
          </a:ln>
        </p:spPr>
      </p:sp>
      <p:sp>
        <p:nvSpPr>
          <p:cNvPr id="98" name="record-voice-button_61868"/>
          <p:cNvSpPr>
            <a:spLocks noChangeAspect="1"/>
          </p:cNvSpPr>
          <p:nvPr/>
        </p:nvSpPr>
        <p:spPr bwMode="auto">
          <a:xfrm>
            <a:off x="4044799" y="5239447"/>
            <a:ext cx="782856" cy="391875"/>
          </a:xfrm>
          <a:custGeom>
            <a:avLst/>
            <a:gdLst>
              <a:gd name="connsiteX0" fmla="*/ 495323 w 606338"/>
              <a:gd name="connsiteY0" fmla="*/ 271470 h 374984"/>
              <a:gd name="connsiteX1" fmla="*/ 592198 w 606338"/>
              <a:gd name="connsiteY1" fmla="*/ 299681 h 374984"/>
              <a:gd name="connsiteX2" fmla="*/ 605653 w 606338"/>
              <a:gd name="connsiteY2" fmla="*/ 326549 h 374984"/>
              <a:gd name="connsiteX3" fmla="*/ 586816 w 606338"/>
              <a:gd name="connsiteY3" fmla="*/ 339983 h 374984"/>
              <a:gd name="connsiteX4" fmla="*/ 581434 w 606338"/>
              <a:gd name="connsiteY4" fmla="*/ 338640 h 374984"/>
              <a:gd name="connsiteX5" fmla="*/ 484559 w 606338"/>
              <a:gd name="connsiteY5" fmla="*/ 309085 h 374984"/>
              <a:gd name="connsiteX6" fmla="*/ 471104 w 606338"/>
              <a:gd name="connsiteY6" fmla="*/ 284904 h 374984"/>
              <a:gd name="connsiteX7" fmla="*/ 495323 w 606338"/>
              <a:gd name="connsiteY7" fmla="*/ 271470 h 374984"/>
              <a:gd name="connsiteX8" fmla="*/ 491279 w 606338"/>
              <a:gd name="connsiteY8" fmla="*/ 168016 h 374984"/>
              <a:gd name="connsiteX9" fmla="*/ 585477 w 606338"/>
              <a:gd name="connsiteY9" fmla="*/ 168016 h 374984"/>
              <a:gd name="connsiteX10" fmla="*/ 605662 w 606338"/>
              <a:gd name="connsiteY10" fmla="*/ 188163 h 374984"/>
              <a:gd name="connsiteX11" fmla="*/ 585477 w 606338"/>
              <a:gd name="connsiteY11" fmla="*/ 208309 h 374984"/>
              <a:gd name="connsiteX12" fmla="*/ 491279 w 606338"/>
              <a:gd name="connsiteY12" fmla="*/ 208309 h 374984"/>
              <a:gd name="connsiteX13" fmla="*/ 471094 w 606338"/>
              <a:gd name="connsiteY13" fmla="*/ 188163 h 374984"/>
              <a:gd name="connsiteX14" fmla="*/ 491279 w 606338"/>
              <a:gd name="connsiteY14" fmla="*/ 168016 h 374984"/>
              <a:gd name="connsiteX15" fmla="*/ 581434 w 606338"/>
              <a:gd name="connsiteY15" fmla="*/ 37619 h 374984"/>
              <a:gd name="connsiteX16" fmla="*/ 605653 w 606338"/>
              <a:gd name="connsiteY16" fmla="*/ 51067 h 374984"/>
              <a:gd name="connsiteX17" fmla="*/ 592198 w 606338"/>
              <a:gd name="connsiteY17" fmla="*/ 75272 h 374984"/>
              <a:gd name="connsiteX18" fmla="*/ 495323 w 606338"/>
              <a:gd name="connsiteY18" fmla="*/ 104856 h 374984"/>
              <a:gd name="connsiteX19" fmla="*/ 489941 w 606338"/>
              <a:gd name="connsiteY19" fmla="*/ 106201 h 374984"/>
              <a:gd name="connsiteX20" fmla="*/ 471104 w 606338"/>
              <a:gd name="connsiteY20" fmla="*/ 92754 h 374984"/>
              <a:gd name="connsiteX21" fmla="*/ 484559 w 606338"/>
              <a:gd name="connsiteY21" fmla="*/ 68548 h 374984"/>
              <a:gd name="connsiteX22" fmla="*/ 117077 w 606338"/>
              <a:gd name="connsiteY22" fmla="*/ 16159 h 374984"/>
              <a:gd name="connsiteX23" fmla="*/ 130536 w 606338"/>
              <a:gd name="connsiteY23" fmla="*/ 16159 h 374984"/>
              <a:gd name="connsiteX24" fmla="*/ 169568 w 606338"/>
              <a:gd name="connsiteY24" fmla="*/ 55111 h 374984"/>
              <a:gd name="connsiteX25" fmla="*/ 78045 w 606338"/>
              <a:gd name="connsiteY25" fmla="*/ 55111 h 374984"/>
              <a:gd name="connsiteX26" fmla="*/ 117077 w 606338"/>
              <a:gd name="connsiteY26" fmla="*/ 16159 h 374984"/>
              <a:gd name="connsiteX27" fmla="*/ 316339 w 606338"/>
              <a:gd name="connsiteY27" fmla="*/ 1341 h 374984"/>
              <a:gd name="connsiteX28" fmla="*/ 317685 w 606338"/>
              <a:gd name="connsiteY28" fmla="*/ 1341 h 374984"/>
              <a:gd name="connsiteX29" fmla="*/ 317685 w 606338"/>
              <a:gd name="connsiteY29" fmla="*/ 373573 h 374984"/>
              <a:gd name="connsiteX30" fmla="*/ 266532 w 606338"/>
              <a:gd name="connsiteY30" fmla="*/ 335947 h 374984"/>
              <a:gd name="connsiteX31" fmla="*/ 243648 w 606338"/>
              <a:gd name="connsiteY31" fmla="*/ 292945 h 374984"/>
              <a:gd name="connsiteX32" fmla="*/ 75383 w 606338"/>
              <a:gd name="connsiteY32" fmla="*/ 292945 h 374984"/>
              <a:gd name="connsiteX33" fmla="*/ 0 w 606338"/>
              <a:gd name="connsiteY33" fmla="*/ 217692 h 374984"/>
              <a:gd name="connsiteX34" fmla="*/ 0 w 606338"/>
              <a:gd name="connsiteY34" fmla="*/ 157222 h 374984"/>
              <a:gd name="connsiteX35" fmla="*/ 75383 w 606338"/>
              <a:gd name="connsiteY35" fmla="*/ 83313 h 374984"/>
              <a:gd name="connsiteX36" fmla="*/ 242302 w 606338"/>
              <a:gd name="connsiteY36" fmla="*/ 83313 h 374984"/>
              <a:gd name="connsiteX37" fmla="*/ 265186 w 606338"/>
              <a:gd name="connsiteY37" fmla="*/ 40311 h 374984"/>
              <a:gd name="connsiteX38" fmla="*/ 316339 w 606338"/>
              <a:gd name="connsiteY38" fmla="*/ 1341 h 374984"/>
              <a:gd name="connsiteX39" fmla="*/ 337867 w 606338"/>
              <a:gd name="connsiteY39" fmla="*/ 0 h 374984"/>
              <a:gd name="connsiteX40" fmla="*/ 441457 w 606338"/>
              <a:gd name="connsiteY40" fmla="*/ 108866 h 374984"/>
              <a:gd name="connsiteX41" fmla="*/ 441457 w 606338"/>
              <a:gd name="connsiteY41" fmla="*/ 266118 h 374984"/>
              <a:gd name="connsiteX42" fmla="*/ 337867 w 606338"/>
              <a:gd name="connsiteY42" fmla="*/ 374984 h 374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606338" h="374984">
                <a:moveTo>
                  <a:pt x="495323" y="271470"/>
                </a:moveTo>
                <a:lnTo>
                  <a:pt x="592198" y="299681"/>
                </a:lnTo>
                <a:cubicBezTo>
                  <a:pt x="601617" y="302368"/>
                  <a:pt x="608344" y="313115"/>
                  <a:pt x="605653" y="326549"/>
                </a:cubicBezTo>
                <a:cubicBezTo>
                  <a:pt x="602962" y="334609"/>
                  <a:pt x="594889" y="339983"/>
                  <a:pt x="586816" y="339983"/>
                </a:cubicBezTo>
                <a:cubicBezTo>
                  <a:pt x="585471" y="339983"/>
                  <a:pt x="582780" y="338640"/>
                  <a:pt x="581434" y="338640"/>
                </a:cubicBezTo>
                <a:lnTo>
                  <a:pt x="484559" y="309085"/>
                </a:lnTo>
                <a:cubicBezTo>
                  <a:pt x="473795" y="306398"/>
                  <a:pt x="468413" y="295651"/>
                  <a:pt x="471104" y="284904"/>
                </a:cubicBezTo>
                <a:cubicBezTo>
                  <a:pt x="473795" y="274157"/>
                  <a:pt x="484559" y="268783"/>
                  <a:pt x="495323" y="271470"/>
                </a:cubicBezTo>
                <a:close/>
                <a:moveTo>
                  <a:pt x="491279" y="168016"/>
                </a:moveTo>
                <a:lnTo>
                  <a:pt x="585477" y="168016"/>
                </a:lnTo>
                <a:cubicBezTo>
                  <a:pt x="597588" y="168016"/>
                  <a:pt x="605662" y="177418"/>
                  <a:pt x="605662" y="188163"/>
                </a:cubicBezTo>
                <a:cubicBezTo>
                  <a:pt x="605662" y="198907"/>
                  <a:pt x="596242" y="208309"/>
                  <a:pt x="585477" y="208309"/>
                </a:cubicBezTo>
                <a:lnTo>
                  <a:pt x="491279" y="208309"/>
                </a:lnTo>
                <a:cubicBezTo>
                  <a:pt x="479168" y="208309"/>
                  <a:pt x="471094" y="198907"/>
                  <a:pt x="471094" y="188163"/>
                </a:cubicBezTo>
                <a:cubicBezTo>
                  <a:pt x="471094" y="177418"/>
                  <a:pt x="480514" y="168016"/>
                  <a:pt x="491279" y="168016"/>
                </a:cubicBezTo>
                <a:close/>
                <a:moveTo>
                  <a:pt x="581434" y="37619"/>
                </a:moveTo>
                <a:cubicBezTo>
                  <a:pt x="592198" y="34930"/>
                  <a:pt x="602962" y="40309"/>
                  <a:pt x="605653" y="51067"/>
                </a:cubicBezTo>
                <a:cubicBezTo>
                  <a:pt x="608344" y="61825"/>
                  <a:pt x="602962" y="72583"/>
                  <a:pt x="592198" y="75272"/>
                </a:cubicBezTo>
                <a:lnTo>
                  <a:pt x="495323" y="104856"/>
                </a:lnTo>
                <a:cubicBezTo>
                  <a:pt x="493977" y="106201"/>
                  <a:pt x="491286" y="106201"/>
                  <a:pt x="489941" y="106201"/>
                </a:cubicBezTo>
                <a:cubicBezTo>
                  <a:pt x="481868" y="106201"/>
                  <a:pt x="473795" y="100822"/>
                  <a:pt x="471104" y="92754"/>
                </a:cubicBezTo>
                <a:cubicBezTo>
                  <a:pt x="468413" y="81996"/>
                  <a:pt x="473795" y="71238"/>
                  <a:pt x="484559" y="68548"/>
                </a:cubicBezTo>
                <a:close/>
                <a:moveTo>
                  <a:pt x="117077" y="16159"/>
                </a:moveTo>
                <a:lnTo>
                  <a:pt x="130536" y="16159"/>
                </a:lnTo>
                <a:cubicBezTo>
                  <a:pt x="152071" y="16159"/>
                  <a:pt x="169568" y="34963"/>
                  <a:pt x="169568" y="55111"/>
                </a:cubicBezTo>
                <a:lnTo>
                  <a:pt x="78045" y="55111"/>
                </a:lnTo>
                <a:cubicBezTo>
                  <a:pt x="78045" y="33620"/>
                  <a:pt x="95542" y="16159"/>
                  <a:pt x="117077" y="16159"/>
                </a:cubicBezTo>
                <a:close/>
                <a:moveTo>
                  <a:pt x="316339" y="1341"/>
                </a:moveTo>
                <a:lnTo>
                  <a:pt x="317685" y="1341"/>
                </a:lnTo>
                <a:lnTo>
                  <a:pt x="317685" y="373573"/>
                </a:lnTo>
                <a:cubicBezTo>
                  <a:pt x="296147" y="369542"/>
                  <a:pt x="277301" y="356104"/>
                  <a:pt x="266532" y="335947"/>
                </a:cubicBezTo>
                <a:lnTo>
                  <a:pt x="243648" y="292945"/>
                </a:lnTo>
                <a:lnTo>
                  <a:pt x="75383" y="292945"/>
                </a:lnTo>
                <a:cubicBezTo>
                  <a:pt x="33653" y="292945"/>
                  <a:pt x="0" y="259350"/>
                  <a:pt x="0" y="217692"/>
                </a:cubicBezTo>
                <a:lnTo>
                  <a:pt x="0" y="157222"/>
                </a:lnTo>
                <a:cubicBezTo>
                  <a:pt x="0" y="116908"/>
                  <a:pt x="33653" y="83313"/>
                  <a:pt x="75383" y="83313"/>
                </a:cubicBezTo>
                <a:lnTo>
                  <a:pt x="242302" y="83313"/>
                </a:lnTo>
                <a:lnTo>
                  <a:pt x="265186" y="40311"/>
                </a:lnTo>
                <a:cubicBezTo>
                  <a:pt x="275955" y="20154"/>
                  <a:pt x="294801" y="5372"/>
                  <a:pt x="316339" y="1341"/>
                </a:cubicBezTo>
                <a:close/>
                <a:moveTo>
                  <a:pt x="337867" y="0"/>
                </a:moveTo>
                <a:cubicBezTo>
                  <a:pt x="395716" y="2688"/>
                  <a:pt x="441457" y="51073"/>
                  <a:pt x="441457" y="108866"/>
                </a:cubicBezTo>
                <a:lnTo>
                  <a:pt x="441457" y="266118"/>
                </a:lnTo>
                <a:cubicBezTo>
                  <a:pt x="441457" y="325255"/>
                  <a:pt x="395716" y="372296"/>
                  <a:pt x="337867" y="374984"/>
                </a:cubicBezTo>
                <a:close/>
              </a:path>
            </a:pathLst>
          </a:custGeom>
          <a:solidFill>
            <a:schemeClr val="bg1">
              <a:lumMod val="50000"/>
            </a:schemeClr>
          </a:solidFill>
          <a:ln>
            <a:noFill/>
          </a:ln>
        </p:spPr>
        <p:txBody>
          <a:bodyPr/>
          <a:lstStyle/>
          <a:p>
            <a:endParaRPr lang="zh-CN" altLang="en-US" sz="1867">
              <a:latin typeface="Segoe UI" panose="020B0502040204020203" pitchFamily="34" charset="0"/>
              <a:cs typeface="Segoe UI" panose="020B0502040204020203" pitchFamily="34" charset="0"/>
            </a:endParaRPr>
          </a:p>
        </p:txBody>
      </p:sp>
      <p:sp>
        <p:nvSpPr>
          <p:cNvPr id="99" name="record-voice-button_61868"/>
          <p:cNvSpPr>
            <a:spLocks noChangeAspect="1"/>
          </p:cNvSpPr>
          <p:nvPr/>
        </p:nvSpPr>
        <p:spPr bwMode="auto">
          <a:xfrm>
            <a:off x="4124640" y="3320371"/>
            <a:ext cx="682889" cy="613320"/>
          </a:xfrm>
          <a:custGeom>
            <a:avLst/>
            <a:gdLst>
              <a:gd name="connsiteX0" fmla="*/ 361194 w 605522"/>
              <a:gd name="connsiteY0" fmla="*/ 321091 h 578354"/>
              <a:gd name="connsiteX1" fmla="*/ 328265 w 605522"/>
              <a:gd name="connsiteY1" fmla="*/ 362861 h 578354"/>
              <a:gd name="connsiteX2" fmla="*/ 360972 w 605522"/>
              <a:gd name="connsiteY2" fmla="*/ 402410 h 578354"/>
              <a:gd name="connsiteX3" fmla="*/ 388783 w 605522"/>
              <a:gd name="connsiteY3" fmla="*/ 381969 h 578354"/>
              <a:gd name="connsiteX4" fmla="*/ 390341 w 605522"/>
              <a:gd name="connsiteY4" fmla="*/ 371304 h 578354"/>
              <a:gd name="connsiteX5" fmla="*/ 390341 w 605522"/>
              <a:gd name="connsiteY5" fmla="*/ 351530 h 578354"/>
              <a:gd name="connsiteX6" fmla="*/ 389228 w 605522"/>
              <a:gd name="connsiteY6" fmla="*/ 342642 h 578354"/>
              <a:gd name="connsiteX7" fmla="*/ 361194 w 605522"/>
              <a:gd name="connsiteY7" fmla="*/ 321091 h 578354"/>
              <a:gd name="connsiteX8" fmla="*/ 357857 w 605522"/>
              <a:gd name="connsiteY8" fmla="*/ 305760 h 578354"/>
              <a:gd name="connsiteX9" fmla="*/ 392343 w 605522"/>
              <a:gd name="connsiteY9" fmla="*/ 324646 h 578354"/>
              <a:gd name="connsiteX10" fmla="*/ 392788 w 605522"/>
              <a:gd name="connsiteY10" fmla="*/ 324646 h 578354"/>
              <a:gd name="connsiteX11" fmla="*/ 393456 w 605522"/>
              <a:gd name="connsiteY11" fmla="*/ 307982 h 578354"/>
              <a:gd name="connsiteX12" fmla="*/ 411255 w 605522"/>
              <a:gd name="connsiteY12" fmla="*/ 307982 h 578354"/>
              <a:gd name="connsiteX13" fmla="*/ 410365 w 605522"/>
              <a:gd name="connsiteY13" fmla="*/ 337977 h 578354"/>
              <a:gd name="connsiteX14" fmla="*/ 410365 w 605522"/>
              <a:gd name="connsiteY14" fmla="*/ 401965 h 578354"/>
              <a:gd name="connsiteX15" fmla="*/ 394568 w 605522"/>
              <a:gd name="connsiteY15" fmla="*/ 452401 h 578354"/>
              <a:gd name="connsiteX16" fmla="*/ 354297 w 605522"/>
              <a:gd name="connsiteY16" fmla="*/ 465732 h 578354"/>
              <a:gd name="connsiteX17" fmla="*/ 317585 w 605522"/>
              <a:gd name="connsiteY17" fmla="*/ 456622 h 578354"/>
              <a:gd name="connsiteX18" fmla="*/ 322703 w 605522"/>
              <a:gd name="connsiteY18" fmla="*/ 441070 h 578354"/>
              <a:gd name="connsiteX19" fmla="*/ 354964 w 605522"/>
              <a:gd name="connsiteY19" fmla="*/ 449957 h 578354"/>
              <a:gd name="connsiteX20" fmla="*/ 390563 w 605522"/>
              <a:gd name="connsiteY20" fmla="*/ 411297 h 578354"/>
              <a:gd name="connsiteX21" fmla="*/ 390563 w 605522"/>
              <a:gd name="connsiteY21" fmla="*/ 399299 h 578354"/>
              <a:gd name="connsiteX22" fmla="*/ 390118 w 605522"/>
              <a:gd name="connsiteY22" fmla="*/ 399299 h 578354"/>
              <a:gd name="connsiteX23" fmla="*/ 354964 w 605522"/>
              <a:gd name="connsiteY23" fmla="*/ 417740 h 578354"/>
              <a:gd name="connsiteX24" fmla="*/ 308018 w 605522"/>
              <a:gd name="connsiteY24" fmla="*/ 363972 h 578354"/>
              <a:gd name="connsiteX25" fmla="*/ 357857 w 605522"/>
              <a:gd name="connsiteY25" fmla="*/ 305760 h 578354"/>
              <a:gd name="connsiteX26" fmla="*/ 194267 w 605522"/>
              <a:gd name="connsiteY26" fmla="*/ 264832 h 578354"/>
              <a:gd name="connsiteX27" fmla="*/ 214075 w 605522"/>
              <a:gd name="connsiteY27" fmla="*/ 264832 h 578354"/>
              <a:gd name="connsiteX28" fmla="*/ 214075 w 605522"/>
              <a:gd name="connsiteY28" fmla="*/ 338613 h 578354"/>
              <a:gd name="connsiteX29" fmla="*/ 214743 w 605522"/>
              <a:gd name="connsiteY29" fmla="*/ 338613 h 578354"/>
              <a:gd name="connsiteX30" fmla="*/ 226761 w 605522"/>
              <a:gd name="connsiteY30" fmla="*/ 322390 h 578354"/>
              <a:gd name="connsiteX31" fmla="*/ 273722 w 605522"/>
              <a:gd name="connsiteY31" fmla="*/ 264832 h 578354"/>
              <a:gd name="connsiteX32" fmla="*/ 298427 w 605522"/>
              <a:gd name="connsiteY32" fmla="*/ 264832 h 578354"/>
              <a:gd name="connsiteX33" fmla="*/ 242786 w 605522"/>
              <a:gd name="connsiteY33" fmla="*/ 329723 h 578354"/>
              <a:gd name="connsiteX34" fmla="*/ 302656 w 605522"/>
              <a:gd name="connsiteY34" fmla="*/ 418171 h 578354"/>
              <a:gd name="connsiteX35" fmla="*/ 279286 w 605522"/>
              <a:gd name="connsiteY35" fmla="*/ 418171 h 578354"/>
              <a:gd name="connsiteX36" fmla="*/ 228764 w 605522"/>
              <a:gd name="connsiteY36" fmla="*/ 342835 h 578354"/>
              <a:gd name="connsiteX37" fmla="*/ 214075 w 605522"/>
              <a:gd name="connsiteY37" fmla="*/ 359724 h 578354"/>
              <a:gd name="connsiteX38" fmla="*/ 214075 w 605522"/>
              <a:gd name="connsiteY38" fmla="*/ 418171 h 578354"/>
              <a:gd name="connsiteX39" fmla="*/ 194267 w 605522"/>
              <a:gd name="connsiteY39" fmla="*/ 418171 h 578354"/>
              <a:gd name="connsiteX40" fmla="*/ 93243 w 605522"/>
              <a:gd name="connsiteY40" fmla="*/ 143977 h 578354"/>
              <a:gd name="connsiteX41" fmla="*/ 23144 w 605522"/>
              <a:gd name="connsiteY41" fmla="*/ 557468 h 578354"/>
              <a:gd name="connsiteX42" fmla="*/ 582378 w 605522"/>
              <a:gd name="connsiteY42" fmla="*/ 557468 h 578354"/>
              <a:gd name="connsiteX43" fmla="*/ 512279 w 605522"/>
              <a:gd name="connsiteY43" fmla="*/ 143977 h 578354"/>
              <a:gd name="connsiteX44" fmla="*/ 302649 w 605522"/>
              <a:gd name="connsiteY44" fmla="*/ 30884 h 578354"/>
              <a:gd name="connsiteX45" fmla="*/ 249686 w 605522"/>
              <a:gd name="connsiteY45" fmla="*/ 83765 h 578354"/>
              <a:gd name="connsiteX46" fmla="*/ 249686 w 605522"/>
              <a:gd name="connsiteY46" fmla="*/ 115537 h 578354"/>
              <a:gd name="connsiteX47" fmla="*/ 355614 w 605522"/>
              <a:gd name="connsiteY47" fmla="*/ 115537 h 578354"/>
              <a:gd name="connsiteX48" fmla="*/ 355614 w 605522"/>
              <a:gd name="connsiteY48" fmla="*/ 83765 h 578354"/>
              <a:gd name="connsiteX49" fmla="*/ 302649 w 605522"/>
              <a:gd name="connsiteY49" fmla="*/ 30884 h 578354"/>
              <a:gd name="connsiteX50" fmla="*/ 302649 w 605522"/>
              <a:gd name="connsiteY50" fmla="*/ 0 h 578354"/>
              <a:gd name="connsiteX51" fmla="*/ 386546 w 605522"/>
              <a:gd name="connsiteY51" fmla="*/ 83765 h 578354"/>
              <a:gd name="connsiteX52" fmla="*/ 386546 w 605522"/>
              <a:gd name="connsiteY52" fmla="*/ 123314 h 578354"/>
              <a:gd name="connsiteX53" fmla="*/ 528302 w 605522"/>
              <a:gd name="connsiteY53" fmla="*/ 123314 h 578354"/>
              <a:gd name="connsiteX54" fmla="*/ 605522 w 605522"/>
              <a:gd name="connsiteY54" fmla="*/ 578354 h 578354"/>
              <a:gd name="connsiteX55" fmla="*/ 0 w 605522"/>
              <a:gd name="connsiteY55" fmla="*/ 578354 h 578354"/>
              <a:gd name="connsiteX56" fmla="*/ 77220 w 605522"/>
              <a:gd name="connsiteY56" fmla="*/ 123314 h 578354"/>
              <a:gd name="connsiteX57" fmla="*/ 218753 w 605522"/>
              <a:gd name="connsiteY57" fmla="*/ 123314 h 578354"/>
              <a:gd name="connsiteX58" fmla="*/ 218753 w 605522"/>
              <a:gd name="connsiteY58" fmla="*/ 83765 h 578354"/>
              <a:gd name="connsiteX59" fmla="*/ 302649 w 605522"/>
              <a:gd name="connsiteY59" fmla="*/ 0 h 578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605522" h="578354">
                <a:moveTo>
                  <a:pt x="361194" y="321091"/>
                </a:moveTo>
                <a:cubicBezTo>
                  <a:pt x="342060" y="321091"/>
                  <a:pt x="328265" y="337310"/>
                  <a:pt x="328265" y="362861"/>
                </a:cubicBezTo>
                <a:cubicBezTo>
                  <a:pt x="328265" y="384413"/>
                  <a:pt x="339390" y="402410"/>
                  <a:pt x="360972" y="402410"/>
                </a:cubicBezTo>
                <a:cubicBezTo>
                  <a:pt x="373431" y="402410"/>
                  <a:pt x="384556" y="394633"/>
                  <a:pt x="388783" y="381969"/>
                </a:cubicBezTo>
                <a:cubicBezTo>
                  <a:pt x="389896" y="378636"/>
                  <a:pt x="390341" y="374637"/>
                  <a:pt x="390341" y="371304"/>
                </a:cubicBezTo>
                <a:lnTo>
                  <a:pt x="390341" y="351530"/>
                </a:lnTo>
                <a:cubicBezTo>
                  <a:pt x="390341" y="347975"/>
                  <a:pt x="390118" y="345086"/>
                  <a:pt x="389228" y="342642"/>
                </a:cubicBezTo>
                <a:cubicBezTo>
                  <a:pt x="385446" y="330645"/>
                  <a:pt x="375879" y="321091"/>
                  <a:pt x="361194" y="321091"/>
                </a:cubicBezTo>
                <a:close/>
                <a:moveTo>
                  <a:pt x="357857" y="305760"/>
                </a:moveTo>
                <a:cubicBezTo>
                  <a:pt x="376991" y="305760"/>
                  <a:pt x="387226" y="315536"/>
                  <a:pt x="392343" y="324646"/>
                </a:cubicBezTo>
                <a:lnTo>
                  <a:pt x="392788" y="324646"/>
                </a:lnTo>
                <a:lnTo>
                  <a:pt x="393456" y="307982"/>
                </a:lnTo>
                <a:lnTo>
                  <a:pt x="411255" y="307982"/>
                </a:lnTo>
                <a:cubicBezTo>
                  <a:pt x="410588" y="315758"/>
                  <a:pt x="410365" y="324868"/>
                  <a:pt x="410365" y="337977"/>
                </a:cubicBezTo>
                <a:lnTo>
                  <a:pt x="410365" y="401965"/>
                </a:lnTo>
                <a:cubicBezTo>
                  <a:pt x="410365" y="427516"/>
                  <a:pt x="405025" y="442625"/>
                  <a:pt x="394568" y="452401"/>
                </a:cubicBezTo>
                <a:cubicBezTo>
                  <a:pt x="383666" y="462177"/>
                  <a:pt x="368092" y="465732"/>
                  <a:pt x="354297" y="465732"/>
                </a:cubicBezTo>
                <a:cubicBezTo>
                  <a:pt x="340947" y="465732"/>
                  <a:pt x="326485" y="462399"/>
                  <a:pt x="317585" y="456622"/>
                </a:cubicBezTo>
                <a:lnTo>
                  <a:pt x="322703" y="441070"/>
                </a:lnTo>
                <a:cubicBezTo>
                  <a:pt x="329823" y="445958"/>
                  <a:pt x="341392" y="449957"/>
                  <a:pt x="354964" y="449957"/>
                </a:cubicBezTo>
                <a:cubicBezTo>
                  <a:pt x="375434" y="449957"/>
                  <a:pt x="390563" y="439292"/>
                  <a:pt x="390563" y="411297"/>
                </a:cubicBezTo>
                <a:lnTo>
                  <a:pt x="390563" y="399299"/>
                </a:lnTo>
                <a:lnTo>
                  <a:pt x="390118" y="399299"/>
                </a:lnTo>
                <a:cubicBezTo>
                  <a:pt x="384111" y="409520"/>
                  <a:pt x="372096" y="417740"/>
                  <a:pt x="354964" y="417740"/>
                </a:cubicBezTo>
                <a:cubicBezTo>
                  <a:pt x="327598" y="417740"/>
                  <a:pt x="308018" y="394411"/>
                  <a:pt x="308018" y="363972"/>
                </a:cubicBezTo>
                <a:cubicBezTo>
                  <a:pt x="308018" y="326645"/>
                  <a:pt x="332493" y="305760"/>
                  <a:pt x="357857" y="305760"/>
                </a:cubicBezTo>
                <a:close/>
                <a:moveTo>
                  <a:pt x="194267" y="264832"/>
                </a:moveTo>
                <a:lnTo>
                  <a:pt x="214075" y="264832"/>
                </a:lnTo>
                <a:lnTo>
                  <a:pt x="214075" y="338613"/>
                </a:lnTo>
                <a:lnTo>
                  <a:pt x="214743" y="338613"/>
                </a:lnTo>
                <a:cubicBezTo>
                  <a:pt x="218749" y="332835"/>
                  <a:pt x="222978" y="327279"/>
                  <a:pt x="226761" y="322390"/>
                </a:cubicBezTo>
                <a:lnTo>
                  <a:pt x="273722" y="264832"/>
                </a:lnTo>
                <a:lnTo>
                  <a:pt x="298427" y="264832"/>
                </a:lnTo>
                <a:lnTo>
                  <a:pt x="242786" y="329723"/>
                </a:lnTo>
                <a:lnTo>
                  <a:pt x="302656" y="418171"/>
                </a:lnTo>
                <a:lnTo>
                  <a:pt x="279286" y="418171"/>
                </a:lnTo>
                <a:lnTo>
                  <a:pt x="228764" y="342835"/>
                </a:lnTo>
                <a:lnTo>
                  <a:pt x="214075" y="359724"/>
                </a:lnTo>
                <a:lnTo>
                  <a:pt x="214075" y="418171"/>
                </a:lnTo>
                <a:lnTo>
                  <a:pt x="194267" y="418171"/>
                </a:lnTo>
                <a:close/>
                <a:moveTo>
                  <a:pt x="93243" y="143977"/>
                </a:moveTo>
                <a:lnTo>
                  <a:pt x="23144" y="557468"/>
                </a:lnTo>
                <a:lnTo>
                  <a:pt x="582378" y="557468"/>
                </a:lnTo>
                <a:lnTo>
                  <a:pt x="512279" y="143977"/>
                </a:lnTo>
                <a:close/>
                <a:moveTo>
                  <a:pt x="302649" y="30884"/>
                </a:moveTo>
                <a:cubicBezTo>
                  <a:pt x="273497" y="30884"/>
                  <a:pt x="249686" y="54658"/>
                  <a:pt x="249686" y="83765"/>
                </a:cubicBezTo>
                <a:lnTo>
                  <a:pt x="249686" y="115537"/>
                </a:lnTo>
                <a:lnTo>
                  <a:pt x="355614" y="115537"/>
                </a:lnTo>
                <a:lnTo>
                  <a:pt x="355614" y="83765"/>
                </a:lnTo>
                <a:cubicBezTo>
                  <a:pt x="355614" y="54658"/>
                  <a:pt x="332025" y="30884"/>
                  <a:pt x="302649" y="30884"/>
                </a:cubicBezTo>
                <a:close/>
                <a:moveTo>
                  <a:pt x="302649" y="0"/>
                </a:moveTo>
                <a:cubicBezTo>
                  <a:pt x="348938" y="0"/>
                  <a:pt x="386546" y="37550"/>
                  <a:pt x="386546" y="83765"/>
                </a:cubicBezTo>
                <a:lnTo>
                  <a:pt x="386546" y="123314"/>
                </a:lnTo>
                <a:lnTo>
                  <a:pt x="528302" y="123314"/>
                </a:lnTo>
                <a:lnTo>
                  <a:pt x="605522" y="578354"/>
                </a:lnTo>
                <a:lnTo>
                  <a:pt x="0" y="578354"/>
                </a:lnTo>
                <a:lnTo>
                  <a:pt x="77220" y="123314"/>
                </a:lnTo>
                <a:lnTo>
                  <a:pt x="218753" y="123314"/>
                </a:lnTo>
                <a:lnTo>
                  <a:pt x="218753" y="83765"/>
                </a:lnTo>
                <a:cubicBezTo>
                  <a:pt x="218753" y="37550"/>
                  <a:pt x="256362" y="0"/>
                  <a:pt x="302649" y="0"/>
                </a:cubicBezTo>
                <a:close/>
              </a:path>
            </a:pathLst>
          </a:custGeom>
          <a:solidFill>
            <a:schemeClr val="bg1">
              <a:lumMod val="50000"/>
            </a:schemeClr>
          </a:solidFill>
          <a:ln>
            <a:noFill/>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1867">
              <a:latin typeface="Segoe UI" panose="020B0502040204020203" pitchFamily="34" charset="0"/>
              <a:cs typeface="Segoe UI" panose="020B0502040204020203" pitchFamily="34" charset="0"/>
            </a:endParaRPr>
          </a:p>
        </p:txBody>
      </p:sp>
      <p:sp>
        <p:nvSpPr>
          <p:cNvPr id="100" name="文本框 99"/>
          <p:cNvSpPr txBox="1"/>
          <p:nvPr/>
        </p:nvSpPr>
        <p:spPr>
          <a:xfrm>
            <a:off x="1610619" y="3518529"/>
            <a:ext cx="1461261" cy="379656"/>
          </a:xfrm>
          <a:prstGeom prst="rect">
            <a:avLst/>
          </a:prstGeom>
          <a:noFill/>
        </p:spPr>
        <p:txBody>
          <a:bodyPr wrap="square" rtlCol="0">
            <a:spAutoFit/>
          </a:bodyPr>
          <a:lstStyle/>
          <a:p>
            <a:r>
              <a:rPr lang="en-US" altLang="zh-CN" sz="1867" b="1" smtClean="0">
                <a:latin typeface="Segoe UI" panose="020B0502040204020203" pitchFamily="34" charset="0"/>
                <a:cs typeface="Segoe UI" panose="020B0502040204020203" pitchFamily="34" charset="0"/>
              </a:rPr>
              <a:t>Kích thước</a:t>
            </a:r>
            <a:endParaRPr lang="zh-CN" altLang="en-US" sz="1867" b="1">
              <a:latin typeface="Segoe UI" panose="020B0502040204020203" pitchFamily="34" charset="0"/>
              <a:cs typeface="Segoe UI" panose="020B0502040204020203" pitchFamily="34" charset="0"/>
            </a:endParaRPr>
          </a:p>
        </p:txBody>
      </p:sp>
      <p:sp>
        <p:nvSpPr>
          <p:cNvPr id="101" name="文本框 100"/>
          <p:cNvSpPr txBox="1"/>
          <p:nvPr/>
        </p:nvSpPr>
        <p:spPr>
          <a:xfrm>
            <a:off x="4754830" y="3512338"/>
            <a:ext cx="1696776" cy="379656"/>
          </a:xfrm>
          <a:prstGeom prst="rect">
            <a:avLst/>
          </a:prstGeom>
          <a:noFill/>
        </p:spPr>
        <p:txBody>
          <a:bodyPr wrap="square" rtlCol="0">
            <a:spAutoFit/>
          </a:bodyPr>
          <a:lstStyle/>
          <a:p>
            <a:r>
              <a:rPr lang="en-US" altLang="zh-CN" sz="1867" b="1" smtClean="0">
                <a:latin typeface="Segoe UI" panose="020B0502040204020203" pitchFamily="34" charset="0"/>
                <a:cs typeface="Segoe UI" panose="020B0502040204020203" pitchFamily="34" charset="0"/>
              </a:rPr>
              <a:t>Trọng lượng</a:t>
            </a:r>
            <a:endParaRPr lang="zh-CN" altLang="en-US" sz="1867" b="1">
              <a:latin typeface="Segoe UI" panose="020B0502040204020203" pitchFamily="34" charset="0"/>
              <a:cs typeface="Segoe UI" panose="020B0502040204020203" pitchFamily="34" charset="0"/>
            </a:endParaRPr>
          </a:p>
        </p:txBody>
      </p:sp>
      <p:sp>
        <p:nvSpPr>
          <p:cNvPr id="102" name="文本框 101"/>
          <p:cNvSpPr txBox="1"/>
          <p:nvPr/>
        </p:nvSpPr>
        <p:spPr>
          <a:xfrm>
            <a:off x="1553074" y="5265713"/>
            <a:ext cx="1678760" cy="379656"/>
          </a:xfrm>
          <a:prstGeom prst="rect">
            <a:avLst/>
          </a:prstGeom>
          <a:noFill/>
        </p:spPr>
        <p:txBody>
          <a:bodyPr wrap="square" rtlCol="0">
            <a:spAutoFit/>
          </a:bodyPr>
          <a:lstStyle/>
          <a:p>
            <a:r>
              <a:rPr lang="en-US" altLang="zh-CN" sz="1867" b="1" smtClean="0">
                <a:latin typeface="Segoe UI" panose="020B0502040204020203" pitchFamily="34" charset="0"/>
                <a:cs typeface="Segoe UI" panose="020B0502040204020203" pitchFamily="34" charset="0"/>
              </a:rPr>
              <a:t>Tích hợp míc</a:t>
            </a:r>
            <a:endParaRPr lang="zh-CN" altLang="en-US" sz="1867" b="1">
              <a:latin typeface="Segoe UI" panose="020B0502040204020203" pitchFamily="34" charset="0"/>
              <a:cs typeface="Segoe UI" panose="020B0502040204020203" pitchFamily="34" charset="0"/>
            </a:endParaRPr>
          </a:p>
        </p:txBody>
      </p:sp>
      <p:sp>
        <p:nvSpPr>
          <p:cNvPr id="103" name="文本框 102"/>
          <p:cNvSpPr txBox="1"/>
          <p:nvPr/>
        </p:nvSpPr>
        <p:spPr>
          <a:xfrm>
            <a:off x="4896049" y="5239447"/>
            <a:ext cx="2429150" cy="666977"/>
          </a:xfrm>
          <a:prstGeom prst="rect">
            <a:avLst/>
          </a:prstGeom>
          <a:noFill/>
        </p:spPr>
        <p:txBody>
          <a:bodyPr wrap="square" rtlCol="0">
            <a:spAutoFit/>
          </a:bodyPr>
          <a:lstStyle/>
          <a:p>
            <a:r>
              <a:rPr lang="en-US" altLang="zh-CN" sz="1867" b="1" smtClean="0">
                <a:latin typeface="Segoe UI" panose="020B0502040204020203" pitchFamily="34" charset="0"/>
                <a:cs typeface="Segoe UI" panose="020B0502040204020203" pitchFamily="34" charset="0"/>
              </a:rPr>
              <a:t>Đèn LED</a:t>
            </a:r>
          </a:p>
          <a:p>
            <a:r>
              <a:rPr lang="en-US" altLang="zh-CN" sz="1867" b="1" smtClean="0">
                <a:latin typeface="Segoe UI" panose="020B0502040204020203" pitchFamily="34" charset="0"/>
                <a:cs typeface="Segoe UI" panose="020B0502040204020203" pitchFamily="34" charset="0"/>
              </a:rPr>
              <a:t>thông minh</a:t>
            </a:r>
            <a:endParaRPr lang="en-US" altLang="zh-CN" sz="1867" b="1">
              <a:latin typeface="Segoe UI" panose="020B0502040204020203" pitchFamily="34" charset="0"/>
              <a:cs typeface="Segoe UI" panose="020B0502040204020203" pitchFamily="34" charset="0"/>
            </a:endParaRPr>
          </a:p>
        </p:txBody>
      </p:sp>
      <p:sp>
        <p:nvSpPr>
          <p:cNvPr id="104" name="文本框 103"/>
          <p:cNvSpPr txBox="1"/>
          <p:nvPr/>
        </p:nvSpPr>
        <p:spPr>
          <a:xfrm>
            <a:off x="964188" y="4075426"/>
            <a:ext cx="2376051" cy="379656"/>
          </a:xfrm>
          <a:prstGeom prst="rect">
            <a:avLst/>
          </a:prstGeom>
          <a:noFill/>
        </p:spPr>
        <p:txBody>
          <a:bodyPr wrap="square" rtlCol="0">
            <a:spAutoFit/>
          </a:bodyPr>
          <a:lstStyle/>
          <a:p>
            <a:r>
              <a:rPr lang="en-US" altLang="zh-CN" sz="1867">
                <a:latin typeface="Segoe UI" panose="020B0502040204020203" pitchFamily="34" charset="0"/>
                <a:cs typeface="Segoe UI" panose="020B0502040204020203" pitchFamily="34" charset="0"/>
              </a:rPr>
              <a:t>304×108×91mm</a:t>
            </a:r>
            <a:endParaRPr lang="zh-CN" altLang="en-US" sz="1867">
              <a:latin typeface="Segoe UI" panose="020B0502040204020203" pitchFamily="34" charset="0"/>
              <a:cs typeface="Segoe UI" panose="020B0502040204020203" pitchFamily="34" charset="0"/>
            </a:endParaRPr>
          </a:p>
        </p:txBody>
      </p:sp>
      <p:sp>
        <p:nvSpPr>
          <p:cNvPr id="105" name="文本框 104"/>
          <p:cNvSpPr txBox="1"/>
          <p:nvPr/>
        </p:nvSpPr>
        <p:spPr>
          <a:xfrm>
            <a:off x="4323348" y="4060435"/>
            <a:ext cx="1545329" cy="379656"/>
          </a:xfrm>
          <a:prstGeom prst="rect">
            <a:avLst/>
          </a:prstGeom>
          <a:noFill/>
        </p:spPr>
        <p:txBody>
          <a:bodyPr wrap="square" rtlCol="0">
            <a:spAutoFit/>
          </a:bodyPr>
          <a:lstStyle>
            <a:defPPr>
              <a:defRPr lang="zh-CN"/>
            </a:defPPr>
            <a:lvl1pPr>
              <a:defRPr sz="2400"/>
            </a:lvl1pPr>
          </a:lstStyle>
          <a:p>
            <a:r>
              <a:rPr lang="en-US" altLang="zh-CN" sz="1867">
                <a:latin typeface="Segoe UI" panose="020B0502040204020203" pitchFamily="34" charset="0"/>
                <a:cs typeface="Segoe UI" panose="020B0502040204020203" pitchFamily="34" charset="0"/>
              </a:rPr>
              <a:t>1 kg (2.20lb)</a:t>
            </a:r>
            <a:endParaRPr lang="zh-CN" altLang="en-US" sz="1867">
              <a:latin typeface="Segoe UI" panose="020B0502040204020203" pitchFamily="34" charset="0"/>
              <a:cs typeface="Segoe UI" panose="020B0502040204020203" pitchFamily="34" charset="0"/>
            </a:endParaRPr>
          </a:p>
        </p:txBody>
      </p:sp>
      <p:sp>
        <p:nvSpPr>
          <p:cNvPr id="106" name="文本框 105"/>
          <p:cNvSpPr txBox="1"/>
          <p:nvPr/>
        </p:nvSpPr>
        <p:spPr>
          <a:xfrm>
            <a:off x="1204416" y="5774431"/>
            <a:ext cx="1895595" cy="379656"/>
          </a:xfrm>
          <a:prstGeom prst="rect">
            <a:avLst/>
          </a:prstGeom>
          <a:noFill/>
        </p:spPr>
        <p:txBody>
          <a:bodyPr wrap="square" rtlCol="0">
            <a:spAutoFit/>
          </a:bodyPr>
          <a:lstStyle>
            <a:defPPr>
              <a:defRPr lang="zh-CN"/>
            </a:defPPr>
            <a:lvl1pPr>
              <a:defRPr sz="2400"/>
            </a:lvl1pPr>
          </a:lstStyle>
          <a:p>
            <a:r>
              <a:rPr lang="en-US" altLang="zh-CN" sz="1867" smtClean="0">
                <a:latin typeface="Segoe UI" panose="020B0502040204020203" pitchFamily="34" charset="0"/>
                <a:cs typeface="Segoe UI" panose="020B0502040204020203" pitchFamily="34" charset="0"/>
              </a:rPr>
              <a:t>Phạm vi 8m</a:t>
            </a:r>
            <a:endParaRPr lang="zh-CN" altLang="en-US" sz="1867">
              <a:latin typeface="Segoe UI" panose="020B0502040204020203" pitchFamily="34" charset="0"/>
              <a:cs typeface="Segoe UI" panose="020B0502040204020203" pitchFamily="34" charset="0"/>
            </a:endParaRPr>
          </a:p>
        </p:txBody>
      </p:sp>
      <p:sp>
        <p:nvSpPr>
          <p:cNvPr id="107" name="文本框 106"/>
          <p:cNvSpPr txBox="1"/>
          <p:nvPr/>
        </p:nvSpPr>
        <p:spPr>
          <a:xfrm>
            <a:off x="4323348" y="5787544"/>
            <a:ext cx="2099936" cy="666977"/>
          </a:xfrm>
          <a:prstGeom prst="rect">
            <a:avLst/>
          </a:prstGeom>
          <a:noFill/>
        </p:spPr>
        <p:txBody>
          <a:bodyPr wrap="square" rtlCol="0">
            <a:spAutoFit/>
          </a:bodyPr>
          <a:lstStyle>
            <a:defPPr>
              <a:defRPr lang="zh-CN"/>
            </a:defPPr>
            <a:lvl1pPr>
              <a:defRPr sz="1600"/>
            </a:lvl1pPr>
          </a:lstStyle>
          <a:p>
            <a:r>
              <a:rPr lang="en-US" altLang="zh-CN" sz="1867" smtClean="0">
                <a:latin typeface="Segoe UI" panose="020B0502040204020203" pitchFamily="34" charset="0"/>
                <a:cs typeface="Segoe UI" panose="020B0502040204020203" pitchFamily="34" charset="0"/>
              </a:rPr>
              <a:t>Khoản cách phát sáng 50m</a:t>
            </a:r>
            <a:endParaRPr lang="zh-CN" altLang="en-US" sz="1867">
              <a:latin typeface="Segoe UI" panose="020B0502040204020203" pitchFamily="34" charset="0"/>
              <a:cs typeface="Segoe UI" panose="020B0502040204020203" pitchFamily="34" charset="0"/>
            </a:endParaRPr>
          </a:p>
        </p:txBody>
      </p:sp>
      <p:pic>
        <p:nvPicPr>
          <p:cNvPr id="108" name="图片 10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75276" y="2258876"/>
            <a:ext cx="2166917" cy="978837"/>
          </a:xfrm>
          <a:prstGeom prst="rect">
            <a:avLst/>
          </a:prstGeom>
        </p:spPr>
      </p:pic>
      <p:sp>
        <p:nvSpPr>
          <p:cNvPr id="20" name="文本框 19"/>
          <p:cNvSpPr txBox="1"/>
          <p:nvPr/>
        </p:nvSpPr>
        <p:spPr>
          <a:xfrm>
            <a:off x="8531710" y="5631322"/>
            <a:ext cx="2961431" cy="369332"/>
          </a:xfrm>
          <a:prstGeom prst="rect">
            <a:avLst/>
          </a:prstGeom>
          <a:noFill/>
        </p:spPr>
        <p:txBody>
          <a:bodyPr wrap="square" rtlCol="0">
            <a:spAutoFit/>
          </a:bodyPr>
          <a:lstStyle>
            <a:defPPr>
              <a:defRPr lang="zh-CN"/>
            </a:defPPr>
            <a:lvl1pPr>
              <a:defRPr sz="2800">
                <a:latin typeface="Segoe UI" panose="020B0502040204020203" pitchFamily="34" charset="0"/>
                <a:cs typeface="Segoe UI" panose="020B0502040204020203" pitchFamily="34" charset="0"/>
              </a:defRPr>
            </a:lvl1pPr>
          </a:lstStyle>
          <a:p>
            <a:r>
              <a:rPr lang="en-US" altLang="zh-CN" sz="1800" b="1">
                <a:solidFill>
                  <a:srgbClr val="C00000"/>
                </a:solidFill>
              </a:rPr>
              <a:t>HAC-HFW1239MH-A-LED</a:t>
            </a:r>
          </a:p>
        </p:txBody>
      </p:sp>
      <p:sp>
        <p:nvSpPr>
          <p:cNvPr id="21" name="文本框 20"/>
          <p:cNvSpPr txBox="1"/>
          <p:nvPr/>
        </p:nvSpPr>
        <p:spPr>
          <a:xfrm>
            <a:off x="728992" y="1450741"/>
            <a:ext cx="10381308" cy="724429"/>
          </a:xfrm>
          <a:prstGeom prst="rect">
            <a:avLst/>
          </a:prstGeom>
        </p:spPr>
        <p:txBody>
          <a:bodyPr wrap="square">
            <a:spAutoFit/>
          </a:bodyPr>
          <a:lstStyle>
            <a:defPPr>
              <a:defRPr lang="zh-CN"/>
            </a:defPPr>
            <a:lvl1pPr>
              <a:lnSpc>
                <a:spcPct val="110000"/>
              </a:lnSpc>
              <a:defRPr>
                <a:latin typeface="Segoe UI" panose="020B0502040204020203" pitchFamily="34" charset="0"/>
                <a:cs typeface="Segoe UI" panose="020B0502040204020203" pitchFamily="34" charset="0"/>
              </a:defRPr>
            </a:lvl1pPr>
          </a:lstStyle>
          <a:p>
            <a:r>
              <a:rPr lang="vi-VN" altLang="zh-CN" sz="1867"/>
              <a:t>Camera HDCVI </a:t>
            </a:r>
            <a:r>
              <a:rPr lang="en-US" altLang="zh-CN" sz="1867" smtClean="0"/>
              <a:t>dạng thaanh (</a:t>
            </a:r>
            <a:r>
              <a:rPr lang="vi-VN" altLang="zh-CN" sz="1867" smtClean="0"/>
              <a:t>MH</a:t>
            </a:r>
            <a:r>
              <a:rPr lang="en-US" altLang="zh-CN" sz="1867" smtClean="0"/>
              <a:t>)</a:t>
            </a:r>
            <a:r>
              <a:rPr lang="vi-VN" altLang="zh-CN" sz="1867" smtClean="0"/>
              <a:t> </a:t>
            </a:r>
            <a:r>
              <a:rPr lang="vi-VN" altLang="zh-CN" sz="1867"/>
              <a:t>là camera có kích thước lớn nhất và trọng lượng nặng nhất; khi được lắp đặt ngoài trời, nó có tác dụng ngăn chặn những tên tội phạm tiềm ẩn.</a:t>
            </a:r>
            <a:endParaRPr lang="zh-CN" altLang="zh-CN" sz="1867"/>
          </a:p>
        </p:txBody>
      </p:sp>
      <p:pic>
        <p:nvPicPr>
          <p:cNvPr id="22" name="Picture 2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856857" y="102662"/>
            <a:ext cx="2235555" cy="513265"/>
          </a:xfrm>
          <a:prstGeom prst="rect">
            <a:avLst/>
          </a:prstGeom>
        </p:spPr>
      </p:pic>
    </p:spTree>
    <p:extLst>
      <p:ext uri="{BB962C8B-B14F-4D97-AF65-F5344CB8AC3E}">
        <p14:creationId xmlns:p14="http://schemas.microsoft.com/office/powerpoint/2010/main" val="3466521957"/>
      </p:ext>
    </p:extLst>
  </p:cSld>
  <p:clrMapOvr>
    <a:masterClrMapping/>
  </p:clrMapOvr>
  <mc:AlternateContent xmlns:mc="http://schemas.openxmlformats.org/markup-compatibility/2006" xmlns:p14="http://schemas.microsoft.com/office/powerpoint/2010/main">
    <mc:Choice Requires="p14">
      <p:transition spd="med" p14:dur="700" advTm="0">
        <p:fade/>
      </p:transition>
    </mc:Choice>
    <mc:Fallback xmlns="">
      <p:transition spd="med" advTm="0">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4">
            <a:extLst>
              <a:ext uri="{FF2B5EF4-FFF2-40B4-BE49-F238E27FC236}">
                <a16:creationId xmlns:a16="http://schemas.microsoft.com/office/drawing/2014/main" id="{FB9949F3-017F-495F-8F2B-960FE16A6622}"/>
              </a:ext>
            </a:extLst>
          </p:cNvPr>
          <p:cNvSpPr txBox="1">
            <a:spLocks noChangeArrowheads="1"/>
          </p:cNvSpPr>
          <p:nvPr/>
        </p:nvSpPr>
        <p:spPr bwMode="auto">
          <a:xfrm>
            <a:off x="110629" y="88602"/>
            <a:ext cx="5984332"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fontAlgn="base">
              <a:spcBef>
                <a:spcPct val="0"/>
              </a:spcBef>
              <a:spcAft>
                <a:spcPct val="0"/>
              </a:spcAft>
              <a:buFont typeface="Arial" charset="0"/>
              <a:buNone/>
            </a:pPr>
            <a:r>
              <a:rPr lang="en-US" altLang="zh-CN" sz="3600" b="1" smtClean="0">
                <a:solidFill>
                  <a:srgbClr val="0176A3"/>
                </a:solidFill>
                <a:latin typeface="Segoe UI" panose="020B0502040204020203" pitchFamily="34" charset="0"/>
                <a:ea typeface="微软雅黑" pitchFamily="34" charset="-122"/>
                <a:cs typeface="Segoe UI" panose="020B0502040204020203" pitchFamily="34" charset="0"/>
              </a:rPr>
              <a:t>Mẫu camera lắp đặt nhanh</a:t>
            </a:r>
            <a:endParaRPr lang="en-US" altLang="zh-CN" sz="3600" b="1">
              <a:solidFill>
                <a:srgbClr val="0176A3"/>
              </a:solidFill>
              <a:latin typeface="Segoe UI" panose="020B0502040204020203" pitchFamily="34" charset="0"/>
              <a:ea typeface="微软雅黑" pitchFamily="34" charset="-122"/>
              <a:cs typeface="Segoe UI" panose="020B0502040204020203" pitchFamily="34" charset="0"/>
            </a:endParaRPr>
          </a:p>
        </p:txBody>
      </p:sp>
      <p:pic>
        <p:nvPicPr>
          <p:cNvPr id="4" name="图片 3"/>
          <p:cNvPicPr>
            <a:picLocks noChangeAspect="1"/>
          </p:cNvPicPr>
          <p:nvPr/>
        </p:nvPicPr>
        <p:blipFill rotWithShape="1">
          <a:blip r:embed="rId2" cstate="print">
            <a:extLst>
              <a:ext uri="{28A0092B-C50C-407E-A947-70E740481C1C}">
                <a14:useLocalDpi xmlns:a14="http://schemas.microsoft.com/office/drawing/2010/main" val="0"/>
              </a:ext>
            </a:extLst>
          </a:blip>
          <a:srcRect l="32935" t="23851" r="32386" b="24889"/>
          <a:stretch/>
        </p:blipFill>
        <p:spPr>
          <a:xfrm>
            <a:off x="1988002" y="2172825"/>
            <a:ext cx="2802533" cy="2551780"/>
          </a:xfrm>
          <a:prstGeom prst="rect">
            <a:avLst/>
          </a:prstGeom>
        </p:spPr>
      </p:pic>
      <p:pic>
        <p:nvPicPr>
          <p:cNvPr id="5" name="图片 4"/>
          <p:cNvPicPr>
            <a:picLocks noChangeAspect="1"/>
          </p:cNvPicPr>
          <p:nvPr/>
        </p:nvPicPr>
        <p:blipFill rotWithShape="1">
          <a:blip r:embed="rId3" cstate="print">
            <a:extLst>
              <a:ext uri="{28A0092B-C50C-407E-A947-70E740481C1C}">
                <a14:useLocalDpi xmlns:a14="http://schemas.microsoft.com/office/drawing/2010/main" val="0"/>
              </a:ext>
            </a:extLst>
          </a:blip>
          <a:srcRect l="35855" t="19111" r="29558" b="23852"/>
          <a:stretch/>
        </p:blipFill>
        <p:spPr>
          <a:xfrm>
            <a:off x="6653032" y="2700924"/>
            <a:ext cx="2403928" cy="2441984"/>
          </a:xfrm>
          <a:prstGeom prst="rect">
            <a:avLst/>
          </a:prstGeom>
        </p:spPr>
      </p:pic>
      <p:cxnSp>
        <p:nvCxnSpPr>
          <p:cNvPr id="6" name="直接连接符 5"/>
          <p:cNvCxnSpPr/>
          <p:nvPr/>
        </p:nvCxnSpPr>
        <p:spPr>
          <a:xfrm flipH="1">
            <a:off x="2556381" y="4408001"/>
            <a:ext cx="338667" cy="565424"/>
          </a:xfrm>
          <a:prstGeom prst="line">
            <a:avLst/>
          </a:prstGeom>
          <a:ln w="19050">
            <a:solidFill>
              <a:srgbClr val="92D050"/>
            </a:solidFill>
            <a:prstDash val="lgDash"/>
          </a:ln>
        </p:spPr>
        <p:style>
          <a:lnRef idx="1">
            <a:schemeClr val="accent1"/>
          </a:lnRef>
          <a:fillRef idx="0">
            <a:schemeClr val="accent1"/>
          </a:fillRef>
          <a:effectRef idx="0">
            <a:schemeClr val="accent1"/>
          </a:effectRef>
          <a:fontRef idx="minor">
            <a:schemeClr val="tx1"/>
          </a:fontRef>
        </p:style>
      </p:cxnSp>
      <p:sp>
        <p:nvSpPr>
          <p:cNvPr id="7" name="矩形 6"/>
          <p:cNvSpPr/>
          <p:nvPr/>
        </p:nvSpPr>
        <p:spPr>
          <a:xfrm>
            <a:off x="1323972" y="4787351"/>
            <a:ext cx="2967371" cy="523348"/>
          </a:xfrm>
          <a:prstGeom prst="rect">
            <a:avLst/>
          </a:prstGeom>
        </p:spPr>
        <p:txBody>
          <a:bodyPr wrap="square">
            <a:spAutoFit/>
          </a:bodyPr>
          <a:lstStyle/>
          <a:p>
            <a:pPr>
              <a:lnSpc>
                <a:spcPct val="150000"/>
              </a:lnSpc>
            </a:pPr>
            <a:r>
              <a:rPr lang="en-US" altLang="zh-CN" sz="1867" b="1" smtClean="0">
                <a:latin typeface="Segoe UI" panose="020B0502040204020203" pitchFamily="34" charset="0"/>
                <a:cs typeface="Segoe UI" panose="020B0502040204020203" pitchFamily="34" charset="0"/>
              </a:rPr>
              <a:t>Thiết kế mặt trước 2.5D</a:t>
            </a:r>
            <a:endParaRPr lang="en-US" altLang="zh-CN" sz="1867" b="1">
              <a:latin typeface="Segoe UI" panose="020B0502040204020203" pitchFamily="34" charset="0"/>
              <a:cs typeface="Segoe UI" panose="020B0502040204020203" pitchFamily="34" charset="0"/>
            </a:endParaRPr>
          </a:p>
        </p:txBody>
      </p:sp>
      <p:sp>
        <p:nvSpPr>
          <p:cNvPr id="8" name="矩形 7"/>
          <p:cNvSpPr/>
          <p:nvPr/>
        </p:nvSpPr>
        <p:spPr>
          <a:xfrm>
            <a:off x="1029362" y="5198896"/>
            <a:ext cx="3788460" cy="369332"/>
          </a:xfrm>
          <a:prstGeom prst="rect">
            <a:avLst/>
          </a:prstGeom>
        </p:spPr>
        <p:txBody>
          <a:bodyPr wrap="square">
            <a:spAutoFit/>
          </a:bodyPr>
          <a:lstStyle/>
          <a:p>
            <a:r>
              <a:rPr lang="vi-VN">
                <a:latin typeface="Segoe UI" panose="020B0502040204020203" pitchFamily="34" charset="0"/>
                <a:cs typeface="Segoe UI" panose="020B0502040204020203" pitchFamily="34" charset="0"/>
              </a:rPr>
              <a:t>Ngăn chặn tình trạng ứ đọng nước </a:t>
            </a:r>
            <a:endParaRPr lang="en-US" altLang="zh-CN" sz="1867">
              <a:latin typeface="Segoe UI" panose="020B0502040204020203" pitchFamily="34" charset="0"/>
              <a:cs typeface="Segoe UI" panose="020B0502040204020203" pitchFamily="34" charset="0"/>
            </a:endParaRPr>
          </a:p>
        </p:txBody>
      </p:sp>
      <p:sp>
        <p:nvSpPr>
          <p:cNvPr id="9" name="椭圆 8"/>
          <p:cNvSpPr/>
          <p:nvPr/>
        </p:nvSpPr>
        <p:spPr>
          <a:xfrm>
            <a:off x="2803592" y="4285887"/>
            <a:ext cx="240000" cy="240000"/>
          </a:xfrm>
          <a:prstGeom prst="ellipse">
            <a:avLst/>
          </a:prstGeom>
          <a:solidFill>
            <a:srgbClr val="92D05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33">
              <a:latin typeface="Segoe UI" panose="020B0502040204020203" pitchFamily="34" charset="0"/>
              <a:cs typeface="Segoe UI" panose="020B0502040204020203" pitchFamily="34" charset="0"/>
            </a:endParaRPr>
          </a:p>
        </p:txBody>
      </p:sp>
      <p:cxnSp>
        <p:nvCxnSpPr>
          <p:cNvPr id="10" name="直接连接符 9"/>
          <p:cNvCxnSpPr>
            <a:endCxn id="13" idx="5"/>
          </p:cNvCxnSpPr>
          <p:nvPr/>
        </p:nvCxnSpPr>
        <p:spPr>
          <a:xfrm flipH="1" flipV="1">
            <a:off x="4100137" y="3339805"/>
            <a:ext cx="533747" cy="824595"/>
          </a:xfrm>
          <a:prstGeom prst="line">
            <a:avLst/>
          </a:prstGeom>
          <a:ln w="19050">
            <a:solidFill>
              <a:srgbClr val="92D050"/>
            </a:solidFill>
            <a:prstDash val="lgDash"/>
          </a:ln>
        </p:spPr>
        <p:style>
          <a:lnRef idx="1">
            <a:schemeClr val="accent1"/>
          </a:lnRef>
          <a:fillRef idx="0">
            <a:schemeClr val="accent1"/>
          </a:fillRef>
          <a:effectRef idx="0">
            <a:schemeClr val="accent1"/>
          </a:effectRef>
          <a:fontRef idx="minor">
            <a:schemeClr val="tx1"/>
          </a:fontRef>
        </p:style>
      </p:cxnSp>
      <p:sp>
        <p:nvSpPr>
          <p:cNvPr id="11" name="矩形 10"/>
          <p:cNvSpPr/>
          <p:nvPr/>
        </p:nvSpPr>
        <p:spPr>
          <a:xfrm>
            <a:off x="4014485" y="3985491"/>
            <a:ext cx="2065249" cy="469809"/>
          </a:xfrm>
          <a:prstGeom prst="rect">
            <a:avLst/>
          </a:prstGeom>
        </p:spPr>
        <p:txBody>
          <a:bodyPr wrap="square">
            <a:spAutoFit/>
          </a:bodyPr>
          <a:lstStyle/>
          <a:p>
            <a:pPr>
              <a:lnSpc>
                <a:spcPct val="150000"/>
              </a:lnSpc>
            </a:pPr>
            <a:r>
              <a:rPr lang="en-US" altLang="zh-CN" sz="1867" b="1" smtClean="0">
                <a:latin typeface="Segoe UI" panose="020B0502040204020203" pitchFamily="34" charset="0"/>
                <a:cs typeface="Segoe UI" panose="020B0502040204020203" pitchFamily="34" charset="0"/>
              </a:rPr>
              <a:t>Khớp nối </a:t>
            </a:r>
            <a:endParaRPr lang="en-US" altLang="zh-CN" sz="1867" b="1">
              <a:latin typeface="Segoe UI" panose="020B0502040204020203" pitchFamily="34" charset="0"/>
              <a:cs typeface="Segoe UI" panose="020B0502040204020203" pitchFamily="34" charset="0"/>
            </a:endParaRPr>
          </a:p>
        </p:txBody>
      </p:sp>
      <p:sp>
        <p:nvSpPr>
          <p:cNvPr id="12" name="矩形 11"/>
          <p:cNvSpPr/>
          <p:nvPr/>
        </p:nvSpPr>
        <p:spPr>
          <a:xfrm>
            <a:off x="3312337" y="4289963"/>
            <a:ext cx="3587789" cy="456215"/>
          </a:xfrm>
          <a:prstGeom prst="rect">
            <a:avLst/>
          </a:prstGeom>
        </p:spPr>
        <p:txBody>
          <a:bodyPr wrap="square">
            <a:spAutoFit/>
          </a:bodyPr>
          <a:lstStyle/>
          <a:p>
            <a:pPr>
              <a:lnSpc>
                <a:spcPct val="150000"/>
              </a:lnSpc>
            </a:pPr>
            <a:r>
              <a:rPr lang="vi-VN">
                <a:latin typeface="Segoe UI" panose="020B0502040204020203" pitchFamily="34" charset="0"/>
                <a:cs typeface="Segoe UI" panose="020B0502040204020203" pitchFamily="34" charset="0"/>
              </a:rPr>
              <a:t>Dễ dàng </a:t>
            </a:r>
            <a:r>
              <a:rPr lang="en-US" smtClean="0">
                <a:latin typeface="Segoe UI" panose="020B0502040204020203" pitchFamily="34" charset="0"/>
                <a:cs typeface="Segoe UI" panose="020B0502040204020203" pitchFamily="34" charset="0"/>
              </a:rPr>
              <a:t>điều chỉnh góc nhìn</a:t>
            </a:r>
            <a:endParaRPr lang="en-US" altLang="zh-CN" sz="2000">
              <a:latin typeface="Segoe UI" panose="020B0502040204020203" pitchFamily="34" charset="0"/>
              <a:cs typeface="Segoe UI" panose="020B0502040204020203" pitchFamily="34" charset="0"/>
            </a:endParaRPr>
          </a:p>
        </p:txBody>
      </p:sp>
      <p:sp>
        <p:nvSpPr>
          <p:cNvPr id="13" name="椭圆 12"/>
          <p:cNvSpPr/>
          <p:nvPr/>
        </p:nvSpPr>
        <p:spPr>
          <a:xfrm>
            <a:off x="3895284" y="3134952"/>
            <a:ext cx="240000" cy="240000"/>
          </a:xfrm>
          <a:prstGeom prst="ellipse">
            <a:avLst/>
          </a:prstGeom>
          <a:solidFill>
            <a:srgbClr val="92D05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33">
              <a:latin typeface="Segoe UI" panose="020B0502040204020203" pitchFamily="34" charset="0"/>
              <a:cs typeface="Segoe UI" panose="020B0502040204020203" pitchFamily="34" charset="0"/>
            </a:endParaRPr>
          </a:p>
        </p:txBody>
      </p:sp>
      <p:sp>
        <p:nvSpPr>
          <p:cNvPr id="14" name="矩形 13"/>
          <p:cNvSpPr/>
          <p:nvPr/>
        </p:nvSpPr>
        <p:spPr>
          <a:xfrm>
            <a:off x="1221008" y="2084045"/>
            <a:ext cx="2899275" cy="456472"/>
          </a:xfrm>
          <a:prstGeom prst="rect">
            <a:avLst/>
          </a:prstGeom>
        </p:spPr>
        <p:txBody>
          <a:bodyPr wrap="square">
            <a:spAutoFit/>
          </a:bodyPr>
          <a:lstStyle/>
          <a:p>
            <a:pPr>
              <a:lnSpc>
                <a:spcPct val="150000"/>
              </a:lnSpc>
            </a:pPr>
            <a:r>
              <a:rPr lang="vi-VN" b="1">
                <a:latin typeface="Segoe UI" panose="020B0502040204020203" pitchFamily="34" charset="0"/>
                <a:cs typeface="Segoe UI" panose="020B0502040204020203" pitchFamily="34" charset="0"/>
              </a:rPr>
              <a:t>Thiết kế hợp lý </a:t>
            </a:r>
            <a:endParaRPr lang="zh-CN" altLang="en-US" sz="1867" b="1">
              <a:latin typeface="Segoe UI" panose="020B0502040204020203" pitchFamily="34" charset="0"/>
              <a:cs typeface="Segoe UI" panose="020B0502040204020203" pitchFamily="34" charset="0"/>
            </a:endParaRPr>
          </a:p>
        </p:txBody>
      </p:sp>
      <p:sp>
        <p:nvSpPr>
          <p:cNvPr id="16" name="椭圆 15"/>
          <p:cNvSpPr/>
          <p:nvPr/>
        </p:nvSpPr>
        <p:spPr>
          <a:xfrm>
            <a:off x="3196979" y="3111507"/>
            <a:ext cx="240000" cy="240000"/>
          </a:xfrm>
          <a:prstGeom prst="ellipse">
            <a:avLst/>
          </a:prstGeom>
          <a:solidFill>
            <a:srgbClr val="92D05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33">
              <a:latin typeface="Segoe UI" panose="020B0502040204020203" pitchFamily="34" charset="0"/>
              <a:cs typeface="Segoe UI" panose="020B0502040204020203" pitchFamily="34" charset="0"/>
            </a:endParaRPr>
          </a:p>
        </p:txBody>
      </p:sp>
      <p:cxnSp>
        <p:nvCxnSpPr>
          <p:cNvPr id="17" name="直接连接符 16"/>
          <p:cNvCxnSpPr/>
          <p:nvPr/>
        </p:nvCxnSpPr>
        <p:spPr>
          <a:xfrm>
            <a:off x="2749892" y="2564540"/>
            <a:ext cx="562445" cy="664816"/>
          </a:xfrm>
          <a:prstGeom prst="line">
            <a:avLst/>
          </a:prstGeom>
          <a:ln w="19050">
            <a:solidFill>
              <a:srgbClr val="92D050"/>
            </a:solidFill>
            <a:prstDash val="lgDash"/>
          </a:ln>
        </p:spPr>
        <p:style>
          <a:lnRef idx="1">
            <a:schemeClr val="accent1"/>
          </a:lnRef>
          <a:fillRef idx="0">
            <a:schemeClr val="accent1"/>
          </a:fillRef>
          <a:effectRef idx="0">
            <a:schemeClr val="accent1"/>
          </a:effectRef>
          <a:fontRef idx="minor">
            <a:schemeClr val="tx1"/>
          </a:fontRef>
        </p:style>
      </p:cxnSp>
      <p:pic>
        <p:nvPicPr>
          <p:cNvPr id="18" name="图片 17"/>
          <p:cNvPicPr>
            <a:picLocks noChangeAspect="1"/>
          </p:cNvPicPr>
          <p:nvPr/>
        </p:nvPicPr>
        <p:blipFill rotWithShape="1">
          <a:blip r:embed="rId4" cstate="print">
            <a:extLst>
              <a:ext uri="{28A0092B-C50C-407E-A947-70E740481C1C}">
                <a14:useLocalDpi xmlns:a14="http://schemas.microsoft.com/office/drawing/2010/main" val="0"/>
              </a:ext>
            </a:extLst>
          </a:blip>
          <a:srcRect l="27087" t="16538" r="26878" b="17456"/>
          <a:stretch/>
        </p:blipFill>
        <p:spPr>
          <a:xfrm>
            <a:off x="9388786" y="2618949"/>
            <a:ext cx="2546028" cy="2618729"/>
          </a:xfrm>
          <a:prstGeom prst="rect">
            <a:avLst/>
          </a:prstGeom>
        </p:spPr>
      </p:pic>
      <p:cxnSp>
        <p:nvCxnSpPr>
          <p:cNvPr id="19" name="直接连接符 18"/>
          <p:cNvCxnSpPr/>
          <p:nvPr/>
        </p:nvCxnSpPr>
        <p:spPr>
          <a:xfrm flipH="1" flipV="1">
            <a:off x="10749053" y="4819046"/>
            <a:ext cx="246243" cy="463964"/>
          </a:xfrm>
          <a:prstGeom prst="line">
            <a:avLst/>
          </a:prstGeom>
          <a:ln w="19050">
            <a:solidFill>
              <a:srgbClr val="92D050"/>
            </a:solidFill>
            <a:prstDash val="lgDash"/>
          </a:ln>
        </p:spPr>
        <p:style>
          <a:lnRef idx="1">
            <a:schemeClr val="accent1"/>
          </a:lnRef>
          <a:fillRef idx="0">
            <a:schemeClr val="accent1"/>
          </a:fillRef>
          <a:effectRef idx="0">
            <a:schemeClr val="accent1"/>
          </a:effectRef>
          <a:fontRef idx="minor">
            <a:schemeClr val="tx1"/>
          </a:fontRef>
        </p:style>
      </p:cxnSp>
      <p:sp>
        <p:nvSpPr>
          <p:cNvPr id="20" name="椭圆 19"/>
          <p:cNvSpPr/>
          <p:nvPr/>
        </p:nvSpPr>
        <p:spPr>
          <a:xfrm>
            <a:off x="10629053" y="4683553"/>
            <a:ext cx="240000" cy="240000"/>
          </a:xfrm>
          <a:prstGeom prst="ellipse">
            <a:avLst/>
          </a:prstGeom>
          <a:solidFill>
            <a:srgbClr val="92D05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33">
              <a:latin typeface="Segoe UI" panose="020B0502040204020203" pitchFamily="34" charset="0"/>
              <a:cs typeface="Segoe UI" panose="020B0502040204020203" pitchFamily="34" charset="0"/>
            </a:endParaRPr>
          </a:p>
        </p:txBody>
      </p:sp>
      <p:sp>
        <p:nvSpPr>
          <p:cNvPr id="21" name="文本框 20"/>
          <p:cNvSpPr txBox="1"/>
          <p:nvPr/>
        </p:nvSpPr>
        <p:spPr>
          <a:xfrm>
            <a:off x="10420913" y="5295127"/>
            <a:ext cx="1324146" cy="379656"/>
          </a:xfrm>
          <a:prstGeom prst="rect">
            <a:avLst/>
          </a:prstGeom>
          <a:noFill/>
        </p:spPr>
        <p:txBody>
          <a:bodyPr wrap="square" rtlCol="0">
            <a:spAutoFit/>
          </a:bodyPr>
          <a:lstStyle>
            <a:defPPr>
              <a:defRPr lang="zh-CN"/>
            </a:defPPr>
            <a:lvl1pPr>
              <a:defRPr sz="2000">
                <a:latin typeface="Segoe UI" panose="020B0502040204020203" pitchFamily="34" charset="0"/>
                <a:cs typeface="Segoe UI" panose="020B0502040204020203" pitchFamily="34" charset="0"/>
              </a:defRPr>
            </a:lvl1pPr>
          </a:lstStyle>
          <a:p>
            <a:r>
              <a:rPr lang="en-US" altLang="zh-CN" sz="1867" b="1" smtClean="0">
                <a:latin typeface="Segoe UI Semibold" panose="020B0702040204020203" pitchFamily="34" charset="0"/>
                <a:cs typeface="Segoe UI Semibold" panose="020B0702040204020203" pitchFamily="34" charset="0"/>
              </a:rPr>
              <a:t>Vị trí khóa</a:t>
            </a:r>
            <a:endParaRPr lang="zh-CN" altLang="en-US" sz="1867" b="1">
              <a:latin typeface="Segoe UI Semibold" panose="020B0702040204020203" pitchFamily="34" charset="0"/>
              <a:cs typeface="Segoe UI Semibold" panose="020B0702040204020203" pitchFamily="34" charset="0"/>
            </a:endParaRPr>
          </a:p>
        </p:txBody>
      </p:sp>
      <p:sp>
        <p:nvSpPr>
          <p:cNvPr id="22" name="文本框 21"/>
          <p:cNvSpPr txBox="1"/>
          <p:nvPr/>
        </p:nvSpPr>
        <p:spPr>
          <a:xfrm>
            <a:off x="8733615" y="4773257"/>
            <a:ext cx="1659356" cy="379656"/>
          </a:xfrm>
          <a:prstGeom prst="rect">
            <a:avLst/>
          </a:prstGeom>
          <a:noFill/>
        </p:spPr>
        <p:txBody>
          <a:bodyPr wrap="square" rtlCol="0">
            <a:spAutoFit/>
          </a:bodyPr>
          <a:lstStyle/>
          <a:p>
            <a:r>
              <a:rPr lang="en-US" altLang="zh-CN" sz="1867" smtClean="0">
                <a:latin typeface="Segoe UI Semibold" panose="020B0702040204020203" pitchFamily="34" charset="0"/>
                <a:cs typeface="Segoe UI Semibold" panose="020B0702040204020203" pitchFamily="34" charset="0"/>
              </a:rPr>
              <a:t>Vị chí chốt</a:t>
            </a:r>
            <a:endParaRPr lang="zh-CN" altLang="en-US" sz="1867">
              <a:latin typeface="Segoe UI Semibold" panose="020B0702040204020203" pitchFamily="34" charset="0"/>
              <a:cs typeface="Segoe UI Semibold" panose="020B0702040204020203" pitchFamily="34" charset="0"/>
            </a:endParaRPr>
          </a:p>
        </p:txBody>
      </p:sp>
      <p:sp>
        <p:nvSpPr>
          <p:cNvPr id="23" name="椭圆 22"/>
          <p:cNvSpPr/>
          <p:nvPr/>
        </p:nvSpPr>
        <p:spPr>
          <a:xfrm>
            <a:off x="9707524" y="4033065"/>
            <a:ext cx="240000" cy="240000"/>
          </a:xfrm>
          <a:prstGeom prst="ellipse">
            <a:avLst/>
          </a:prstGeom>
          <a:solidFill>
            <a:srgbClr val="92D05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33">
              <a:latin typeface="Segoe UI" panose="020B0502040204020203" pitchFamily="34" charset="0"/>
              <a:cs typeface="Segoe UI" panose="020B0502040204020203" pitchFamily="34" charset="0"/>
            </a:endParaRPr>
          </a:p>
        </p:txBody>
      </p:sp>
      <p:cxnSp>
        <p:nvCxnSpPr>
          <p:cNvPr id="24" name="直接连接符 23"/>
          <p:cNvCxnSpPr/>
          <p:nvPr/>
        </p:nvCxnSpPr>
        <p:spPr>
          <a:xfrm flipV="1">
            <a:off x="9603673" y="4215932"/>
            <a:ext cx="223852" cy="577573"/>
          </a:xfrm>
          <a:prstGeom prst="line">
            <a:avLst/>
          </a:prstGeom>
          <a:ln w="19050">
            <a:solidFill>
              <a:srgbClr val="92D050"/>
            </a:solidFill>
            <a:prstDash val="lgDash"/>
          </a:ln>
        </p:spPr>
        <p:style>
          <a:lnRef idx="1">
            <a:schemeClr val="accent1"/>
          </a:lnRef>
          <a:fillRef idx="0">
            <a:schemeClr val="accent1"/>
          </a:fillRef>
          <a:effectRef idx="0">
            <a:schemeClr val="accent1"/>
          </a:effectRef>
          <a:fontRef idx="minor">
            <a:schemeClr val="tx1"/>
          </a:fontRef>
        </p:style>
      </p:cxnSp>
      <p:sp>
        <p:nvSpPr>
          <p:cNvPr id="25" name="文本框 24"/>
          <p:cNvSpPr txBox="1"/>
          <p:nvPr/>
        </p:nvSpPr>
        <p:spPr>
          <a:xfrm>
            <a:off x="9980363" y="2094887"/>
            <a:ext cx="2581704" cy="379656"/>
          </a:xfrm>
          <a:prstGeom prst="rect">
            <a:avLst/>
          </a:prstGeom>
          <a:noFill/>
        </p:spPr>
        <p:txBody>
          <a:bodyPr wrap="square" rtlCol="0">
            <a:spAutoFit/>
          </a:bodyPr>
          <a:lstStyle/>
          <a:p>
            <a:r>
              <a:rPr lang="en-US" altLang="zh-CN" sz="1867" b="1" smtClean="0">
                <a:latin typeface="Segoe UI" panose="020B0502040204020203" pitchFamily="34" charset="0"/>
                <a:cs typeface="Segoe UI" panose="020B0502040204020203" pitchFamily="34" charset="0"/>
              </a:rPr>
              <a:t>Lỗ vít lắp đặt</a:t>
            </a:r>
            <a:endParaRPr lang="zh-CN" altLang="en-US" sz="1867" b="1">
              <a:latin typeface="Segoe UI" panose="020B0502040204020203" pitchFamily="34" charset="0"/>
              <a:cs typeface="Segoe UI" panose="020B0502040204020203" pitchFamily="34" charset="0"/>
            </a:endParaRPr>
          </a:p>
        </p:txBody>
      </p:sp>
      <p:cxnSp>
        <p:nvCxnSpPr>
          <p:cNvPr id="26" name="直接连接符 25"/>
          <p:cNvCxnSpPr/>
          <p:nvPr/>
        </p:nvCxnSpPr>
        <p:spPr>
          <a:xfrm>
            <a:off x="10749054" y="2467730"/>
            <a:ext cx="333932" cy="757953"/>
          </a:xfrm>
          <a:prstGeom prst="line">
            <a:avLst/>
          </a:prstGeom>
          <a:ln w="19050">
            <a:solidFill>
              <a:srgbClr val="92D050"/>
            </a:solidFill>
            <a:prstDash val="lgDash"/>
          </a:ln>
        </p:spPr>
        <p:style>
          <a:lnRef idx="1">
            <a:schemeClr val="accent1"/>
          </a:lnRef>
          <a:fillRef idx="0">
            <a:schemeClr val="accent1"/>
          </a:fillRef>
          <a:effectRef idx="0">
            <a:schemeClr val="accent1"/>
          </a:effectRef>
          <a:fontRef idx="minor">
            <a:schemeClr val="tx1"/>
          </a:fontRef>
        </p:style>
      </p:cxnSp>
      <p:sp>
        <p:nvSpPr>
          <p:cNvPr id="27" name="椭圆 26"/>
          <p:cNvSpPr/>
          <p:nvPr/>
        </p:nvSpPr>
        <p:spPr>
          <a:xfrm>
            <a:off x="10934519" y="3017916"/>
            <a:ext cx="240000" cy="240000"/>
          </a:xfrm>
          <a:prstGeom prst="ellipse">
            <a:avLst/>
          </a:prstGeom>
          <a:solidFill>
            <a:srgbClr val="92D05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33">
              <a:latin typeface="Segoe UI" panose="020B0502040204020203" pitchFamily="34" charset="0"/>
              <a:cs typeface="Segoe UI" panose="020B0502040204020203" pitchFamily="34" charset="0"/>
            </a:endParaRPr>
          </a:p>
        </p:txBody>
      </p:sp>
      <p:sp>
        <p:nvSpPr>
          <p:cNvPr id="28" name="矩形 27"/>
          <p:cNvSpPr/>
          <p:nvPr/>
        </p:nvSpPr>
        <p:spPr>
          <a:xfrm>
            <a:off x="1100313" y="1786457"/>
            <a:ext cx="3646557" cy="463075"/>
          </a:xfrm>
          <a:prstGeom prst="rect">
            <a:avLst/>
          </a:prstGeom>
        </p:spPr>
        <p:txBody>
          <a:bodyPr wrap="square">
            <a:spAutoFit/>
          </a:bodyPr>
          <a:lstStyle/>
          <a:p>
            <a:pPr>
              <a:lnSpc>
                <a:spcPct val="150000"/>
              </a:lnSpc>
            </a:pPr>
            <a:r>
              <a:rPr lang="en-US" smtClean="0">
                <a:latin typeface="Segoe UI Semibold" panose="020B0702040204020203" pitchFamily="34" charset="0"/>
                <a:cs typeface="Segoe UI Semibold" panose="020B0702040204020203" pitchFamily="34" charset="0"/>
              </a:rPr>
              <a:t>Nhỏ gọn </a:t>
            </a:r>
            <a:r>
              <a:rPr lang="vi-VN" smtClean="0">
                <a:latin typeface="Segoe UI Semibold" panose="020B0702040204020203" pitchFamily="34" charset="0"/>
                <a:cs typeface="Segoe UI Semibold" panose="020B0702040204020203" pitchFamily="34" charset="0"/>
              </a:rPr>
              <a:t>và </a:t>
            </a:r>
            <a:r>
              <a:rPr lang="vi-VN">
                <a:latin typeface="Segoe UI Semibold" panose="020B0702040204020203" pitchFamily="34" charset="0"/>
                <a:cs typeface="Segoe UI Semibold" panose="020B0702040204020203" pitchFamily="34" charset="0"/>
              </a:rPr>
              <a:t>tinh tế </a:t>
            </a:r>
            <a:endParaRPr lang="en-US" altLang="zh-CN" sz="1867">
              <a:latin typeface="Segoe UI Semibold" panose="020B0702040204020203" pitchFamily="34" charset="0"/>
              <a:cs typeface="Segoe UI Semibold" panose="020B0702040204020203" pitchFamily="34" charset="0"/>
            </a:endParaRPr>
          </a:p>
        </p:txBody>
      </p:sp>
      <p:sp>
        <p:nvSpPr>
          <p:cNvPr id="29" name="椭圆 28"/>
          <p:cNvSpPr/>
          <p:nvPr/>
        </p:nvSpPr>
        <p:spPr>
          <a:xfrm>
            <a:off x="8239303" y="2766120"/>
            <a:ext cx="240000" cy="240000"/>
          </a:xfrm>
          <a:prstGeom prst="ellipse">
            <a:avLst/>
          </a:prstGeom>
          <a:solidFill>
            <a:srgbClr val="92D05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Segoe UI" panose="020B0502040204020203" pitchFamily="34" charset="0"/>
              <a:cs typeface="Segoe UI" panose="020B0502040204020203" pitchFamily="34" charset="0"/>
            </a:endParaRPr>
          </a:p>
        </p:txBody>
      </p:sp>
      <p:cxnSp>
        <p:nvCxnSpPr>
          <p:cNvPr id="30" name="直接连接符 29"/>
          <p:cNvCxnSpPr/>
          <p:nvPr/>
        </p:nvCxnSpPr>
        <p:spPr>
          <a:xfrm flipH="1" flipV="1">
            <a:off x="7932869" y="2484499"/>
            <a:ext cx="402647" cy="330988"/>
          </a:xfrm>
          <a:prstGeom prst="line">
            <a:avLst/>
          </a:prstGeom>
          <a:ln w="19050">
            <a:solidFill>
              <a:srgbClr val="92D050"/>
            </a:solidFill>
            <a:prstDash val="lgDash"/>
          </a:ln>
        </p:spPr>
        <p:style>
          <a:lnRef idx="1">
            <a:schemeClr val="accent1"/>
          </a:lnRef>
          <a:fillRef idx="0">
            <a:schemeClr val="accent1"/>
          </a:fillRef>
          <a:effectRef idx="0">
            <a:schemeClr val="accent1"/>
          </a:effectRef>
          <a:fontRef idx="minor">
            <a:schemeClr val="tx1"/>
          </a:fontRef>
        </p:style>
      </p:cxnSp>
      <p:sp>
        <p:nvSpPr>
          <p:cNvPr id="31" name="文本框 30"/>
          <p:cNvSpPr txBox="1"/>
          <p:nvPr/>
        </p:nvSpPr>
        <p:spPr>
          <a:xfrm>
            <a:off x="6373331" y="2090301"/>
            <a:ext cx="3043889" cy="379656"/>
          </a:xfrm>
          <a:prstGeom prst="rect">
            <a:avLst/>
          </a:prstGeom>
          <a:noFill/>
        </p:spPr>
        <p:txBody>
          <a:bodyPr wrap="square" rtlCol="0">
            <a:spAutoFit/>
          </a:bodyPr>
          <a:lstStyle/>
          <a:p>
            <a:r>
              <a:rPr lang="en-US" b="1" smtClean="0">
                <a:latin typeface="Segoe UI" panose="020B0502040204020203" pitchFamily="34" charset="0"/>
                <a:cs typeface="Segoe UI" panose="020B0502040204020203" pitchFamily="34" charset="0"/>
              </a:rPr>
              <a:t>Đế</a:t>
            </a:r>
            <a:r>
              <a:rPr lang="vi-VN" b="1" smtClean="0">
                <a:latin typeface="Segoe UI" panose="020B0502040204020203" pitchFamily="34" charset="0"/>
                <a:cs typeface="Segoe UI" panose="020B0502040204020203" pitchFamily="34" charset="0"/>
              </a:rPr>
              <a:t> </a:t>
            </a:r>
            <a:r>
              <a:rPr lang="vi-VN" b="1">
                <a:latin typeface="Segoe UI" panose="020B0502040204020203" pitchFamily="34" charset="0"/>
                <a:cs typeface="Segoe UI" panose="020B0502040204020203" pitchFamily="34" charset="0"/>
              </a:rPr>
              <a:t>lắp đặt nhanh chóng </a:t>
            </a:r>
            <a:endParaRPr lang="zh-CN" altLang="en-US" sz="1867" b="1">
              <a:latin typeface="Segoe UI" panose="020B0502040204020203" pitchFamily="34" charset="0"/>
              <a:cs typeface="Segoe UI" panose="020B0502040204020203" pitchFamily="34" charset="0"/>
            </a:endParaRPr>
          </a:p>
        </p:txBody>
      </p:sp>
      <p:sp>
        <p:nvSpPr>
          <p:cNvPr id="32" name="Text Box 5">
            <a:extLst>
              <a:ext uri="{FF2B5EF4-FFF2-40B4-BE49-F238E27FC236}">
                <a16:creationId xmlns:a16="http://schemas.microsoft.com/office/drawing/2014/main" id="{20B97DE1-CE05-48B1-B22D-AA28DF80F8A1}"/>
              </a:ext>
            </a:extLst>
          </p:cNvPr>
          <p:cNvSpPr txBox="1">
            <a:spLocks noChangeArrowheads="1"/>
          </p:cNvSpPr>
          <p:nvPr/>
        </p:nvSpPr>
        <p:spPr bwMode="auto">
          <a:xfrm>
            <a:off x="3642686" y="988321"/>
            <a:ext cx="4904549"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fontAlgn="base">
              <a:spcBef>
                <a:spcPct val="0"/>
              </a:spcBef>
              <a:spcAft>
                <a:spcPct val="0"/>
              </a:spcAft>
              <a:buFont typeface="Arial" charset="0"/>
              <a:buNone/>
            </a:pPr>
            <a:r>
              <a:rPr lang="vi-VN" b="1">
                <a:latin typeface="Segoe UI Semibold" panose="020B0702040204020203" pitchFamily="34" charset="0"/>
                <a:cs typeface="Segoe UI Semibold" panose="020B0702040204020203" pitchFamily="34" charset="0"/>
              </a:rPr>
              <a:t>Tiết kiệm thời gian </a:t>
            </a:r>
            <a:r>
              <a:rPr lang="en-US" b="1" smtClean="0">
                <a:latin typeface="Segoe UI Semibold" panose="020B0702040204020203" pitchFamily="34" charset="0"/>
                <a:cs typeface="Segoe UI Semibold" panose="020B0702040204020203" pitchFamily="34" charset="0"/>
              </a:rPr>
              <a:t>lắp</a:t>
            </a:r>
            <a:r>
              <a:rPr lang="vi-VN" b="1" smtClean="0">
                <a:latin typeface="Segoe UI Semibold" panose="020B0702040204020203" pitchFamily="34" charset="0"/>
                <a:cs typeface="Segoe UI Semibold" panose="020B0702040204020203" pitchFamily="34" charset="0"/>
              </a:rPr>
              <a:t> </a:t>
            </a:r>
            <a:r>
              <a:rPr lang="vi-VN" b="1">
                <a:latin typeface="Segoe UI Semibold" panose="020B0702040204020203" pitchFamily="34" charset="0"/>
                <a:cs typeface="Segoe UI Semibold" panose="020B0702040204020203" pitchFamily="34" charset="0"/>
              </a:rPr>
              <a:t>đặt cho người dùng </a:t>
            </a:r>
            <a:endParaRPr lang="en-US" altLang="zh-CN" sz="1200" b="1">
              <a:solidFill>
                <a:schemeClr val="tx1">
                  <a:lumMod val="85000"/>
                  <a:lumOff val="15000"/>
                </a:schemeClr>
              </a:solidFill>
              <a:latin typeface="Segoe UI Semibold" panose="020B0702040204020203" pitchFamily="34" charset="0"/>
              <a:ea typeface="微软雅黑" pitchFamily="34" charset="-122"/>
              <a:cs typeface="Segoe UI Semibold" panose="020B0702040204020203" pitchFamily="34" charset="0"/>
            </a:endParaRPr>
          </a:p>
        </p:txBody>
      </p:sp>
      <p:pic>
        <p:nvPicPr>
          <p:cNvPr id="34" name="图片 3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809278" y="2748707"/>
            <a:ext cx="2166917" cy="978837"/>
          </a:xfrm>
          <a:prstGeom prst="rect">
            <a:avLst/>
          </a:prstGeom>
        </p:spPr>
      </p:pic>
      <p:sp>
        <p:nvSpPr>
          <p:cNvPr id="37" name="文本框 36"/>
          <p:cNvSpPr txBox="1"/>
          <p:nvPr/>
        </p:nvSpPr>
        <p:spPr>
          <a:xfrm>
            <a:off x="1413165" y="5931539"/>
            <a:ext cx="3020852" cy="369332"/>
          </a:xfrm>
          <a:prstGeom prst="rect">
            <a:avLst/>
          </a:prstGeom>
          <a:noFill/>
        </p:spPr>
        <p:txBody>
          <a:bodyPr wrap="square" rtlCol="0">
            <a:spAutoFit/>
          </a:bodyPr>
          <a:lstStyle>
            <a:defPPr>
              <a:defRPr lang="zh-CN"/>
            </a:defPPr>
            <a:lvl1pPr>
              <a:defRPr sz="2800">
                <a:latin typeface="Segoe UI" panose="020B0502040204020203" pitchFamily="34" charset="0"/>
                <a:cs typeface="Segoe UI" panose="020B0502040204020203" pitchFamily="34" charset="0"/>
              </a:defRPr>
            </a:lvl1pPr>
          </a:lstStyle>
          <a:p>
            <a:r>
              <a:rPr lang="en-US" altLang="zh-CN" sz="1800" b="1"/>
              <a:t>HAC-HDW1239C(-A)-LED</a:t>
            </a:r>
          </a:p>
        </p:txBody>
      </p:sp>
      <p:sp>
        <p:nvSpPr>
          <p:cNvPr id="38" name="文本框 37"/>
          <p:cNvSpPr txBox="1"/>
          <p:nvPr/>
        </p:nvSpPr>
        <p:spPr>
          <a:xfrm>
            <a:off x="7576471" y="5957227"/>
            <a:ext cx="3358048" cy="369332"/>
          </a:xfrm>
          <a:prstGeom prst="rect">
            <a:avLst/>
          </a:prstGeom>
          <a:noFill/>
        </p:spPr>
        <p:txBody>
          <a:bodyPr wrap="square" rtlCol="0">
            <a:spAutoFit/>
          </a:bodyPr>
          <a:lstStyle>
            <a:defPPr>
              <a:defRPr lang="zh-CN"/>
            </a:defPPr>
            <a:lvl1pPr>
              <a:defRPr sz="2800">
                <a:latin typeface="Segoe UI" panose="020B0502040204020203" pitchFamily="34" charset="0"/>
                <a:cs typeface="Segoe UI" panose="020B0502040204020203" pitchFamily="34" charset="0"/>
              </a:defRPr>
            </a:lvl1pPr>
          </a:lstStyle>
          <a:p>
            <a:r>
              <a:rPr lang="en-US" altLang="zh-CN" sz="1800" b="1"/>
              <a:t>HAC-HDW1239TLQ(-A)-LED</a:t>
            </a:r>
          </a:p>
        </p:txBody>
      </p:sp>
      <p:sp>
        <p:nvSpPr>
          <p:cNvPr id="47" name="文本框 46"/>
          <p:cNvSpPr txBox="1"/>
          <p:nvPr/>
        </p:nvSpPr>
        <p:spPr>
          <a:xfrm>
            <a:off x="1539517" y="1425470"/>
            <a:ext cx="11603155" cy="363176"/>
          </a:xfrm>
          <a:prstGeom prst="rect">
            <a:avLst/>
          </a:prstGeom>
        </p:spPr>
        <p:txBody>
          <a:bodyPr wrap="square">
            <a:spAutoFit/>
          </a:bodyPr>
          <a:lstStyle>
            <a:defPPr>
              <a:defRPr lang="zh-CN"/>
            </a:defPPr>
            <a:lvl1pPr>
              <a:lnSpc>
                <a:spcPct val="110000"/>
              </a:lnSpc>
              <a:defRPr>
                <a:latin typeface="Segoe UI" panose="020B0502040204020203" pitchFamily="34" charset="0"/>
                <a:cs typeface="Segoe UI" panose="020B0502040204020203" pitchFamily="34" charset="0"/>
              </a:defRPr>
            </a:lvl1pPr>
          </a:lstStyle>
          <a:p>
            <a:r>
              <a:rPr lang="en-US" sz="1600" smtClean="0">
                <a:latin typeface="Segoe UI Semibold" panose="020B0702040204020203" pitchFamily="34" charset="0"/>
                <a:cs typeface="Segoe UI Semibold" panose="020B0702040204020203" pitchFamily="34" charset="0"/>
              </a:rPr>
              <a:t>Mẫu camera </a:t>
            </a:r>
            <a:r>
              <a:rPr lang="vi-VN" sz="1600" smtClean="0">
                <a:latin typeface="Segoe UI Semibold" panose="020B0702040204020203" pitchFamily="34" charset="0"/>
                <a:cs typeface="Segoe UI Semibold" panose="020B0702040204020203" pitchFamily="34" charset="0"/>
              </a:rPr>
              <a:t>lắp </a:t>
            </a:r>
            <a:r>
              <a:rPr lang="vi-VN" sz="1600">
                <a:latin typeface="Segoe UI Semibold" panose="020B0702040204020203" pitchFamily="34" charset="0"/>
                <a:cs typeface="Segoe UI Semibold" panose="020B0702040204020203" pitchFamily="34" charset="0"/>
              </a:rPr>
              <a:t>đặt nhanh của camera HDCVI Full-color 2.0 bao gồm </a:t>
            </a:r>
            <a:r>
              <a:rPr lang="en-US" sz="1600" smtClean="0">
                <a:latin typeface="Segoe UI Semibold" panose="020B0702040204020203" pitchFamily="34" charset="0"/>
                <a:cs typeface="Segoe UI Semibold" panose="020B0702040204020203" pitchFamily="34" charset="0"/>
              </a:rPr>
              <a:t>dạng thân (</a:t>
            </a:r>
            <a:r>
              <a:rPr lang="vi-VN" sz="1600" smtClean="0">
                <a:latin typeface="Segoe UI Semibold" panose="020B0702040204020203" pitchFamily="34" charset="0"/>
                <a:cs typeface="Segoe UI Semibold" panose="020B0702040204020203" pitchFamily="34" charset="0"/>
              </a:rPr>
              <a:t>C</a:t>
            </a:r>
            <a:r>
              <a:rPr lang="en-US" sz="1600" smtClean="0">
                <a:latin typeface="Segoe UI Semibold" panose="020B0702040204020203" pitchFamily="34" charset="0"/>
                <a:cs typeface="Segoe UI Semibold" panose="020B0702040204020203" pitchFamily="34" charset="0"/>
              </a:rPr>
              <a:t>)</a:t>
            </a:r>
            <a:r>
              <a:rPr lang="vi-VN" sz="1600" smtClean="0">
                <a:latin typeface="Segoe UI Semibold" panose="020B0702040204020203" pitchFamily="34" charset="0"/>
                <a:cs typeface="Segoe UI Semibold" panose="020B0702040204020203" pitchFamily="34" charset="0"/>
              </a:rPr>
              <a:t> </a:t>
            </a:r>
            <a:r>
              <a:rPr lang="vi-VN" sz="1600">
                <a:latin typeface="Segoe UI Semibold" panose="020B0702040204020203" pitchFamily="34" charset="0"/>
                <a:cs typeface="Segoe UI Semibold" panose="020B0702040204020203" pitchFamily="34" charset="0"/>
              </a:rPr>
              <a:t>và </a:t>
            </a:r>
            <a:r>
              <a:rPr lang="en-US" sz="1600" smtClean="0">
                <a:latin typeface="Segoe UI Semibold" panose="020B0702040204020203" pitchFamily="34" charset="0"/>
                <a:cs typeface="Segoe UI Semibold" panose="020B0702040204020203" pitchFamily="34" charset="0"/>
              </a:rPr>
              <a:t>bán</a:t>
            </a:r>
            <a:r>
              <a:rPr lang="vi-VN" sz="1600" smtClean="0">
                <a:latin typeface="Segoe UI Semibold" panose="020B0702040204020203" pitchFamily="34" charset="0"/>
                <a:cs typeface="Segoe UI Semibold" panose="020B0702040204020203" pitchFamily="34" charset="0"/>
              </a:rPr>
              <a:t> cầu</a:t>
            </a:r>
            <a:r>
              <a:rPr lang="en-US" sz="1600" smtClean="0">
                <a:latin typeface="Segoe UI Semibold" panose="020B0702040204020203" pitchFamily="34" charset="0"/>
                <a:cs typeface="Segoe UI Semibold" panose="020B0702040204020203" pitchFamily="34" charset="0"/>
              </a:rPr>
              <a:t> (</a:t>
            </a:r>
            <a:r>
              <a:rPr lang="vi-VN" sz="1600" smtClean="0">
                <a:latin typeface="Segoe UI Semibold" panose="020B0702040204020203" pitchFamily="34" charset="0"/>
                <a:cs typeface="Segoe UI Semibold" panose="020B0702040204020203" pitchFamily="34" charset="0"/>
              </a:rPr>
              <a:t>TLQ</a:t>
            </a:r>
            <a:r>
              <a:rPr lang="en-US" sz="1600" smtClean="0">
                <a:latin typeface="Segoe UI Semibold" panose="020B0702040204020203" pitchFamily="34" charset="0"/>
                <a:cs typeface="Segoe UI Semibold" panose="020B0702040204020203" pitchFamily="34" charset="0"/>
              </a:rPr>
              <a:t>)</a:t>
            </a:r>
            <a:r>
              <a:rPr lang="vi-VN" sz="1600" smtClean="0">
                <a:latin typeface="Segoe UI Semibold" panose="020B0702040204020203" pitchFamily="34" charset="0"/>
                <a:cs typeface="Segoe UI Semibold" panose="020B0702040204020203" pitchFamily="34" charset="0"/>
              </a:rPr>
              <a:t>. </a:t>
            </a:r>
            <a:endParaRPr lang="zh-CN" altLang="zh-CN">
              <a:latin typeface="Segoe UI Semibold" panose="020B0702040204020203" pitchFamily="34" charset="0"/>
              <a:cs typeface="Segoe UI Semibold" panose="020B0702040204020203" pitchFamily="34" charset="0"/>
            </a:endParaRPr>
          </a:p>
        </p:txBody>
      </p:sp>
      <p:pic>
        <p:nvPicPr>
          <p:cNvPr id="36" name="Picture 3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798242" y="86528"/>
            <a:ext cx="2235555" cy="513265"/>
          </a:xfrm>
          <a:prstGeom prst="rect">
            <a:avLst/>
          </a:prstGeom>
        </p:spPr>
      </p:pic>
    </p:spTree>
    <p:extLst>
      <p:ext uri="{BB962C8B-B14F-4D97-AF65-F5344CB8AC3E}">
        <p14:creationId xmlns:p14="http://schemas.microsoft.com/office/powerpoint/2010/main" val="29220935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矩形 24"/>
          <p:cNvSpPr/>
          <p:nvPr/>
        </p:nvSpPr>
        <p:spPr>
          <a:xfrm>
            <a:off x="5456690" y="1114854"/>
            <a:ext cx="5938742" cy="800219"/>
          </a:xfrm>
          <a:prstGeom prst="rect">
            <a:avLst/>
          </a:prstGeom>
          <a:noFill/>
        </p:spPr>
        <p:txBody>
          <a:bodyPr wrap="none" lIns="121920" tIns="60960" rIns="121920" bIns="60960">
            <a:spAutoFit/>
          </a:bodyPr>
          <a:lstStyle/>
          <a:p>
            <a:pPr algn="ctr"/>
            <a:r>
              <a:rPr lang="en-US" altLang="zh-CN" sz="4400" b="1" spc="67" err="1" smtClean="0">
                <a:ln w="0"/>
                <a:solidFill>
                  <a:srgbClr val="C00000"/>
                </a:solidFill>
                <a:effectLst>
                  <a:innerShdw blurRad="63500" dist="50800" dir="13500000">
                    <a:srgbClr val="000000">
                      <a:alpha val="50000"/>
                    </a:srgbClr>
                  </a:innerShdw>
                </a:effectLst>
                <a:latin typeface="Segoe UI" panose="020B0502040204020203" pitchFamily="34" charset="0"/>
                <a:cs typeface="Segoe UI" panose="020B0502040204020203" pitchFamily="34" charset="0"/>
              </a:rPr>
              <a:t>Dòng</a:t>
            </a:r>
            <a:r>
              <a:rPr lang="en-US" altLang="zh-CN" sz="4400" b="1" spc="67" smtClean="0">
                <a:ln w="0"/>
                <a:solidFill>
                  <a:srgbClr val="C00000"/>
                </a:solidFill>
                <a:effectLst>
                  <a:innerShdw blurRad="63500" dist="50800" dir="13500000">
                    <a:srgbClr val="000000">
                      <a:alpha val="50000"/>
                    </a:srgbClr>
                  </a:innerShdw>
                </a:effectLst>
                <a:latin typeface="Segoe UI" panose="020B0502040204020203" pitchFamily="34" charset="0"/>
                <a:cs typeface="Segoe UI" panose="020B0502040204020203" pitchFamily="34" charset="0"/>
              </a:rPr>
              <a:t> HAC-1239 – S2</a:t>
            </a:r>
            <a:endParaRPr lang="en-US" altLang="zh-CN" sz="4400" b="1" spc="67">
              <a:ln w="0"/>
              <a:solidFill>
                <a:srgbClr val="C00000"/>
              </a:solidFill>
              <a:effectLst>
                <a:innerShdw blurRad="63500" dist="50800" dir="13500000">
                  <a:srgbClr val="000000">
                    <a:alpha val="50000"/>
                  </a:srgbClr>
                </a:innerShdw>
              </a:effectLst>
              <a:latin typeface="Segoe UI" panose="020B0502040204020203" pitchFamily="34" charset="0"/>
              <a:cs typeface="Segoe UI" panose="020B0502040204020203" pitchFamily="34" charset="0"/>
            </a:endParaRPr>
          </a:p>
        </p:txBody>
      </p:sp>
      <p:pic>
        <p:nvPicPr>
          <p:cNvPr id="27" name="图片 26"/>
          <p:cNvPicPr>
            <a:picLocks noChangeAspect="1"/>
          </p:cNvPicPr>
          <p:nvPr/>
        </p:nvPicPr>
        <p:blipFill rotWithShape="1">
          <a:blip r:embed="rId3" cstate="print">
            <a:extLst>
              <a:ext uri="{28A0092B-C50C-407E-A947-70E740481C1C}">
                <a14:useLocalDpi xmlns:a14="http://schemas.microsoft.com/office/drawing/2010/main" val="0"/>
              </a:ext>
            </a:extLst>
          </a:blip>
          <a:srcRect l="24774" t="15780" r="30288" b="33491"/>
          <a:stretch/>
        </p:blipFill>
        <p:spPr>
          <a:xfrm>
            <a:off x="5730745" y="2445717"/>
            <a:ext cx="1859879" cy="1293319"/>
          </a:xfrm>
          <a:prstGeom prst="rect">
            <a:avLst/>
          </a:prstGeom>
        </p:spPr>
      </p:pic>
      <p:pic>
        <p:nvPicPr>
          <p:cNvPr id="28" name="图片 27"/>
          <p:cNvPicPr>
            <a:picLocks noChangeAspect="1"/>
          </p:cNvPicPr>
          <p:nvPr/>
        </p:nvPicPr>
        <p:blipFill rotWithShape="1">
          <a:blip r:embed="rId4" cstate="print">
            <a:extLst>
              <a:ext uri="{28A0092B-C50C-407E-A947-70E740481C1C}">
                <a14:useLocalDpi xmlns:a14="http://schemas.microsoft.com/office/drawing/2010/main" val="0"/>
              </a:ext>
            </a:extLst>
          </a:blip>
          <a:srcRect l="27101" t="17401" r="29733" b="25710"/>
          <a:stretch/>
        </p:blipFill>
        <p:spPr>
          <a:xfrm>
            <a:off x="8138451" y="2765863"/>
            <a:ext cx="1259464" cy="1022483"/>
          </a:xfrm>
          <a:prstGeom prst="rect">
            <a:avLst/>
          </a:prstGeom>
        </p:spPr>
      </p:pic>
      <p:pic>
        <p:nvPicPr>
          <p:cNvPr id="29" name="图片 28"/>
          <p:cNvPicPr>
            <a:picLocks noChangeAspect="1"/>
          </p:cNvPicPr>
          <p:nvPr/>
        </p:nvPicPr>
        <p:blipFill rotWithShape="1">
          <a:blip r:embed="rId5" cstate="print">
            <a:extLst>
              <a:ext uri="{28A0092B-C50C-407E-A947-70E740481C1C}">
                <a14:useLocalDpi xmlns:a14="http://schemas.microsoft.com/office/drawing/2010/main" val="0"/>
              </a:ext>
            </a:extLst>
          </a:blip>
          <a:srcRect l="31657" t="23556" r="31474" b="24889"/>
          <a:stretch/>
        </p:blipFill>
        <p:spPr>
          <a:xfrm>
            <a:off x="10510025" y="2765863"/>
            <a:ext cx="1083057" cy="932931"/>
          </a:xfrm>
          <a:prstGeom prst="rect">
            <a:avLst/>
          </a:prstGeom>
        </p:spPr>
      </p:pic>
      <p:pic>
        <p:nvPicPr>
          <p:cNvPr id="30" name="图片 29"/>
          <p:cNvPicPr>
            <a:picLocks noChangeAspect="1"/>
          </p:cNvPicPr>
          <p:nvPr/>
        </p:nvPicPr>
        <p:blipFill rotWithShape="1">
          <a:blip r:embed="rId6" cstate="print">
            <a:extLst>
              <a:ext uri="{28A0092B-C50C-407E-A947-70E740481C1C}">
                <a14:useLocalDpi xmlns:a14="http://schemas.microsoft.com/office/drawing/2010/main" val="0"/>
              </a:ext>
            </a:extLst>
          </a:blip>
          <a:srcRect l="32752" t="24741" r="31930" b="26519"/>
          <a:stretch/>
        </p:blipFill>
        <p:spPr>
          <a:xfrm>
            <a:off x="10519803" y="4773493"/>
            <a:ext cx="989837" cy="841489"/>
          </a:xfrm>
          <a:prstGeom prst="rect">
            <a:avLst/>
          </a:prstGeom>
        </p:spPr>
      </p:pic>
      <p:pic>
        <p:nvPicPr>
          <p:cNvPr id="31" name="图片 30"/>
          <p:cNvPicPr>
            <a:picLocks noChangeAspect="1"/>
          </p:cNvPicPr>
          <p:nvPr/>
        </p:nvPicPr>
        <p:blipFill rotWithShape="1">
          <a:blip r:embed="rId7" cstate="print">
            <a:extLst>
              <a:ext uri="{28A0092B-C50C-407E-A947-70E740481C1C}">
                <a14:useLocalDpi xmlns:a14="http://schemas.microsoft.com/office/drawing/2010/main" val="0"/>
              </a:ext>
            </a:extLst>
          </a:blip>
          <a:srcRect l="34106" t="20448" r="34946" b="16979"/>
          <a:stretch/>
        </p:blipFill>
        <p:spPr>
          <a:xfrm>
            <a:off x="6210675" y="4767420"/>
            <a:ext cx="835664" cy="835664"/>
          </a:xfrm>
          <a:prstGeom prst="rect">
            <a:avLst/>
          </a:prstGeom>
        </p:spPr>
      </p:pic>
      <p:pic>
        <p:nvPicPr>
          <p:cNvPr id="32" name="图片 31"/>
          <p:cNvPicPr>
            <a:picLocks noChangeAspect="1"/>
          </p:cNvPicPr>
          <p:nvPr/>
        </p:nvPicPr>
        <p:blipFill rotWithShape="1">
          <a:blip r:embed="rId8" cstate="print">
            <a:extLst>
              <a:ext uri="{28A0092B-C50C-407E-A947-70E740481C1C}">
                <a14:useLocalDpi xmlns:a14="http://schemas.microsoft.com/office/drawing/2010/main" val="0"/>
              </a:ext>
            </a:extLst>
          </a:blip>
          <a:srcRect l="35778" t="20741" r="28995" b="23852"/>
          <a:stretch/>
        </p:blipFill>
        <p:spPr>
          <a:xfrm>
            <a:off x="8340785" y="4836560"/>
            <a:ext cx="791119" cy="766524"/>
          </a:xfrm>
          <a:prstGeom prst="rect">
            <a:avLst/>
          </a:prstGeom>
        </p:spPr>
      </p:pic>
      <p:sp>
        <p:nvSpPr>
          <p:cNvPr id="33" name="文本框 32"/>
          <p:cNvSpPr txBox="1"/>
          <p:nvPr/>
        </p:nvSpPr>
        <p:spPr>
          <a:xfrm>
            <a:off x="5497173" y="3944187"/>
            <a:ext cx="2327019" cy="338554"/>
          </a:xfrm>
          <a:prstGeom prst="rect">
            <a:avLst/>
          </a:prstGeom>
          <a:noFill/>
        </p:spPr>
        <p:txBody>
          <a:bodyPr wrap="square" rtlCol="0">
            <a:spAutoFit/>
          </a:bodyPr>
          <a:lstStyle/>
          <a:p>
            <a:r>
              <a:rPr lang="en-US" altLang="zh-CN" sz="1600">
                <a:latin typeface="Segoe UI" panose="020B0502040204020203" pitchFamily="34" charset="0"/>
                <a:cs typeface="Segoe UI" panose="020B0502040204020203" pitchFamily="34" charset="0"/>
              </a:rPr>
              <a:t>HFW1239MH-A-LED</a:t>
            </a:r>
            <a:endParaRPr lang="zh-CN" altLang="en-US" sz="1600">
              <a:latin typeface="Segoe UI" panose="020B0502040204020203" pitchFamily="34" charset="0"/>
              <a:cs typeface="Segoe UI" panose="020B0502040204020203" pitchFamily="34" charset="0"/>
            </a:endParaRPr>
          </a:p>
        </p:txBody>
      </p:sp>
      <p:sp>
        <p:nvSpPr>
          <p:cNvPr id="34" name="文本框 33"/>
          <p:cNvSpPr txBox="1"/>
          <p:nvPr/>
        </p:nvSpPr>
        <p:spPr>
          <a:xfrm>
            <a:off x="7610201" y="3944158"/>
            <a:ext cx="2315963" cy="338554"/>
          </a:xfrm>
          <a:prstGeom prst="rect">
            <a:avLst/>
          </a:prstGeom>
          <a:noFill/>
        </p:spPr>
        <p:txBody>
          <a:bodyPr wrap="square" rtlCol="0">
            <a:spAutoFit/>
          </a:bodyPr>
          <a:lstStyle/>
          <a:p>
            <a:r>
              <a:rPr lang="en-US" altLang="zh-CN" sz="1600">
                <a:latin typeface="Segoe UI" panose="020B0502040204020203" pitchFamily="34" charset="0"/>
                <a:cs typeface="Segoe UI" panose="020B0502040204020203" pitchFamily="34" charset="0"/>
              </a:rPr>
              <a:t>HFW1239TLM(-A)-LED</a:t>
            </a:r>
            <a:endParaRPr lang="zh-CN" altLang="en-US" sz="1600">
              <a:latin typeface="Segoe UI" panose="020B0502040204020203" pitchFamily="34" charset="0"/>
              <a:cs typeface="Segoe UI" panose="020B0502040204020203" pitchFamily="34" charset="0"/>
            </a:endParaRPr>
          </a:p>
        </p:txBody>
      </p:sp>
      <p:sp>
        <p:nvSpPr>
          <p:cNvPr id="35" name="文本框 34"/>
          <p:cNvSpPr txBox="1"/>
          <p:nvPr/>
        </p:nvSpPr>
        <p:spPr>
          <a:xfrm>
            <a:off x="10004278" y="3944187"/>
            <a:ext cx="2094551" cy="338554"/>
          </a:xfrm>
          <a:prstGeom prst="rect">
            <a:avLst/>
          </a:prstGeom>
          <a:noFill/>
        </p:spPr>
        <p:txBody>
          <a:bodyPr wrap="square" rtlCol="0">
            <a:spAutoFit/>
          </a:bodyPr>
          <a:lstStyle/>
          <a:p>
            <a:r>
              <a:rPr lang="en-US" altLang="zh-CN" sz="1600">
                <a:latin typeface="Segoe UI" panose="020B0502040204020203" pitchFamily="34" charset="0"/>
                <a:cs typeface="Segoe UI" panose="020B0502040204020203" pitchFamily="34" charset="0"/>
              </a:rPr>
              <a:t>HFW1239T(-A)-LED</a:t>
            </a:r>
            <a:endParaRPr lang="zh-CN" altLang="en-US" sz="1600">
              <a:latin typeface="Segoe UI" panose="020B0502040204020203" pitchFamily="34" charset="0"/>
              <a:cs typeface="Segoe UI" panose="020B0502040204020203" pitchFamily="34" charset="0"/>
            </a:endParaRPr>
          </a:p>
        </p:txBody>
      </p:sp>
      <p:sp>
        <p:nvSpPr>
          <p:cNvPr id="36" name="文本框 35"/>
          <p:cNvSpPr txBox="1"/>
          <p:nvPr/>
        </p:nvSpPr>
        <p:spPr>
          <a:xfrm>
            <a:off x="10039204" y="5749429"/>
            <a:ext cx="2152796" cy="338554"/>
          </a:xfrm>
          <a:prstGeom prst="rect">
            <a:avLst/>
          </a:prstGeom>
          <a:noFill/>
        </p:spPr>
        <p:txBody>
          <a:bodyPr wrap="square" rtlCol="0">
            <a:spAutoFit/>
          </a:bodyPr>
          <a:lstStyle/>
          <a:p>
            <a:r>
              <a:rPr lang="en-US" altLang="zh-CN" sz="1600">
                <a:latin typeface="Segoe UI" panose="020B0502040204020203" pitchFamily="34" charset="0"/>
                <a:cs typeface="Segoe UI" panose="020B0502040204020203" pitchFamily="34" charset="0"/>
              </a:rPr>
              <a:t>HFW1239C(-A)-LED</a:t>
            </a:r>
            <a:endParaRPr lang="zh-CN" altLang="en-US" sz="1600">
              <a:latin typeface="Segoe UI" panose="020B0502040204020203" pitchFamily="34" charset="0"/>
              <a:cs typeface="Segoe UI" panose="020B0502040204020203" pitchFamily="34" charset="0"/>
            </a:endParaRPr>
          </a:p>
        </p:txBody>
      </p:sp>
      <p:sp>
        <p:nvSpPr>
          <p:cNvPr id="37" name="文本框 36"/>
          <p:cNvSpPr txBox="1"/>
          <p:nvPr/>
        </p:nvSpPr>
        <p:spPr>
          <a:xfrm>
            <a:off x="5489335" y="5747967"/>
            <a:ext cx="2071332" cy="338554"/>
          </a:xfrm>
          <a:prstGeom prst="rect">
            <a:avLst/>
          </a:prstGeom>
          <a:noFill/>
        </p:spPr>
        <p:txBody>
          <a:bodyPr wrap="square" rtlCol="0">
            <a:spAutoFit/>
          </a:bodyPr>
          <a:lstStyle/>
          <a:p>
            <a:r>
              <a:rPr lang="en-US" altLang="zh-CN" sz="1600">
                <a:latin typeface="Segoe UI" panose="020B0502040204020203" pitchFamily="34" charset="0"/>
                <a:cs typeface="Segoe UI" panose="020B0502040204020203" pitchFamily="34" charset="0"/>
              </a:rPr>
              <a:t>HDW1239T(-A)-LED</a:t>
            </a:r>
            <a:endParaRPr lang="zh-CN" altLang="en-US" sz="1600">
              <a:latin typeface="Segoe UI" panose="020B0502040204020203" pitchFamily="34" charset="0"/>
              <a:cs typeface="Segoe UI" panose="020B0502040204020203" pitchFamily="34" charset="0"/>
            </a:endParaRPr>
          </a:p>
        </p:txBody>
      </p:sp>
      <p:sp>
        <p:nvSpPr>
          <p:cNvPr id="38" name="文本框 37"/>
          <p:cNvSpPr txBox="1"/>
          <p:nvPr/>
        </p:nvSpPr>
        <p:spPr>
          <a:xfrm>
            <a:off x="7619770" y="5747967"/>
            <a:ext cx="2336487" cy="338554"/>
          </a:xfrm>
          <a:prstGeom prst="rect">
            <a:avLst/>
          </a:prstGeom>
          <a:noFill/>
        </p:spPr>
        <p:txBody>
          <a:bodyPr wrap="square" rtlCol="0">
            <a:spAutoFit/>
          </a:bodyPr>
          <a:lstStyle/>
          <a:p>
            <a:r>
              <a:rPr lang="en-US" altLang="zh-CN" sz="1600">
                <a:latin typeface="Segoe UI" panose="020B0502040204020203" pitchFamily="34" charset="0"/>
                <a:cs typeface="Segoe UI" panose="020B0502040204020203" pitchFamily="34" charset="0"/>
              </a:rPr>
              <a:t>HDW1239TLQ(-A)-LED</a:t>
            </a:r>
            <a:endParaRPr lang="zh-CN" altLang="en-US" sz="1600">
              <a:latin typeface="Segoe UI" panose="020B0502040204020203" pitchFamily="34" charset="0"/>
              <a:cs typeface="Segoe UI" panose="020B0502040204020203" pitchFamily="34" charset="0"/>
            </a:endParaRPr>
          </a:p>
        </p:txBody>
      </p:sp>
      <p:pic>
        <p:nvPicPr>
          <p:cNvPr id="47" name="图片 46"/>
          <p:cNvPicPr>
            <a:picLocks noChangeAspect="1"/>
          </p:cNvPicPr>
          <p:nvPr/>
        </p:nvPicPr>
        <p:blipFill rotWithShape="1">
          <a:blip r:embed="rId9">
            <a:extLst>
              <a:ext uri="{28A0092B-C50C-407E-A947-70E740481C1C}">
                <a14:useLocalDpi xmlns:a14="http://schemas.microsoft.com/office/drawing/2010/main" val="0"/>
              </a:ext>
            </a:extLst>
          </a:blip>
          <a:srcRect l="23874" t="20200" r="23874" b="24282"/>
          <a:stretch/>
        </p:blipFill>
        <p:spPr>
          <a:xfrm>
            <a:off x="514304" y="4176555"/>
            <a:ext cx="2124505" cy="1389099"/>
          </a:xfrm>
          <a:prstGeom prst="rect">
            <a:avLst/>
          </a:prstGeom>
        </p:spPr>
      </p:pic>
      <p:pic>
        <p:nvPicPr>
          <p:cNvPr id="48" name="图片 47"/>
          <p:cNvPicPr>
            <a:picLocks noChangeAspect="1"/>
          </p:cNvPicPr>
          <p:nvPr/>
        </p:nvPicPr>
        <p:blipFill rotWithShape="1">
          <a:blip r:embed="rId10" cstate="print">
            <a:extLst>
              <a:ext uri="{28A0092B-C50C-407E-A947-70E740481C1C}">
                <a14:useLocalDpi xmlns:a14="http://schemas.microsoft.com/office/drawing/2010/main" val="0"/>
              </a:ext>
            </a:extLst>
          </a:blip>
          <a:srcRect l="33756" t="19703" r="25907" b="17333"/>
          <a:stretch/>
        </p:blipFill>
        <p:spPr>
          <a:xfrm>
            <a:off x="3678528" y="4373148"/>
            <a:ext cx="1205861" cy="1159483"/>
          </a:xfrm>
          <a:prstGeom prst="rect">
            <a:avLst/>
          </a:prstGeom>
        </p:spPr>
      </p:pic>
      <p:sp>
        <p:nvSpPr>
          <p:cNvPr id="49" name="文本框 48"/>
          <p:cNvSpPr txBox="1"/>
          <p:nvPr/>
        </p:nvSpPr>
        <p:spPr>
          <a:xfrm>
            <a:off x="179904" y="5747967"/>
            <a:ext cx="2651733" cy="338554"/>
          </a:xfrm>
          <a:prstGeom prst="rect">
            <a:avLst/>
          </a:prstGeom>
          <a:noFill/>
        </p:spPr>
        <p:txBody>
          <a:bodyPr wrap="square" rtlCol="0">
            <a:spAutoFit/>
          </a:bodyPr>
          <a:lstStyle/>
          <a:p>
            <a:r>
              <a:rPr lang="en-US" altLang="zh-CN" sz="1600">
                <a:latin typeface="Segoe UI" panose="020B0502040204020203" pitchFamily="34" charset="0"/>
                <a:cs typeface="Segoe UI" panose="020B0502040204020203" pitchFamily="34" charset="0"/>
              </a:rPr>
              <a:t>HFW1239TU-Z-A-LED(-DP)</a:t>
            </a:r>
            <a:endParaRPr lang="zh-CN" altLang="en-US" sz="1600">
              <a:latin typeface="Segoe UI" panose="020B0502040204020203" pitchFamily="34" charset="0"/>
              <a:cs typeface="Segoe UI" panose="020B0502040204020203" pitchFamily="34" charset="0"/>
            </a:endParaRPr>
          </a:p>
        </p:txBody>
      </p:sp>
      <p:sp>
        <p:nvSpPr>
          <p:cNvPr id="50" name="文本框 49"/>
          <p:cNvSpPr txBox="1"/>
          <p:nvPr/>
        </p:nvSpPr>
        <p:spPr>
          <a:xfrm>
            <a:off x="2986991" y="5737783"/>
            <a:ext cx="2644812" cy="338554"/>
          </a:xfrm>
          <a:prstGeom prst="rect">
            <a:avLst/>
          </a:prstGeom>
          <a:noFill/>
        </p:spPr>
        <p:txBody>
          <a:bodyPr wrap="square" rtlCol="0">
            <a:spAutoFit/>
          </a:bodyPr>
          <a:lstStyle/>
          <a:p>
            <a:r>
              <a:rPr lang="en-US" altLang="zh-CN" sz="1600">
                <a:latin typeface="Segoe UI" panose="020B0502040204020203" pitchFamily="34" charset="0"/>
                <a:cs typeface="Segoe UI" panose="020B0502040204020203" pitchFamily="34" charset="0"/>
              </a:rPr>
              <a:t>HDW1239T-Z-A-LED(-DP)</a:t>
            </a:r>
            <a:endParaRPr lang="zh-CN" altLang="en-US" sz="1600">
              <a:latin typeface="Segoe UI" panose="020B0502040204020203" pitchFamily="34" charset="0"/>
              <a:cs typeface="Segoe UI" panose="020B0502040204020203" pitchFamily="34" charset="0"/>
            </a:endParaRPr>
          </a:p>
        </p:txBody>
      </p:sp>
      <p:sp>
        <p:nvSpPr>
          <p:cNvPr id="51" name="文本框 50"/>
          <p:cNvSpPr txBox="1"/>
          <p:nvPr/>
        </p:nvSpPr>
        <p:spPr>
          <a:xfrm>
            <a:off x="250574" y="2027319"/>
            <a:ext cx="5075976" cy="1816395"/>
          </a:xfrm>
          <a:prstGeom prst="rect">
            <a:avLst/>
          </a:prstGeom>
          <a:noFill/>
        </p:spPr>
        <p:txBody>
          <a:bodyPr wrap="square" rtlCol="0">
            <a:spAutoFit/>
          </a:bodyPr>
          <a:lstStyle/>
          <a:p>
            <a:pPr>
              <a:lnSpc>
                <a:spcPct val="150000"/>
              </a:lnSpc>
            </a:pPr>
            <a:r>
              <a:rPr lang="en-US" altLang="zh-CN" sz="1867" err="1" smtClean="0">
                <a:solidFill>
                  <a:srgbClr val="C00000"/>
                </a:solidFill>
                <a:latin typeface="Segoe UI" panose="020B0502040204020203" pitchFamily="34" charset="0"/>
                <a:cs typeface="Segoe UI" panose="020B0502040204020203" pitchFamily="34" charset="0"/>
              </a:rPr>
              <a:t>Khẩu</a:t>
            </a:r>
            <a:r>
              <a:rPr lang="en-US" altLang="zh-CN" sz="1867" smtClean="0">
                <a:solidFill>
                  <a:srgbClr val="C00000"/>
                </a:solidFill>
                <a:latin typeface="Segoe UI" panose="020B0502040204020203" pitchFamily="34" charset="0"/>
                <a:cs typeface="Segoe UI" panose="020B0502040204020203" pitchFamily="34" charset="0"/>
              </a:rPr>
              <a:t> </a:t>
            </a:r>
            <a:r>
              <a:rPr lang="en-US" altLang="zh-CN" sz="1867" err="1" smtClean="0">
                <a:solidFill>
                  <a:srgbClr val="C00000"/>
                </a:solidFill>
                <a:latin typeface="Segoe UI" panose="020B0502040204020203" pitchFamily="34" charset="0"/>
                <a:cs typeface="Segoe UI" panose="020B0502040204020203" pitchFamily="34" charset="0"/>
              </a:rPr>
              <a:t>độ</a:t>
            </a:r>
            <a:r>
              <a:rPr lang="en-US" altLang="zh-CN" sz="1867" smtClean="0">
                <a:solidFill>
                  <a:srgbClr val="C00000"/>
                </a:solidFill>
                <a:latin typeface="Segoe UI" panose="020B0502040204020203" pitchFamily="34" charset="0"/>
                <a:cs typeface="Segoe UI" panose="020B0502040204020203" pitchFamily="34" charset="0"/>
              </a:rPr>
              <a:t> </a:t>
            </a:r>
            <a:r>
              <a:rPr lang="en-US" altLang="zh-CN" sz="1867" err="1" smtClean="0">
                <a:solidFill>
                  <a:srgbClr val="C00000"/>
                </a:solidFill>
                <a:latin typeface="Segoe UI" panose="020B0502040204020203" pitchFamily="34" charset="0"/>
                <a:cs typeface="Segoe UI" panose="020B0502040204020203" pitchFamily="34" charset="0"/>
              </a:rPr>
              <a:t>ống</a:t>
            </a:r>
            <a:r>
              <a:rPr lang="en-US" altLang="zh-CN" sz="1867" smtClean="0">
                <a:solidFill>
                  <a:srgbClr val="C00000"/>
                </a:solidFill>
                <a:latin typeface="Segoe UI" panose="020B0502040204020203" pitchFamily="34" charset="0"/>
                <a:cs typeface="Segoe UI" panose="020B0502040204020203" pitchFamily="34" charset="0"/>
              </a:rPr>
              <a:t> </a:t>
            </a:r>
            <a:r>
              <a:rPr lang="en-US" altLang="zh-CN" sz="1867" err="1" smtClean="0">
                <a:solidFill>
                  <a:srgbClr val="C00000"/>
                </a:solidFill>
                <a:latin typeface="Segoe UI" panose="020B0502040204020203" pitchFamily="34" charset="0"/>
                <a:cs typeface="Segoe UI" panose="020B0502040204020203" pitchFamily="34" charset="0"/>
              </a:rPr>
              <a:t>kính</a:t>
            </a:r>
            <a:r>
              <a:rPr lang="en-US" altLang="zh-CN" sz="1867" smtClean="0">
                <a:solidFill>
                  <a:srgbClr val="C00000"/>
                </a:solidFill>
                <a:latin typeface="Segoe UI" panose="020B0502040204020203" pitchFamily="34" charset="0"/>
                <a:cs typeface="Segoe UI" panose="020B0502040204020203" pitchFamily="34" charset="0"/>
              </a:rPr>
              <a:t> F1.6, </a:t>
            </a:r>
            <a:r>
              <a:rPr lang="en-US" altLang="zh-CN" sz="1867">
                <a:solidFill>
                  <a:srgbClr val="C00000"/>
                </a:solidFill>
                <a:latin typeface="Segoe UI" panose="020B0502040204020203" pitchFamily="34" charset="0"/>
                <a:cs typeface="Segoe UI" panose="020B0502040204020203" pitchFamily="34" charset="0"/>
              </a:rPr>
              <a:t>0.001Lux</a:t>
            </a:r>
          </a:p>
          <a:p>
            <a:pPr>
              <a:lnSpc>
                <a:spcPct val="150000"/>
              </a:lnSpc>
            </a:pPr>
            <a:r>
              <a:rPr lang="en-US" altLang="zh-CN" sz="1867">
                <a:solidFill>
                  <a:srgbClr val="C00000"/>
                </a:solidFill>
                <a:latin typeface="Segoe UI" panose="020B0502040204020203" pitchFamily="34" charset="0"/>
                <a:cs typeface="Segoe UI" panose="020B0502040204020203" pitchFamily="34" charset="0"/>
              </a:rPr>
              <a:t>3DNR, 130dBWDR, Super Adapt</a:t>
            </a:r>
          </a:p>
          <a:p>
            <a:pPr>
              <a:lnSpc>
                <a:spcPct val="150000"/>
              </a:lnSpc>
            </a:pPr>
            <a:r>
              <a:rPr lang="en-US" altLang="zh-CN" sz="1867" err="1" smtClean="0">
                <a:solidFill>
                  <a:srgbClr val="C00000"/>
                </a:solidFill>
                <a:latin typeface="Segoe UI" panose="020B0502040204020203" pitchFamily="34" charset="0"/>
                <a:cs typeface="Segoe UI" panose="020B0502040204020203" pitchFamily="34" charset="0"/>
              </a:rPr>
              <a:t>Ống</a:t>
            </a:r>
            <a:r>
              <a:rPr lang="en-US" altLang="zh-CN" sz="1867" smtClean="0">
                <a:solidFill>
                  <a:srgbClr val="C00000"/>
                </a:solidFill>
                <a:latin typeface="Segoe UI" panose="020B0502040204020203" pitchFamily="34" charset="0"/>
                <a:cs typeface="Segoe UI" panose="020B0502040204020203" pitchFamily="34" charset="0"/>
              </a:rPr>
              <a:t> </a:t>
            </a:r>
            <a:r>
              <a:rPr lang="en-US" altLang="zh-CN" sz="1867" err="1" smtClean="0">
                <a:solidFill>
                  <a:srgbClr val="C00000"/>
                </a:solidFill>
                <a:latin typeface="Segoe UI" panose="020B0502040204020203" pitchFamily="34" charset="0"/>
                <a:cs typeface="Segoe UI" panose="020B0502040204020203" pitchFamily="34" charset="0"/>
              </a:rPr>
              <a:t>kính</a:t>
            </a:r>
            <a:r>
              <a:rPr lang="en-US" altLang="zh-CN" sz="1867" smtClean="0">
                <a:solidFill>
                  <a:srgbClr val="C00000"/>
                </a:solidFill>
                <a:latin typeface="Segoe UI" panose="020B0502040204020203" pitchFamily="34" charset="0"/>
                <a:cs typeface="Segoe UI" panose="020B0502040204020203" pitchFamily="34" charset="0"/>
              </a:rPr>
              <a:t> </a:t>
            </a:r>
            <a:r>
              <a:rPr lang="en-US" altLang="zh-CN" sz="1867" err="1" smtClean="0">
                <a:solidFill>
                  <a:srgbClr val="C00000"/>
                </a:solidFill>
                <a:latin typeface="Segoe UI" panose="020B0502040204020203" pitchFamily="34" charset="0"/>
                <a:cs typeface="Segoe UI" panose="020B0502040204020203" pitchFamily="34" charset="0"/>
              </a:rPr>
              <a:t>điều</a:t>
            </a:r>
            <a:r>
              <a:rPr lang="en-US" altLang="zh-CN" sz="1867" smtClean="0">
                <a:solidFill>
                  <a:srgbClr val="C00000"/>
                </a:solidFill>
                <a:latin typeface="Segoe UI" panose="020B0502040204020203" pitchFamily="34" charset="0"/>
                <a:cs typeface="Segoe UI" panose="020B0502040204020203" pitchFamily="34" charset="0"/>
              </a:rPr>
              <a:t> </a:t>
            </a:r>
            <a:r>
              <a:rPr lang="en-US" altLang="zh-CN" sz="1867" err="1" smtClean="0">
                <a:solidFill>
                  <a:srgbClr val="C00000"/>
                </a:solidFill>
                <a:latin typeface="Segoe UI" panose="020B0502040204020203" pitchFamily="34" charset="0"/>
                <a:cs typeface="Segoe UI" panose="020B0502040204020203" pitchFamily="34" charset="0"/>
              </a:rPr>
              <a:t>chỉnh</a:t>
            </a:r>
            <a:r>
              <a:rPr lang="en-US" altLang="zh-CN" sz="1867" smtClean="0">
                <a:solidFill>
                  <a:srgbClr val="C00000"/>
                </a:solidFill>
                <a:latin typeface="Segoe UI" panose="020B0502040204020203" pitchFamily="34" charset="0"/>
                <a:cs typeface="Segoe UI" panose="020B0502040204020203" pitchFamily="34" charset="0"/>
              </a:rPr>
              <a:t> </a:t>
            </a:r>
            <a:r>
              <a:rPr lang="en-US" altLang="zh-CN" sz="1867" err="1" smtClean="0">
                <a:solidFill>
                  <a:srgbClr val="C00000"/>
                </a:solidFill>
                <a:latin typeface="Segoe UI" panose="020B0502040204020203" pitchFamily="34" charset="0"/>
                <a:cs typeface="Segoe UI" panose="020B0502040204020203" pitchFamily="34" charset="0"/>
              </a:rPr>
              <a:t>tiêu</a:t>
            </a:r>
            <a:r>
              <a:rPr lang="en-US" altLang="zh-CN" sz="1867" smtClean="0">
                <a:solidFill>
                  <a:srgbClr val="C00000"/>
                </a:solidFill>
                <a:latin typeface="Segoe UI" panose="020B0502040204020203" pitchFamily="34" charset="0"/>
                <a:cs typeface="Segoe UI" panose="020B0502040204020203" pitchFamily="34" charset="0"/>
              </a:rPr>
              <a:t> </a:t>
            </a:r>
            <a:r>
              <a:rPr lang="en-US" altLang="zh-CN" sz="1867" err="1" smtClean="0">
                <a:solidFill>
                  <a:srgbClr val="C00000"/>
                </a:solidFill>
                <a:latin typeface="Segoe UI" panose="020B0502040204020203" pitchFamily="34" charset="0"/>
                <a:cs typeface="Segoe UI" panose="020B0502040204020203" pitchFamily="34" charset="0"/>
              </a:rPr>
              <a:t>cự</a:t>
            </a:r>
            <a:r>
              <a:rPr lang="en-US" altLang="zh-CN" sz="1867">
                <a:solidFill>
                  <a:srgbClr val="C00000"/>
                </a:solidFill>
                <a:latin typeface="Segoe UI" panose="020B0502040204020203" pitchFamily="34" charset="0"/>
                <a:cs typeface="Segoe UI" panose="020B0502040204020203" pitchFamily="34" charset="0"/>
              </a:rPr>
              <a:t> 2.7-13.5 </a:t>
            </a:r>
            <a:r>
              <a:rPr lang="en-US" altLang="zh-CN" sz="1867" smtClean="0">
                <a:solidFill>
                  <a:srgbClr val="C00000"/>
                </a:solidFill>
                <a:latin typeface="Segoe UI" panose="020B0502040204020203" pitchFamily="34" charset="0"/>
                <a:cs typeface="Segoe UI" panose="020B0502040204020203" pitchFamily="34" charset="0"/>
              </a:rPr>
              <a:t>mm/</a:t>
            </a:r>
          </a:p>
          <a:p>
            <a:pPr>
              <a:lnSpc>
                <a:spcPct val="150000"/>
              </a:lnSpc>
            </a:pPr>
            <a:r>
              <a:rPr lang="en-US" altLang="zh-CN" sz="1867" err="1" smtClean="0">
                <a:solidFill>
                  <a:srgbClr val="C00000"/>
                </a:solidFill>
                <a:latin typeface="Segoe UI" panose="020B0502040204020203" pitchFamily="34" charset="0"/>
                <a:cs typeface="Segoe UI" panose="020B0502040204020203" pitchFamily="34" charset="0"/>
              </a:rPr>
              <a:t>tự</a:t>
            </a:r>
            <a:r>
              <a:rPr lang="en-US" altLang="zh-CN" sz="1867" smtClean="0">
                <a:solidFill>
                  <a:srgbClr val="C00000"/>
                </a:solidFill>
                <a:latin typeface="Segoe UI" panose="020B0502040204020203" pitchFamily="34" charset="0"/>
                <a:cs typeface="Segoe UI" panose="020B0502040204020203" pitchFamily="34" charset="0"/>
              </a:rPr>
              <a:t> </a:t>
            </a:r>
            <a:r>
              <a:rPr lang="en-US" altLang="zh-CN" sz="1867" err="1">
                <a:solidFill>
                  <a:srgbClr val="C00000"/>
                </a:solidFill>
                <a:latin typeface="Segoe UI" panose="020B0502040204020203" pitchFamily="34" charset="0"/>
                <a:cs typeface="Segoe UI" panose="020B0502040204020203" pitchFamily="34" charset="0"/>
              </a:rPr>
              <a:t>động</a:t>
            </a:r>
            <a:r>
              <a:rPr lang="en-US" altLang="zh-CN" sz="1867">
                <a:solidFill>
                  <a:srgbClr val="C00000"/>
                </a:solidFill>
                <a:latin typeface="Segoe UI" panose="020B0502040204020203" pitchFamily="34" charset="0"/>
                <a:cs typeface="Segoe UI" panose="020B0502040204020203" pitchFamily="34" charset="0"/>
              </a:rPr>
              <a:t> </a:t>
            </a:r>
            <a:r>
              <a:rPr lang="en-US" altLang="zh-CN" sz="1867" err="1">
                <a:solidFill>
                  <a:srgbClr val="C00000"/>
                </a:solidFill>
                <a:latin typeface="Segoe UI" panose="020B0502040204020203" pitchFamily="34" charset="0"/>
                <a:cs typeface="Segoe UI" panose="020B0502040204020203" pitchFamily="34" charset="0"/>
              </a:rPr>
              <a:t>lấy</a:t>
            </a:r>
            <a:r>
              <a:rPr lang="en-US" altLang="zh-CN" sz="1867">
                <a:solidFill>
                  <a:srgbClr val="C00000"/>
                </a:solidFill>
                <a:latin typeface="Segoe UI" panose="020B0502040204020203" pitchFamily="34" charset="0"/>
                <a:cs typeface="Segoe UI" panose="020B0502040204020203" pitchFamily="34" charset="0"/>
              </a:rPr>
              <a:t> </a:t>
            </a:r>
            <a:r>
              <a:rPr lang="en-US" altLang="zh-CN" sz="1867" err="1" smtClean="0">
                <a:solidFill>
                  <a:srgbClr val="C00000"/>
                </a:solidFill>
                <a:latin typeface="Segoe UI" panose="020B0502040204020203" pitchFamily="34" charset="0"/>
                <a:cs typeface="Segoe UI" panose="020B0502040204020203" pitchFamily="34" charset="0"/>
              </a:rPr>
              <a:t>nét</a:t>
            </a:r>
            <a:r>
              <a:rPr lang="en-US" altLang="zh-CN" sz="1867">
                <a:solidFill>
                  <a:srgbClr val="C00000"/>
                </a:solidFill>
                <a:latin typeface="Segoe UI" panose="020B0502040204020203" pitchFamily="34" charset="0"/>
                <a:cs typeface="Segoe UI" panose="020B0502040204020203" pitchFamily="34" charset="0"/>
              </a:rPr>
              <a:t> </a:t>
            </a:r>
            <a:r>
              <a:rPr lang="en-US" altLang="zh-CN" sz="1867" smtClean="0">
                <a:solidFill>
                  <a:srgbClr val="C00000"/>
                </a:solidFill>
                <a:latin typeface="Segoe UI" panose="020B0502040204020203" pitchFamily="34" charset="0"/>
                <a:cs typeface="Segoe UI" panose="020B0502040204020203" pitchFamily="34" charset="0"/>
              </a:rPr>
              <a:t>&amp; </a:t>
            </a:r>
            <a:r>
              <a:rPr lang="en-US" altLang="zh-CN" sz="1867" err="1" smtClean="0">
                <a:solidFill>
                  <a:srgbClr val="C00000"/>
                </a:solidFill>
                <a:latin typeface="Segoe UI" panose="020B0502040204020203" pitchFamily="34" charset="0"/>
                <a:cs typeface="Segoe UI" panose="020B0502040204020203" pitchFamily="34" charset="0"/>
              </a:rPr>
              <a:t>Ống</a:t>
            </a:r>
            <a:r>
              <a:rPr lang="en-US" altLang="zh-CN" sz="1867" smtClean="0">
                <a:solidFill>
                  <a:srgbClr val="C00000"/>
                </a:solidFill>
                <a:latin typeface="Segoe UI" panose="020B0502040204020203" pitchFamily="34" charset="0"/>
                <a:cs typeface="Segoe UI" panose="020B0502040204020203" pitchFamily="34" charset="0"/>
              </a:rPr>
              <a:t> </a:t>
            </a:r>
            <a:r>
              <a:rPr lang="en-US" altLang="zh-CN" sz="1867" err="1" smtClean="0">
                <a:solidFill>
                  <a:srgbClr val="C00000"/>
                </a:solidFill>
                <a:latin typeface="Segoe UI" panose="020B0502040204020203" pitchFamily="34" charset="0"/>
                <a:cs typeface="Segoe UI" panose="020B0502040204020203" pitchFamily="34" charset="0"/>
              </a:rPr>
              <a:t>kích</a:t>
            </a:r>
            <a:r>
              <a:rPr lang="en-US" altLang="zh-CN" sz="1867" smtClean="0">
                <a:solidFill>
                  <a:srgbClr val="C00000"/>
                </a:solidFill>
                <a:latin typeface="Segoe UI" panose="020B0502040204020203" pitchFamily="34" charset="0"/>
                <a:cs typeface="Segoe UI" panose="020B0502040204020203" pitchFamily="34" charset="0"/>
              </a:rPr>
              <a:t> </a:t>
            </a:r>
            <a:r>
              <a:rPr lang="en-US" altLang="zh-CN" sz="1867" err="1" smtClean="0">
                <a:solidFill>
                  <a:srgbClr val="C00000"/>
                </a:solidFill>
                <a:latin typeface="Segoe UI" panose="020B0502040204020203" pitchFamily="34" charset="0"/>
                <a:cs typeface="Segoe UI" panose="020B0502040204020203" pitchFamily="34" charset="0"/>
              </a:rPr>
              <a:t>cố</a:t>
            </a:r>
            <a:r>
              <a:rPr lang="en-US" altLang="zh-CN" sz="1867" smtClean="0">
                <a:solidFill>
                  <a:srgbClr val="C00000"/>
                </a:solidFill>
                <a:latin typeface="Segoe UI" panose="020B0502040204020203" pitchFamily="34" charset="0"/>
                <a:cs typeface="Segoe UI" panose="020B0502040204020203" pitchFamily="34" charset="0"/>
              </a:rPr>
              <a:t> </a:t>
            </a:r>
            <a:r>
              <a:rPr lang="en-US" altLang="zh-CN" sz="1867" err="1" smtClean="0">
                <a:solidFill>
                  <a:srgbClr val="C00000"/>
                </a:solidFill>
                <a:latin typeface="Segoe UI" panose="020B0502040204020203" pitchFamily="34" charset="0"/>
                <a:cs typeface="Segoe UI" panose="020B0502040204020203" pitchFamily="34" charset="0"/>
              </a:rPr>
              <a:t>định</a:t>
            </a:r>
            <a:endParaRPr lang="zh-CN" altLang="en-US" sz="1867">
              <a:solidFill>
                <a:srgbClr val="C00000"/>
              </a:solidFill>
              <a:latin typeface="Segoe UI" panose="020B0502040204020203" pitchFamily="34" charset="0"/>
              <a:cs typeface="Segoe UI" panose="020B0502040204020203" pitchFamily="34" charset="0"/>
            </a:endParaRPr>
          </a:p>
        </p:txBody>
      </p:sp>
      <p:sp>
        <p:nvSpPr>
          <p:cNvPr id="39" name="文本框 38"/>
          <p:cNvSpPr txBox="1"/>
          <p:nvPr/>
        </p:nvSpPr>
        <p:spPr>
          <a:xfrm rot="1571442">
            <a:off x="10818046" y="4682671"/>
            <a:ext cx="1263085" cy="307777"/>
          </a:xfrm>
          <a:prstGeom prst="rect">
            <a:avLst/>
          </a:prstGeom>
          <a:noFill/>
        </p:spPr>
        <p:txBody>
          <a:bodyPr wrap="square" rtlCol="0">
            <a:spAutoFit/>
          </a:bodyPr>
          <a:lstStyle/>
          <a:p>
            <a:r>
              <a:rPr lang="en-US" altLang="zh-CN" sz="1400">
                <a:solidFill>
                  <a:srgbClr val="C00000"/>
                </a:solidFill>
                <a:latin typeface="Segoe UI" panose="020B0502040204020203" pitchFamily="34" charset="0"/>
                <a:cs typeface="Segoe UI" panose="020B0502040204020203" pitchFamily="34" charset="0"/>
              </a:rPr>
              <a:t>New Casing</a:t>
            </a:r>
            <a:endParaRPr lang="zh-CN" altLang="en-US" sz="1400">
              <a:solidFill>
                <a:srgbClr val="C00000"/>
              </a:solidFill>
              <a:latin typeface="Segoe UI" panose="020B0502040204020203" pitchFamily="34" charset="0"/>
              <a:cs typeface="Segoe UI" panose="020B0502040204020203" pitchFamily="34" charset="0"/>
            </a:endParaRPr>
          </a:p>
        </p:txBody>
      </p:sp>
      <p:sp>
        <p:nvSpPr>
          <p:cNvPr id="40" name="文本框 39"/>
          <p:cNvSpPr txBox="1"/>
          <p:nvPr/>
        </p:nvSpPr>
        <p:spPr>
          <a:xfrm rot="1571442">
            <a:off x="4239406" y="4336989"/>
            <a:ext cx="1216609" cy="307777"/>
          </a:xfrm>
          <a:prstGeom prst="rect">
            <a:avLst/>
          </a:prstGeom>
          <a:noFill/>
        </p:spPr>
        <p:txBody>
          <a:bodyPr wrap="square" rtlCol="0">
            <a:spAutoFit/>
          </a:bodyPr>
          <a:lstStyle/>
          <a:p>
            <a:r>
              <a:rPr lang="en-US" altLang="zh-CN" sz="1400">
                <a:solidFill>
                  <a:srgbClr val="C00000"/>
                </a:solidFill>
                <a:latin typeface="Segoe UI" panose="020B0502040204020203" pitchFamily="34" charset="0"/>
                <a:cs typeface="Segoe UI" panose="020B0502040204020203" pitchFamily="34" charset="0"/>
              </a:rPr>
              <a:t>New Casing</a:t>
            </a:r>
            <a:endParaRPr lang="zh-CN" altLang="en-US" sz="1400">
              <a:solidFill>
                <a:srgbClr val="C00000"/>
              </a:solidFill>
              <a:latin typeface="Segoe UI" panose="020B0502040204020203" pitchFamily="34" charset="0"/>
              <a:cs typeface="Segoe UI" panose="020B0502040204020203" pitchFamily="34" charset="0"/>
            </a:endParaRPr>
          </a:p>
        </p:txBody>
      </p:sp>
      <p:sp>
        <p:nvSpPr>
          <p:cNvPr id="41" name="文本框 40"/>
          <p:cNvSpPr txBox="1"/>
          <p:nvPr/>
        </p:nvSpPr>
        <p:spPr>
          <a:xfrm rot="1571442">
            <a:off x="1788524" y="4336988"/>
            <a:ext cx="1263085" cy="307777"/>
          </a:xfrm>
          <a:prstGeom prst="rect">
            <a:avLst/>
          </a:prstGeom>
          <a:noFill/>
        </p:spPr>
        <p:txBody>
          <a:bodyPr wrap="square" rtlCol="0">
            <a:spAutoFit/>
          </a:bodyPr>
          <a:lstStyle/>
          <a:p>
            <a:r>
              <a:rPr lang="en-US" altLang="zh-CN" sz="1400">
                <a:solidFill>
                  <a:srgbClr val="C00000"/>
                </a:solidFill>
                <a:latin typeface="Segoe UI" panose="020B0502040204020203" pitchFamily="34" charset="0"/>
                <a:cs typeface="Segoe UI" panose="020B0502040204020203" pitchFamily="34" charset="0"/>
              </a:rPr>
              <a:t>New Casing</a:t>
            </a:r>
            <a:endParaRPr lang="zh-CN" altLang="en-US" sz="1400">
              <a:solidFill>
                <a:srgbClr val="C00000"/>
              </a:solidFill>
              <a:latin typeface="Segoe UI" panose="020B0502040204020203" pitchFamily="34" charset="0"/>
              <a:cs typeface="Segoe UI" panose="020B0502040204020203" pitchFamily="34" charset="0"/>
            </a:endParaRPr>
          </a:p>
        </p:txBody>
      </p:sp>
      <p:sp>
        <p:nvSpPr>
          <p:cNvPr id="42" name="文本框 41"/>
          <p:cNvSpPr txBox="1"/>
          <p:nvPr/>
        </p:nvSpPr>
        <p:spPr>
          <a:xfrm rot="1571442">
            <a:off x="6789566" y="2365273"/>
            <a:ext cx="1216609" cy="307777"/>
          </a:xfrm>
          <a:prstGeom prst="rect">
            <a:avLst/>
          </a:prstGeom>
          <a:noFill/>
        </p:spPr>
        <p:txBody>
          <a:bodyPr wrap="square" rtlCol="0">
            <a:spAutoFit/>
          </a:bodyPr>
          <a:lstStyle/>
          <a:p>
            <a:r>
              <a:rPr lang="en-US" altLang="zh-CN" sz="1400">
                <a:solidFill>
                  <a:srgbClr val="C00000"/>
                </a:solidFill>
                <a:latin typeface="Segoe UI" panose="020B0502040204020203" pitchFamily="34" charset="0"/>
                <a:cs typeface="Segoe UI" panose="020B0502040204020203" pitchFamily="34" charset="0"/>
              </a:rPr>
              <a:t>New Casing</a:t>
            </a:r>
            <a:endParaRPr lang="zh-CN" altLang="en-US" sz="1400">
              <a:solidFill>
                <a:srgbClr val="C00000"/>
              </a:solidFill>
              <a:latin typeface="Segoe UI" panose="020B0502040204020203" pitchFamily="34" charset="0"/>
              <a:cs typeface="Segoe UI" panose="020B0502040204020203" pitchFamily="34" charset="0"/>
            </a:endParaRPr>
          </a:p>
        </p:txBody>
      </p:sp>
      <p:sp>
        <p:nvSpPr>
          <p:cNvPr id="43" name="文本框 21"/>
          <p:cNvSpPr txBox="1"/>
          <p:nvPr/>
        </p:nvSpPr>
        <p:spPr>
          <a:xfrm>
            <a:off x="179904" y="125376"/>
            <a:ext cx="6449201" cy="830997"/>
          </a:xfrm>
          <a:prstGeom prst="rect">
            <a:avLst/>
          </a:prstGeom>
          <a:noFill/>
        </p:spPr>
        <p:txBody>
          <a:bodyPr wrap="none" rtlCol="0">
            <a:spAutoFit/>
          </a:bodyPr>
          <a:lstStyle/>
          <a:p>
            <a:r>
              <a:rPr lang="en-US" altLang="zh-CN" sz="4400" b="1" smtClean="0">
                <a:solidFill>
                  <a:srgbClr val="0176A3"/>
                </a:solidFill>
                <a:latin typeface="Segoe UI" panose="020B0502040204020203" pitchFamily="34" charset="0"/>
                <a:cs typeface="Segoe UI" panose="020B0502040204020203" pitchFamily="34" charset="0"/>
              </a:rPr>
              <a:t>Full-color 2.0 </a:t>
            </a:r>
            <a:r>
              <a:rPr lang="en-US" altLang="zh-CN" sz="4800" b="1" smtClean="0">
                <a:solidFill>
                  <a:srgbClr val="0176A3"/>
                </a:solidFill>
                <a:latin typeface="Segoe UI" panose="020B0502040204020203" pitchFamily="34" charset="0"/>
                <a:cs typeface="Segoe UI" panose="020B0502040204020203" pitchFamily="34" charset="0"/>
              </a:rPr>
              <a:t>– </a:t>
            </a:r>
            <a:r>
              <a:rPr lang="en-US" altLang="zh-CN" sz="3600" b="1" err="1" smtClean="0">
                <a:solidFill>
                  <a:srgbClr val="0176A3"/>
                </a:solidFill>
                <a:latin typeface="Segoe UI" panose="020B0502040204020203" pitchFamily="34" charset="0"/>
                <a:cs typeface="Segoe UI" panose="020B0502040204020203" pitchFamily="34" charset="0"/>
              </a:rPr>
              <a:t>Sản</a:t>
            </a:r>
            <a:r>
              <a:rPr lang="en-US" altLang="zh-CN" sz="3600" b="1" smtClean="0">
                <a:solidFill>
                  <a:srgbClr val="0176A3"/>
                </a:solidFill>
                <a:latin typeface="Segoe UI" panose="020B0502040204020203" pitchFamily="34" charset="0"/>
                <a:cs typeface="Segoe UI" panose="020B0502040204020203" pitchFamily="34" charset="0"/>
              </a:rPr>
              <a:t> </a:t>
            </a:r>
            <a:r>
              <a:rPr lang="en-US" altLang="zh-CN" sz="3600" b="1" err="1" smtClean="0">
                <a:solidFill>
                  <a:srgbClr val="0176A3"/>
                </a:solidFill>
                <a:latin typeface="Segoe UI" panose="020B0502040204020203" pitchFamily="34" charset="0"/>
                <a:cs typeface="Segoe UI" panose="020B0502040204020203" pitchFamily="34" charset="0"/>
              </a:rPr>
              <a:t>phẩm</a:t>
            </a:r>
            <a:endParaRPr lang="zh-CN" altLang="en-US" sz="3600" b="1">
              <a:solidFill>
                <a:srgbClr val="0176A3"/>
              </a:solidFill>
              <a:latin typeface="Segoe UI" panose="020B0502040204020203" pitchFamily="34" charset="0"/>
              <a:cs typeface="Segoe UI" panose="020B0502040204020203" pitchFamily="34" charset="0"/>
            </a:endParaRPr>
          </a:p>
        </p:txBody>
      </p:sp>
      <p:pic>
        <p:nvPicPr>
          <p:cNvPr id="44" name="Picture 43"/>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856857" y="102662"/>
            <a:ext cx="2235555" cy="513265"/>
          </a:xfrm>
          <a:prstGeom prst="rect">
            <a:avLst/>
          </a:prstGeom>
        </p:spPr>
      </p:pic>
      <p:sp>
        <p:nvSpPr>
          <p:cNvPr id="45" name="矩形 68"/>
          <p:cNvSpPr/>
          <p:nvPr/>
        </p:nvSpPr>
        <p:spPr>
          <a:xfrm>
            <a:off x="1372453" y="6290380"/>
            <a:ext cx="2690957" cy="301804"/>
          </a:xfrm>
          <a:prstGeom prst="rect">
            <a:avLst/>
          </a:prstGeom>
          <a:solidFill>
            <a:srgbClr val="002060"/>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altLang="zh-CN" sz="1600" err="1" smtClean="0">
                <a:latin typeface="Segoe UI" panose="020B0502040204020203" pitchFamily="34" charset="0"/>
                <a:cs typeface="Segoe UI" panose="020B0502040204020203" pitchFamily="34" charset="0"/>
              </a:rPr>
              <a:t>Ống</a:t>
            </a:r>
            <a:r>
              <a:rPr lang="en-US" altLang="zh-CN" sz="1600" smtClean="0">
                <a:latin typeface="Segoe UI" panose="020B0502040204020203" pitchFamily="34" charset="0"/>
                <a:cs typeface="Segoe UI" panose="020B0502040204020203" pitchFamily="34" charset="0"/>
              </a:rPr>
              <a:t> </a:t>
            </a:r>
            <a:r>
              <a:rPr lang="en-US" altLang="zh-CN" sz="1600" err="1" smtClean="0">
                <a:latin typeface="Segoe UI" panose="020B0502040204020203" pitchFamily="34" charset="0"/>
                <a:cs typeface="Segoe UI" panose="020B0502040204020203" pitchFamily="34" charset="0"/>
              </a:rPr>
              <a:t>kính</a:t>
            </a:r>
            <a:r>
              <a:rPr lang="en-US" altLang="zh-CN" sz="1600" smtClean="0">
                <a:latin typeface="Segoe UI" panose="020B0502040204020203" pitchFamily="34" charset="0"/>
                <a:cs typeface="Segoe UI" panose="020B0502040204020203" pitchFamily="34" charset="0"/>
              </a:rPr>
              <a:t> </a:t>
            </a:r>
            <a:r>
              <a:rPr lang="en-US" altLang="zh-CN" sz="1600" err="1" smtClean="0">
                <a:latin typeface="Segoe UI" panose="020B0502040204020203" pitchFamily="34" charset="0"/>
                <a:cs typeface="Segoe UI" panose="020B0502040204020203" pitchFamily="34" charset="0"/>
              </a:rPr>
              <a:t>điều</a:t>
            </a:r>
            <a:r>
              <a:rPr lang="en-US" altLang="zh-CN" sz="1600" smtClean="0">
                <a:latin typeface="Segoe UI" panose="020B0502040204020203" pitchFamily="34" charset="0"/>
                <a:cs typeface="Segoe UI" panose="020B0502040204020203" pitchFamily="34" charset="0"/>
              </a:rPr>
              <a:t> </a:t>
            </a:r>
            <a:r>
              <a:rPr lang="en-US" altLang="zh-CN" sz="1600" err="1" smtClean="0">
                <a:latin typeface="Segoe UI" panose="020B0502040204020203" pitchFamily="34" charset="0"/>
                <a:cs typeface="Segoe UI" panose="020B0502040204020203" pitchFamily="34" charset="0"/>
              </a:rPr>
              <a:t>chỉnh</a:t>
            </a:r>
            <a:r>
              <a:rPr lang="en-US" altLang="zh-CN" sz="1600" smtClean="0">
                <a:latin typeface="Segoe UI" panose="020B0502040204020203" pitchFamily="34" charset="0"/>
                <a:cs typeface="Segoe UI" panose="020B0502040204020203" pitchFamily="34" charset="0"/>
              </a:rPr>
              <a:t> </a:t>
            </a:r>
            <a:r>
              <a:rPr lang="en-US" altLang="zh-CN" sz="1600" err="1" smtClean="0">
                <a:latin typeface="Segoe UI" panose="020B0502040204020203" pitchFamily="34" charset="0"/>
                <a:cs typeface="Segoe UI" panose="020B0502040204020203" pitchFamily="34" charset="0"/>
              </a:rPr>
              <a:t>tiêu</a:t>
            </a:r>
            <a:r>
              <a:rPr lang="en-US" altLang="zh-CN" sz="1600" smtClean="0">
                <a:latin typeface="Segoe UI" panose="020B0502040204020203" pitchFamily="34" charset="0"/>
                <a:cs typeface="Segoe UI" panose="020B0502040204020203" pitchFamily="34" charset="0"/>
              </a:rPr>
              <a:t> </a:t>
            </a:r>
            <a:r>
              <a:rPr lang="en-US" altLang="zh-CN" sz="1600" err="1" smtClean="0">
                <a:latin typeface="Segoe UI" panose="020B0502040204020203" pitchFamily="34" charset="0"/>
                <a:cs typeface="Segoe UI" panose="020B0502040204020203" pitchFamily="34" charset="0"/>
              </a:rPr>
              <a:t>cự</a:t>
            </a:r>
            <a:endParaRPr lang="zh-CN" altLang="en-US" sz="1600">
              <a:latin typeface="Segoe UI" panose="020B0502040204020203" pitchFamily="34" charset="0"/>
              <a:cs typeface="Segoe UI" panose="020B0502040204020203" pitchFamily="34" charset="0"/>
            </a:endParaRPr>
          </a:p>
        </p:txBody>
      </p:sp>
      <p:sp>
        <p:nvSpPr>
          <p:cNvPr id="46" name="矩形 89"/>
          <p:cNvSpPr/>
          <p:nvPr/>
        </p:nvSpPr>
        <p:spPr>
          <a:xfrm>
            <a:off x="8134458" y="6290380"/>
            <a:ext cx="1904582" cy="301804"/>
          </a:xfrm>
          <a:prstGeom prst="rect">
            <a:avLst/>
          </a:prstGeom>
          <a:solidFill>
            <a:srgbClr val="002060"/>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altLang="zh-CN" sz="1600" err="1" smtClean="0">
                <a:latin typeface="Segoe UI" panose="020B0502040204020203" pitchFamily="34" charset="0"/>
                <a:cs typeface="Segoe UI" panose="020B0502040204020203" pitchFamily="34" charset="0"/>
              </a:rPr>
              <a:t>Ống</a:t>
            </a:r>
            <a:r>
              <a:rPr lang="en-US" altLang="zh-CN" sz="1600" smtClean="0">
                <a:latin typeface="Segoe UI" panose="020B0502040204020203" pitchFamily="34" charset="0"/>
                <a:cs typeface="Segoe UI" panose="020B0502040204020203" pitchFamily="34" charset="0"/>
              </a:rPr>
              <a:t> </a:t>
            </a:r>
            <a:r>
              <a:rPr lang="en-US" altLang="zh-CN" sz="1600" err="1" smtClean="0">
                <a:latin typeface="Segoe UI" panose="020B0502040204020203" pitchFamily="34" charset="0"/>
                <a:cs typeface="Segoe UI" panose="020B0502040204020203" pitchFamily="34" charset="0"/>
              </a:rPr>
              <a:t>kính</a:t>
            </a:r>
            <a:r>
              <a:rPr lang="en-US" altLang="zh-CN" sz="1600" smtClean="0">
                <a:latin typeface="Segoe UI" panose="020B0502040204020203" pitchFamily="34" charset="0"/>
                <a:cs typeface="Segoe UI" panose="020B0502040204020203" pitchFamily="34" charset="0"/>
              </a:rPr>
              <a:t> </a:t>
            </a:r>
            <a:r>
              <a:rPr lang="en-US" altLang="zh-CN" sz="1600" err="1" smtClean="0">
                <a:latin typeface="Segoe UI" panose="020B0502040204020203" pitchFamily="34" charset="0"/>
                <a:cs typeface="Segoe UI" panose="020B0502040204020203" pitchFamily="34" charset="0"/>
              </a:rPr>
              <a:t>cố</a:t>
            </a:r>
            <a:r>
              <a:rPr lang="en-US" altLang="zh-CN" sz="1600" smtClean="0">
                <a:latin typeface="Segoe UI" panose="020B0502040204020203" pitchFamily="34" charset="0"/>
                <a:cs typeface="Segoe UI" panose="020B0502040204020203" pitchFamily="34" charset="0"/>
              </a:rPr>
              <a:t> </a:t>
            </a:r>
            <a:r>
              <a:rPr lang="en-US" altLang="zh-CN" sz="1600" err="1" smtClean="0">
                <a:latin typeface="Segoe UI" panose="020B0502040204020203" pitchFamily="34" charset="0"/>
                <a:cs typeface="Segoe UI" panose="020B0502040204020203" pitchFamily="34" charset="0"/>
              </a:rPr>
              <a:t>định</a:t>
            </a:r>
            <a:endParaRPr lang="zh-CN" altLang="en-US" sz="1600">
              <a:latin typeface="Segoe UI" panose="020B0502040204020203" pitchFamily="34" charset="0"/>
              <a:cs typeface="Segoe UI" panose="020B0502040204020203" pitchFamily="34" charset="0"/>
            </a:endParaRPr>
          </a:p>
        </p:txBody>
      </p:sp>
      <p:cxnSp>
        <p:nvCxnSpPr>
          <p:cNvPr id="3" name="Straight Connector 2"/>
          <p:cNvCxnSpPr/>
          <p:nvPr/>
        </p:nvCxnSpPr>
        <p:spPr>
          <a:xfrm>
            <a:off x="5476760" y="3793724"/>
            <a:ext cx="12575" cy="2801026"/>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058859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表格 6"/>
          <p:cNvGraphicFramePr>
            <a:graphicFrameLocks noGrp="1"/>
          </p:cNvGraphicFramePr>
          <p:nvPr>
            <p:extLst>
              <p:ext uri="{D42A27DB-BD31-4B8C-83A1-F6EECF244321}">
                <p14:modId xmlns:p14="http://schemas.microsoft.com/office/powerpoint/2010/main" val="2678931438"/>
              </p:ext>
            </p:extLst>
          </p:nvPr>
        </p:nvGraphicFramePr>
        <p:xfrm>
          <a:off x="722981" y="1122748"/>
          <a:ext cx="10793028" cy="5565593"/>
        </p:xfrm>
        <a:graphic>
          <a:graphicData uri="http://schemas.openxmlformats.org/drawingml/2006/table">
            <a:tbl>
              <a:tblPr firstRow="1" bandRow="1">
                <a:tableStyleId>{F5AB1C69-6EDB-4FF4-983F-18BD219EF322}</a:tableStyleId>
              </a:tblPr>
              <a:tblGrid>
                <a:gridCol w="2698257">
                  <a:extLst>
                    <a:ext uri="{9D8B030D-6E8A-4147-A177-3AD203B41FA5}">
                      <a16:colId xmlns:a16="http://schemas.microsoft.com/office/drawing/2014/main" val="520159349"/>
                    </a:ext>
                  </a:extLst>
                </a:gridCol>
                <a:gridCol w="2763430">
                  <a:extLst>
                    <a:ext uri="{9D8B030D-6E8A-4147-A177-3AD203B41FA5}">
                      <a16:colId xmlns:a16="http://schemas.microsoft.com/office/drawing/2014/main" val="2129439168"/>
                    </a:ext>
                  </a:extLst>
                </a:gridCol>
                <a:gridCol w="2633084">
                  <a:extLst>
                    <a:ext uri="{9D8B030D-6E8A-4147-A177-3AD203B41FA5}">
                      <a16:colId xmlns:a16="http://schemas.microsoft.com/office/drawing/2014/main" val="266175743"/>
                    </a:ext>
                  </a:extLst>
                </a:gridCol>
                <a:gridCol w="2698257">
                  <a:extLst>
                    <a:ext uri="{9D8B030D-6E8A-4147-A177-3AD203B41FA5}">
                      <a16:colId xmlns:a16="http://schemas.microsoft.com/office/drawing/2014/main" val="3530931817"/>
                    </a:ext>
                  </a:extLst>
                </a:gridCol>
              </a:tblGrid>
              <a:tr h="1378184">
                <a:tc>
                  <a:txBody>
                    <a:bodyPr/>
                    <a:lstStyle/>
                    <a:p>
                      <a:pPr algn="l">
                        <a:lnSpc>
                          <a:spcPct val="350000"/>
                        </a:lnSpc>
                      </a:pPr>
                      <a:r>
                        <a:rPr lang="en-US" altLang="zh-CN" sz="1600" err="1" smtClean="0">
                          <a:latin typeface="Segoe UI" panose="020B0502040204020203" pitchFamily="34" charset="0"/>
                          <a:cs typeface="Segoe UI" panose="020B0502040204020203" pitchFamily="34" charset="0"/>
                        </a:rPr>
                        <a:t>Sản</a:t>
                      </a:r>
                      <a:r>
                        <a:rPr lang="en-US" altLang="zh-CN" sz="1600" baseline="0" smtClean="0">
                          <a:latin typeface="Segoe UI" panose="020B0502040204020203" pitchFamily="34" charset="0"/>
                          <a:cs typeface="Segoe UI" panose="020B0502040204020203" pitchFamily="34" charset="0"/>
                        </a:rPr>
                        <a:t> </a:t>
                      </a:r>
                      <a:r>
                        <a:rPr lang="en-US" altLang="zh-CN" sz="1600" baseline="0" err="1" smtClean="0">
                          <a:latin typeface="Segoe UI" panose="020B0502040204020203" pitchFamily="34" charset="0"/>
                          <a:cs typeface="Segoe UI" panose="020B0502040204020203" pitchFamily="34" charset="0"/>
                        </a:rPr>
                        <a:t>phẩm</a:t>
                      </a:r>
                      <a:endParaRPr lang="zh-CN" altLang="en-US" sz="1600">
                        <a:latin typeface="Segoe UI" panose="020B0502040204020203" pitchFamily="34" charset="0"/>
                        <a:cs typeface="Segoe UI" panose="020B0502040204020203" pitchFamily="34" charset="0"/>
                      </a:endParaRPr>
                    </a:p>
                  </a:txBody>
                  <a:tcPr marL="121920" marR="121920" marT="60960" marB="60960">
                    <a:solidFill>
                      <a:schemeClr val="tx2"/>
                    </a:solidFill>
                  </a:tcPr>
                </a:tc>
                <a:tc>
                  <a:txBody>
                    <a:bodyPr/>
                    <a:lstStyle/>
                    <a:p>
                      <a:endParaRPr lang="zh-CN" altLang="en-US" sz="1600">
                        <a:latin typeface="Segoe UI" panose="020B0502040204020203" pitchFamily="34" charset="0"/>
                        <a:cs typeface="Segoe UI" panose="020B0502040204020203" pitchFamily="34" charset="0"/>
                      </a:endParaRPr>
                    </a:p>
                  </a:txBody>
                  <a:tcPr marL="121920" marR="121920" marT="60960" marB="60960">
                    <a:solidFill>
                      <a:schemeClr val="tx2"/>
                    </a:solidFill>
                  </a:tcPr>
                </a:tc>
                <a:tc>
                  <a:txBody>
                    <a:bodyPr/>
                    <a:lstStyle/>
                    <a:p>
                      <a:endParaRPr lang="zh-CN" altLang="en-US" sz="1600">
                        <a:latin typeface="Segoe UI" panose="020B0502040204020203" pitchFamily="34" charset="0"/>
                        <a:cs typeface="Segoe UI" panose="020B0502040204020203" pitchFamily="34" charset="0"/>
                      </a:endParaRPr>
                    </a:p>
                  </a:txBody>
                  <a:tcPr marL="121920" marR="121920" marT="60960" marB="60960">
                    <a:solidFill>
                      <a:schemeClr val="tx2"/>
                    </a:solidFill>
                  </a:tcPr>
                </a:tc>
                <a:tc>
                  <a:txBody>
                    <a:bodyPr/>
                    <a:lstStyle/>
                    <a:p>
                      <a:endParaRPr lang="zh-CN" altLang="en-US" sz="1600">
                        <a:latin typeface="Segoe UI" panose="020B0502040204020203" pitchFamily="34" charset="0"/>
                        <a:cs typeface="Segoe UI" panose="020B0502040204020203" pitchFamily="34" charset="0"/>
                      </a:endParaRPr>
                    </a:p>
                  </a:txBody>
                  <a:tcPr marL="121920" marR="121920" marT="60960" marB="60960">
                    <a:solidFill>
                      <a:schemeClr val="tx2"/>
                    </a:solidFill>
                  </a:tcPr>
                </a:tc>
                <a:extLst>
                  <a:ext uri="{0D108BD9-81ED-4DB2-BD59-A6C34878D82A}">
                    <a16:rowId xmlns:a16="http://schemas.microsoft.com/office/drawing/2014/main" val="2993120254"/>
                  </a:ext>
                </a:extLst>
              </a:tr>
              <a:tr h="630740">
                <a:tc>
                  <a:txBody>
                    <a:bodyPr/>
                    <a:lstStyle/>
                    <a:p>
                      <a:pPr>
                        <a:lnSpc>
                          <a:spcPct val="120000"/>
                        </a:lnSpc>
                        <a:spcBef>
                          <a:spcPts val="0"/>
                        </a:spcBef>
                        <a:spcAft>
                          <a:spcPts val="0"/>
                        </a:spcAft>
                      </a:pPr>
                      <a:r>
                        <a:rPr lang="en-US" altLang="zh-CN" sz="1600" b="0" err="1" smtClean="0">
                          <a:latin typeface="Segoe UI" panose="020B0502040204020203" pitchFamily="34" charset="0"/>
                          <a:ea typeface="Segoe UI" panose="020B0502040204020203" pitchFamily="34" charset="0"/>
                          <a:cs typeface="Segoe UI" panose="020B0502040204020203" pitchFamily="34" charset="0"/>
                        </a:rPr>
                        <a:t>Tỷ</a:t>
                      </a:r>
                      <a:r>
                        <a:rPr lang="en-US" altLang="zh-CN" sz="1600" b="0" baseline="0" smtClean="0">
                          <a:latin typeface="Segoe UI" panose="020B0502040204020203" pitchFamily="34" charset="0"/>
                          <a:ea typeface="Segoe UI" panose="020B0502040204020203" pitchFamily="34" charset="0"/>
                          <a:cs typeface="Segoe UI" panose="020B0502040204020203" pitchFamily="34" charset="0"/>
                        </a:rPr>
                        <a:t> </a:t>
                      </a:r>
                      <a:r>
                        <a:rPr lang="en-US" altLang="zh-CN" sz="1600" b="0" baseline="0" err="1" smtClean="0">
                          <a:latin typeface="Segoe UI" panose="020B0502040204020203" pitchFamily="34" charset="0"/>
                          <a:ea typeface="Segoe UI" panose="020B0502040204020203" pitchFamily="34" charset="0"/>
                          <a:cs typeface="Segoe UI" panose="020B0502040204020203" pitchFamily="34" charset="0"/>
                        </a:rPr>
                        <a:t>lệ</a:t>
                      </a:r>
                      <a:r>
                        <a:rPr lang="en-US" altLang="zh-CN" sz="1600" b="0" baseline="0" smtClean="0">
                          <a:latin typeface="Segoe UI" panose="020B0502040204020203" pitchFamily="34" charset="0"/>
                          <a:ea typeface="Segoe UI" panose="020B0502040204020203" pitchFamily="34" charset="0"/>
                          <a:cs typeface="Segoe UI" panose="020B0502040204020203" pitchFamily="34" charset="0"/>
                        </a:rPr>
                        <a:t> </a:t>
                      </a:r>
                      <a:r>
                        <a:rPr lang="en-US" altLang="zh-CN" sz="1600" b="0" baseline="0" err="1" smtClean="0">
                          <a:latin typeface="Segoe UI" panose="020B0502040204020203" pitchFamily="34" charset="0"/>
                          <a:ea typeface="Segoe UI" panose="020B0502040204020203" pitchFamily="34" charset="0"/>
                          <a:cs typeface="Segoe UI" panose="020B0502040204020203" pitchFamily="34" charset="0"/>
                        </a:rPr>
                        <a:t>k</a:t>
                      </a:r>
                      <a:r>
                        <a:rPr lang="en-US" altLang="zh-CN" sz="1600" b="0" err="1" smtClean="0">
                          <a:latin typeface="Segoe UI" panose="020B0502040204020203" pitchFamily="34" charset="0"/>
                          <a:ea typeface="Segoe UI" panose="020B0502040204020203" pitchFamily="34" charset="0"/>
                          <a:cs typeface="Segoe UI" panose="020B0502040204020203" pitchFamily="34" charset="0"/>
                        </a:rPr>
                        <a:t>hung</a:t>
                      </a:r>
                      <a:r>
                        <a:rPr lang="en-US" altLang="zh-CN" sz="1600" b="0" smtClean="0">
                          <a:latin typeface="Segoe UI" panose="020B0502040204020203" pitchFamily="34" charset="0"/>
                          <a:ea typeface="Segoe UI" panose="020B0502040204020203" pitchFamily="34" charset="0"/>
                          <a:cs typeface="Segoe UI" panose="020B0502040204020203" pitchFamily="34" charset="0"/>
                        </a:rPr>
                        <a:t> </a:t>
                      </a:r>
                      <a:r>
                        <a:rPr lang="en-US" altLang="zh-CN" sz="1600" b="0" err="1" smtClean="0">
                          <a:latin typeface="Segoe UI" panose="020B0502040204020203" pitchFamily="34" charset="0"/>
                          <a:ea typeface="Segoe UI" panose="020B0502040204020203" pitchFamily="34" charset="0"/>
                          <a:cs typeface="Segoe UI" panose="020B0502040204020203" pitchFamily="34" charset="0"/>
                        </a:rPr>
                        <a:t>hình</a:t>
                      </a:r>
                      <a:endParaRPr lang="zh-CN" altLang="en-US" sz="1600" b="0">
                        <a:latin typeface="Segoe UI" panose="020B0502040204020203" pitchFamily="34" charset="0"/>
                        <a:cs typeface="Segoe UI" panose="020B0502040204020203" pitchFamily="34" charset="0"/>
                      </a:endParaRPr>
                    </a:p>
                  </a:txBody>
                  <a:tcPr marL="121920" marR="121920" marT="60960" marB="60960" anchor="ctr"/>
                </a:tc>
                <a:tc>
                  <a:txBody>
                    <a:bodyPr/>
                    <a:lstStyle/>
                    <a:p>
                      <a:pPr algn="l">
                        <a:lnSpc>
                          <a:spcPct val="120000"/>
                        </a:lnSpc>
                        <a:spcBef>
                          <a:spcPts val="0"/>
                        </a:spcBef>
                        <a:spcAft>
                          <a:spcPts val="0"/>
                        </a:spcAft>
                      </a:pPr>
                      <a:r>
                        <a:rPr lang="en-US" altLang="zh-CN" sz="1600">
                          <a:solidFill>
                            <a:schemeClr val="tx1"/>
                          </a:solidFill>
                          <a:latin typeface="Segoe UI" panose="020B0502040204020203" pitchFamily="34" charset="0"/>
                          <a:cs typeface="Segoe UI" panose="020B0502040204020203" pitchFamily="34" charset="0"/>
                        </a:rPr>
                        <a:t>Max.1080P@30fps</a:t>
                      </a:r>
                      <a:endParaRPr lang="zh-CN" altLang="en-US" sz="1600">
                        <a:solidFill>
                          <a:schemeClr val="tx1"/>
                        </a:solidFill>
                        <a:latin typeface="Segoe UI" panose="020B0502040204020203" pitchFamily="34" charset="0"/>
                        <a:cs typeface="Segoe UI" panose="020B0502040204020203" pitchFamily="34" charset="0"/>
                      </a:endParaRPr>
                    </a:p>
                  </a:txBody>
                  <a:tcPr marL="121920" marR="121920" marT="60960" marB="60960" anchor="ctr"/>
                </a:tc>
                <a:tc>
                  <a:txBody>
                    <a:bodyPr/>
                    <a:lstStyle/>
                    <a:p>
                      <a:pPr algn="l">
                        <a:lnSpc>
                          <a:spcPct val="120000"/>
                        </a:lnSpc>
                        <a:spcBef>
                          <a:spcPts val="0"/>
                        </a:spcBef>
                        <a:spcAft>
                          <a:spcPts val="0"/>
                        </a:spcAft>
                      </a:pPr>
                      <a:r>
                        <a:rPr lang="en-US" altLang="zh-CN" sz="1600">
                          <a:solidFill>
                            <a:schemeClr val="tx1"/>
                          </a:solidFill>
                          <a:latin typeface="Segoe UI" panose="020B0502040204020203" pitchFamily="34" charset="0"/>
                          <a:cs typeface="Segoe UI" panose="020B0502040204020203" pitchFamily="34" charset="0"/>
                        </a:rPr>
                        <a:t>Max.1080P@30fps</a:t>
                      </a:r>
                      <a:endParaRPr lang="zh-CN" altLang="en-US" sz="1600">
                        <a:solidFill>
                          <a:schemeClr val="tx1"/>
                        </a:solidFill>
                        <a:latin typeface="Segoe UI" panose="020B0502040204020203" pitchFamily="34" charset="0"/>
                        <a:cs typeface="Segoe UI" panose="020B0502040204020203" pitchFamily="34" charset="0"/>
                      </a:endParaRPr>
                    </a:p>
                  </a:txBody>
                  <a:tcPr marL="121920" marR="121920" marT="60960" marB="60960" anchor="ctr"/>
                </a:tc>
                <a:tc>
                  <a:txBody>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lang="en-US" altLang="zh-CN" sz="1600">
                          <a:solidFill>
                            <a:schemeClr val="tx1"/>
                          </a:solidFill>
                          <a:latin typeface="Segoe UI" panose="020B0502040204020203" pitchFamily="34" charset="0"/>
                          <a:cs typeface="Segoe UI" panose="020B0502040204020203" pitchFamily="34" charset="0"/>
                        </a:rPr>
                        <a:t>Max.1080P@30fps</a:t>
                      </a:r>
                      <a:endParaRPr lang="zh-CN" altLang="en-US" sz="1600">
                        <a:solidFill>
                          <a:schemeClr val="tx1"/>
                        </a:solidFill>
                        <a:latin typeface="Segoe UI" panose="020B0502040204020203" pitchFamily="34" charset="0"/>
                        <a:cs typeface="Segoe UI" panose="020B0502040204020203" pitchFamily="34" charset="0"/>
                      </a:endParaRPr>
                    </a:p>
                  </a:txBody>
                  <a:tcPr marL="121920" marR="121920" marT="60960" marB="60960" anchor="ctr"/>
                </a:tc>
                <a:extLst>
                  <a:ext uri="{0D108BD9-81ED-4DB2-BD59-A6C34878D82A}">
                    <a16:rowId xmlns:a16="http://schemas.microsoft.com/office/drawing/2014/main" val="1634080310"/>
                  </a:ext>
                </a:extLst>
              </a:tr>
              <a:tr h="949773">
                <a:tc>
                  <a:txBody>
                    <a:bodyPr/>
                    <a:lstStyle/>
                    <a:p>
                      <a:pPr>
                        <a:lnSpc>
                          <a:spcPct val="120000"/>
                        </a:lnSpc>
                        <a:spcBef>
                          <a:spcPts val="0"/>
                        </a:spcBef>
                        <a:spcAft>
                          <a:spcPts val="0"/>
                        </a:spcAft>
                      </a:pPr>
                      <a:r>
                        <a:rPr lang="en-US" altLang="zh-CN" sz="1600" b="0" err="1" smtClean="0">
                          <a:latin typeface="Segoe UI" panose="020B0502040204020203" pitchFamily="34" charset="0"/>
                          <a:ea typeface="Segoe UI" panose="020B0502040204020203" pitchFamily="34" charset="0"/>
                          <a:cs typeface="Segoe UI" panose="020B0502040204020203" pitchFamily="34" charset="0"/>
                        </a:rPr>
                        <a:t>Hiệu</a:t>
                      </a:r>
                      <a:r>
                        <a:rPr lang="en-US" altLang="zh-CN" sz="1600" b="0" baseline="0" smtClean="0">
                          <a:latin typeface="Segoe UI" panose="020B0502040204020203" pitchFamily="34" charset="0"/>
                          <a:ea typeface="Segoe UI" panose="020B0502040204020203" pitchFamily="34" charset="0"/>
                          <a:cs typeface="Segoe UI" panose="020B0502040204020203" pitchFamily="34" charset="0"/>
                        </a:rPr>
                        <a:t> </a:t>
                      </a:r>
                      <a:r>
                        <a:rPr lang="en-US" altLang="zh-CN" sz="1600" b="0" baseline="0" err="1" smtClean="0">
                          <a:latin typeface="Segoe UI" panose="020B0502040204020203" pitchFamily="34" charset="0"/>
                          <a:ea typeface="Segoe UI" panose="020B0502040204020203" pitchFamily="34" charset="0"/>
                          <a:cs typeface="Segoe UI" panose="020B0502040204020203" pitchFamily="34" charset="0"/>
                        </a:rPr>
                        <a:t>năng</a:t>
                      </a:r>
                      <a:endParaRPr lang="zh-CN" altLang="en-US" sz="1600" b="0">
                        <a:latin typeface="Segoe UI" panose="020B0502040204020203" pitchFamily="34" charset="0"/>
                        <a:cs typeface="Segoe UI" panose="020B0502040204020203" pitchFamily="34" charset="0"/>
                      </a:endParaRPr>
                    </a:p>
                  </a:txBody>
                  <a:tcPr marL="121920" marR="121920" marT="60960" marB="60960" anchor="ctr"/>
                </a:tc>
                <a:tc>
                  <a:txBody>
                    <a:bodyPr/>
                    <a:lstStyle/>
                    <a:p>
                      <a:pPr algn="l">
                        <a:lnSpc>
                          <a:spcPct val="120000"/>
                        </a:lnSpc>
                        <a:spcBef>
                          <a:spcPts val="0"/>
                        </a:spcBef>
                        <a:spcAft>
                          <a:spcPts val="0"/>
                        </a:spcAft>
                      </a:pPr>
                      <a:r>
                        <a:rPr lang="en-US" altLang="zh-CN" sz="1600" baseline="0">
                          <a:solidFill>
                            <a:srgbClr val="CC0000"/>
                          </a:solidFill>
                          <a:latin typeface="Segoe UI" panose="020B0502040204020203" pitchFamily="34" charset="0"/>
                          <a:cs typeface="Segoe UI" panose="020B0502040204020203" pitchFamily="34" charset="0"/>
                        </a:rPr>
                        <a:t>Super Adapt</a:t>
                      </a:r>
                    </a:p>
                    <a:p>
                      <a:pPr algn="l">
                        <a:lnSpc>
                          <a:spcPct val="120000"/>
                        </a:lnSpc>
                        <a:spcBef>
                          <a:spcPts val="0"/>
                        </a:spcBef>
                        <a:spcAft>
                          <a:spcPts val="0"/>
                        </a:spcAft>
                      </a:pPr>
                      <a:r>
                        <a:rPr lang="en-US" altLang="zh-CN" sz="1600" baseline="0">
                          <a:solidFill>
                            <a:schemeClr val="tx1"/>
                          </a:solidFill>
                          <a:latin typeface="Segoe UI" panose="020B0502040204020203" pitchFamily="34" charset="0"/>
                          <a:cs typeface="Segoe UI" panose="020B0502040204020203" pitchFamily="34" charset="0"/>
                        </a:rPr>
                        <a:t>130dB </a:t>
                      </a:r>
                      <a:r>
                        <a:rPr lang="en-US" altLang="zh-CN" sz="1600">
                          <a:solidFill>
                            <a:schemeClr val="tx1"/>
                          </a:solidFill>
                          <a:latin typeface="Segoe UI" panose="020B0502040204020203" pitchFamily="34" charset="0"/>
                          <a:cs typeface="Segoe UI" panose="020B0502040204020203" pitchFamily="34" charset="0"/>
                        </a:rPr>
                        <a:t>WDR,</a:t>
                      </a:r>
                      <a:r>
                        <a:rPr lang="en-US" altLang="zh-CN" sz="1600" baseline="0">
                          <a:solidFill>
                            <a:schemeClr val="tx1"/>
                          </a:solidFill>
                          <a:latin typeface="Segoe UI" panose="020B0502040204020203" pitchFamily="34" charset="0"/>
                          <a:cs typeface="Segoe UI" panose="020B0502040204020203" pitchFamily="34" charset="0"/>
                        </a:rPr>
                        <a:t> 3DNR</a:t>
                      </a:r>
                      <a:endParaRPr lang="zh-CN" altLang="en-US" sz="1600">
                        <a:solidFill>
                          <a:schemeClr val="tx1"/>
                        </a:solidFill>
                        <a:latin typeface="Segoe UI" panose="020B0502040204020203" pitchFamily="34" charset="0"/>
                        <a:cs typeface="Segoe UI" panose="020B0502040204020203" pitchFamily="34" charset="0"/>
                      </a:endParaRPr>
                    </a:p>
                  </a:txBody>
                  <a:tcPr marL="121920" marR="121920" marT="60960" marB="60960" anchor="ctr"/>
                </a:tc>
                <a:tc>
                  <a:txBody>
                    <a:bodyPr/>
                    <a:lstStyle/>
                    <a:p>
                      <a:pPr algn="l">
                        <a:lnSpc>
                          <a:spcPct val="120000"/>
                        </a:lnSpc>
                        <a:spcBef>
                          <a:spcPts val="0"/>
                        </a:spcBef>
                        <a:spcAft>
                          <a:spcPts val="0"/>
                        </a:spcAft>
                      </a:pPr>
                      <a:r>
                        <a:rPr lang="en-US" altLang="zh-CN" sz="1600" baseline="0">
                          <a:solidFill>
                            <a:schemeClr val="tx1"/>
                          </a:solidFill>
                          <a:latin typeface="Segoe UI" panose="020B0502040204020203" pitchFamily="34" charset="0"/>
                          <a:cs typeface="Segoe UI" panose="020B0502040204020203" pitchFamily="34" charset="0"/>
                        </a:rPr>
                        <a:t>130dB </a:t>
                      </a:r>
                      <a:r>
                        <a:rPr lang="en-US" altLang="zh-CN" sz="1600">
                          <a:latin typeface="Segoe UI" panose="020B0502040204020203" pitchFamily="34" charset="0"/>
                          <a:cs typeface="Segoe UI" panose="020B0502040204020203" pitchFamily="34" charset="0"/>
                        </a:rPr>
                        <a:t>WDR, 3DNR</a:t>
                      </a:r>
                    </a:p>
                  </a:txBody>
                  <a:tcPr marL="121920" marR="121920" marT="60960" marB="60960" anchor="ctr"/>
                </a:tc>
                <a:tc>
                  <a:txBody>
                    <a:bodyPr/>
                    <a:lstStyle/>
                    <a:p>
                      <a:pPr algn="l">
                        <a:lnSpc>
                          <a:spcPct val="120000"/>
                        </a:lnSpc>
                        <a:spcBef>
                          <a:spcPts val="0"/>
                        </a:spcBef>
                        <a:spcAft>
                          <a:spcPts val="0"/>
                        </a:spcAft>
                      </a:pPr>
                      <a:r>
                        <a:rPr lang="en-US" altLang="zh-CN" sz="1600">
                          <a:latin typeface="Segoe UI" panose="020B0502040204020203" pitchFamily="34" charset="0"/>
                          <a:cs typeface="Segoe UI" panose="020B0502040204020203" pitchFamily="34" charset="0"/>
                        </a:rPr>
                        <a:t>DWDR, 2DNR</a:t>
                      </a:r>
                    </a:p>
                  </a:txBody>
                  <a:tcPr marL="121920" marR="121920" marT="60960" marB="60960" anchor="ctr"/>
                </a:tc>
                <a:extLst>
                  <a:ext uri="{0D108BD9-81ED-4DB2-BD59-A6C34878D82A}">
                    <a16:rowId xmlns:a16="http://schemas.microsoft.com/office/drawing/2014/main" val="4270262976"/>
                  </a:ext>
                </a:extLst>
              </a:tr>
              <a:tr h="694945">
                <a:tc>
                  <a:txBody>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lang="en-US" altLang="zh-CN" sz="1600" b="0" kern="1200" err="1" smtClean="0">
                          <a:solidFill>
                            <a:schemeClr val="dk1"/>
                          </a:solidFill>
                          <a:latin typeface="Segoe UI" panose="020B0502040204020203" pitchFamily="34" charset="0"/>
                          <a:ea typeface="Segoe UI" panose="020B0502040204020203" pitchFamily="34" charset="0"/>
                          <a:cs typeface="Segoe UI" panose="020B0502040204020203" pitchFamily="34" charset="0"/>
                        </a:rPr>
                        <a:t>Khoảng</a:t>
                      </a:r>
                      <a:r>
                        <a:rPr lang="en-US" altLang="zh-CN" sz="1600" b="0" kern="1200" baseline="0" smtClean="0">
                          <a:solidFill>
                            <a:schemeClr val="dk1"/>
                          </a:solidFill>
                          <a:latin typeface="Segoe UI" panose="020B0502040204020203" pitchFamily="34" charset="0"/>
                          <a:ea typeface="Segoe UI" panose="020B0502040204020203" pitchFamily="34" charset="0"/>
                          <a:cs typeface="Segoe UI" panose="020B0502040204020203" pitchFamily="34" charset="0"/>
                        </a:rPr>
                        <a:t> </a:t>
                      </a:r>
                      <a:r>
                        <a:rPr lang="en-US" altLang="zh-CN" sz="1600" b="0" kern="1200" baseline="0" err="1" smtClean="0">
                          <a:solidFill>
                            <a:schemeClr val="dk1"/>
                          </a:solidFill>
                          <a:latin typeface="Segoe UI" panose="020B0502040204020203" pitchFamily="34" charset="0"/>
                          <a:ea typeface="Segoe UI" panose="020B0502040204020203" pitchFamily="34" charset="0"/>
                          <a:cs typeface="Segoe UI" panose="020B0502040204020203" pitchFamily="34" charset="0"/>
                        </a:rPr>
                        <a:t>cách</a:t>
                      </a:r>
                      <a:r>
                        <a:rPr lang="en-US" altLang="zh-CN" sz="1600" b="0" kern="1200" baseline="0" smtClean="0">
                          <a:solidFill>
                            <a:schemeClr val="dk1"/>
                          </a:solidFill>
                          <a:latin typeface="Segoe UI" panose="020B0502040204020203" pitchFamily="34" charset="0"/>
                          <a:ea typeface="Segoe UI" panose="020B0502040204020203" pitchFamily="34" charset="0"/>
                          <a:cs typeface="Segoe UI" panose="020B0502040204020203" pitchFamily="34" charset="0"/>
                        </a:rPr>
                        <a:t> </a:t>
                      </a:r>
                      <a:r>
                        <a:rPr lang="en-US" altLang="zh-CN" sz="1600" b="0" kern="1200" baseline="0" err="1" smtClean="0">
                          <a:solidFill>
                            <a:schemeClr val="dk1"/>
                          </a:solidFill>
                          <a:latin typeface="Segoe UI" panose="020B0502040204020203" pitchFamily="34" charset="0"/>
                          <a:ea typeface="Segoe UI" panose="020B0502040204020203" pitchFamily="34" charset="0"/>
                          <a:cs typeface="Segoe UI" panose="020B0502040204020203" pitchFamily="34" charset="0"/>
                        </a:rPr>
                        <a:t>đèn</a:t>
                      </a:r>
                      <a:r>
                        <a:rPr lang="en-US" altLang="zh-CN" sz="1600" b="0" kern="1200" baseline="0" smtClean="0">
                          <a:solidFill>
                            <a:schemeClr val="dk1"/>
                          </a:solidFill>
                          <a:latin typeface="Segoe UI" panose="020B0502040204020203" pitchFamily="34" charset="0"/>
                          <a:ea typeface="Segoe UI" panose="020B0502040204020203" pitchFamily="34" charset="0"/>
                          <a:cs typeface="Segoe UI" panose="020B0502040204020203" pitchFamily="34" charset="0"/>
                        </a:rPr>
                        <a:t> Led</a:t>
                      </a:r>
                      <a:endParaRPr lang="zh-CN" altLang="en-US" sz="1600" b="0" kern="1200">
                        <a:solidFill>
                          <a:schemeClr val="dk1"/>
                        </a:solidFill>
                        <a:latin typeface="Segoe UI" panose="020B0502040204020203" pitchFamily="34" charset="0"/>
                        <a:ea typeface="Segoe UI" panose="020B0502040204020203" pitchFamily="34" charset="0"/>
                        <a:cs typeface="Segoe UI" panose="020B0502040204020203" pitchFamily="34" charset="0"/>
                      </a:endParaRPr>
                    </a:p>
                  </a:txBody>
                  <a:tcPr marL="121920" marR="121920" marT="60960" marB="60960" anchor="ctr"/>
                </a:tc>
                <a:tc>
                  <a:txBody>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lang="en-US" altLang="zh-CN" sz="1600" kern="1200" err="1" smtClean="0">
                          <a:solidFill>
                            <a:schemeClr val="tx1"/>
                          </a:solidFill>
                          <a:latin typeface="Segoe UI" panose="020B0502040204020203" pitchFamily="34" charset="0"/>
                          <a:ea typeface="+mn-ea"/>
                          <a:cs typeface="Segoe UI" panose="020B0502040204020203" pitchFamily="34" charset="0"/>
                        </a:rPr>
                        <a:t>Lên</a:t>
                      </a:r>
                      <a:r>
                        <a:rPr lang="en-US" altLang="zh-CN" sz="1600" kern="1200" baseline="0" smtClean="0">
                          <a:solidFill>
                            <a:schemeClr val="tx1"/>
                          </a:solidFill>
                          <a:latin typeface="Segoe UI" panose="020B0502040204020203" pitchFamily="34" charset="0"/>
                          <a:ea typeface="+mn-ea"/>
                          <a:cs typeface="Segoe UI" panose="020B0502040204020203" pitchFamily="34" charset="0"/>
                        </a:rPr>
                        <a:t> </a:t>
                      </a:r>
                      <a:r>
                        <a:rPr lang="en-US" altLang="zh-CN" sz="1600" kern="1200" baseline="0" err="1" smtClean="0">
                          <a:solidFill>
                            <a:schemeClr val="tx1"/>
                          </a:solidFill>
                          <a:latin typeface="Segoe UI" panose="020B0502040204020203" pitchFamily="34" charset="0"/>
                          <a:ea typeface="+mn-ea"/>
                          <a:cs typeface="Segoe UI" panose="020B0502040204020203" pitchFamily="34" charset="0"/>
                        </a:rPr>
                        <a:t>đến</a:t>
                      </a:r>
                      <a:r>
                        <a:rPr lang="en-US" altLang="zh-CN" sz="1600" kern="1200" baseline="0" smtClean="0">
                          <a:solidFill>
                            <a:schemeClr val="tx1"/>
                          </a:solidFill>
                          <a:latin typeface="Segoe UI" panose="020B0502040204020203" pitchFamily="34" charset="0"/>
                          <a:ea typeface="+mn-ea"/>
                          <a:cs typeface="Segoe UI" panose="020B0502040204020203" pitchFamily="34" charset="0"/>
                        </a:rPr>
                        <a:t> </a:t>
                      </a:r>
                      <a:r>
                        <a:rPr lang="en-US" altLang="zh-CN" sz="1600" kern="1200" baseline="0" smtClean="0">
                          <a:solidFill>
                            <a:srgbClr val="C00000"/>
                          </a:solidFill>
                          <a:latin typeface="Segoe UI" panose="020B0502040204020203" pitchFamily="34" charset="0"/>
                          <a:ea typeface="+mn-ea"/>
                          <a:cs typeface="Segoe UI" panose="020B0502040204020203" pitchFamily="34" charset="0"/>
                        </a:rPr>
                        <a:t>50m </a:t>
                      </a:r>
                      <a:r>
                        <a:rPr lang="en-US" altLang="zh-CN" sz="1600" kern="1200" baseline="0" err="1" smtClean="0">
                          <a:solidFill>
                            <a:schemeClr val="tx1"/>
                          </a:solidFill>
                          <a:latin typeface="Segoe UI" panose="020B0502040204020203" pitchFamily="34" charset="0"/>
                          <a:ea typeface="+mn-ea"/>
                          <a:cs typeface="Segoe UI" panose="020B0502040204020203" pitchFamily="34" charset="0"/>
                        </a:rPr>
                        <a:t>với</a:t>
                      </a:r>
                      <a:r>
                        <a:rPr lang="en-US" altLang="zh-CN" sz="1600" kern="1200" baseline="0" smtClean="0">
                          <a:solidFill>
                            <a:schemeClr val="tx1"/>
                          </a:solidFill>
                          <a:latin typeface="Segoe UI" panose="020B0502040204020203" pitchFamily="34" charset="0"/>
                          <a:ea typeface="+mn-ea"/>
                          <a:cs typeface="Segoe UI" panose="020B0502040204020203" pitchFamily="34" charset="0"/>
                        </a:rPr>
                        <a:t> </a:t>
                      </a:r>
                      <a:r>
                        <a:rPr lang="en-US" altLang="zh-CN" sz="1600" kern="1200" baseline="0" err="1" smtClean="0">
                          <a:solidFill>
                            <a:schemeClr val="tx1"/>
                          </a:solidFill>
                          <a:latin typeface="Segoe UI" panose="020B0502040204020203" pitchFamily="34" charset="0"/>
                          <a:ea typeface="+mn-ea"/>
                          <a:cs typeface="Segoe UI" panose="020B0502040204020203" pitchFamily="34" charset="0"/>
                        </a:rPr>
                        <a:t>ống</a:t>
                      </a:r>
                      <a:r>
                        <a:rPr lang="en-US" altLang="zh-CN" sz="1600" kern="1200" baseline="0" smtClean="0">
                          <a:solidFill>
                            <a:schemeClr val="tx1"/>
                          </a:solidFill>
                          <a:latin typeface="Segoe UI" panose="020B0502040204020203" pitchFamily="34" charset="0"/>
                          <a:ea typeface="+mn-ea"/>
                          <a:cs typeface="Segoe UI" panose="020B0502040204020203" pitchFamily="34" charset="0"/>
                        </a:rPr>
                        <a:t> </a:t>
                      </a:r>
                      <a:r>
                        <a:rPr lang="en-US" altLang="zh-CN" sz="1600" kern="1200" baseline="0" err="1" smtClean="0">
                          <a:solidFill>
                            <a:schemeClr val="tx1"/>
                          </a:solidFill>
                          <a:latin typeface="Segoe UI" panose="020B0502040204020203" pitchFamily="34" charset="0"/>
                          <a:ea typeface="+mn-ea"/>
                          <a:cs typeface="Segoe UI" panose="020B0502040204020203" pitchFamily="34" charset="0"/>
                        </a:rPr>
                        <a:t>kính</a:t>
                      </a:r>
                      <a:r>
                        <a:rPr lang="en-US" altLang="zh-CN" sz="1600" kern="1200" baseline="0" smtClean="0">
                          <a:solidFill>
                            <a:schemeClr val="tx1"/>
                          </a:solidFill>
                          <a:latin typeface="Segoe UI" panose="020B0502040204020203" pitchFamily="34" charset="0"/>
                          <a:ea typeface="+mn-ea"/>
                          <a:cs typeface="Segoe UI" panose="020B0502040204020203" pitchFamily="34" charset="0"/>
                        </a:rPr>
                        <a:t> </a:t>
                      </a:r>
                    </a:p>
                    <a:p>
                      <a:pPr marL="0" marR="0" lvl="0" indent="0" algn="l" defTabSz="914400" rtl="0" eaLnBrk="1" fontAlgn="auto" latinLnBrk="0" hangingPunct="1">
                        <a:lnSpc>
                          <a:spcPct val="120000"/>
                        </a:lnSpc>
                        <a:spcBef>
                          <a:spcPts val="0"/>
                        </a:spcBef>
                        <a:spcAft>
                          <a:spcPts val="0"/>
                        </a:spcAft>
                        <a:buClrTx/>
                        <a:buSzTx/>
                        <a:buFontTx/>
                        <a:buNone/>
                        <a:tabLst/>
                        <a:defRPr/>
                      </a:pPr>
                      <a:r>
                        <a:rPr lang="en-US" altLang="zh-CN" sz="1600" kern="1200" baseline="0" err="1" smtClean="0">
                          <a:solidFill>
                            <a:schemeClr val="tx1"/>
                          </a:solidFill>
                          <a:latin typeface="Segoe UI" panose="020B0502040204020203" pitchFamily="34" charset="0"/>
                          <a:ea typeface="+mn-ea"/>
                          <a:cs typeface="Segoe UI" panose="020B0502040204020203" pitchFamily="34" charset="0"/>
                        </a:rPr>
                        <a:t>cố</a:t>
                      </a:r>
                      <a:r>
                        <a:rPr lang="en-US" altLang="zh-CN" sz="1600" kern="1200" baseline="0" smtClean="0">
                          <a:solidFill>
                            <a:schemeClr val="tx1"/>
                          </a:solidFill>
                          <a:latin typeface="Segoe UI" panose="020B0502040204020203" pitchFamily="34" charset="0"/>
                          <a:ea typeface="+mn-ea"/>
                          <a:cs typeface="Segoe UI" panose="020B0502040204020203" pitchFamily="34" charset="0"/>
                        </a:rPr>
                        <a:t> </a:t>
                      </a:r>
                      <a:r>
                        <a:rPr lang="en-US" altLang="zh-CN" sz="1600" kern="1200" baseline="0" err="1" smtClean="0">
                          <a:solidFill>
                            <a:schemeClr val="tx1"/>
                          </a:solidFill>
                          <a:latin typeface="Segoe UI" panose="020B0502040204020203" pitchFamily="34" charset="0"/>
                          <a:ea typeface="+mn-ea"/>
                          <a:cs typeface="Segoe UI" panose="020B0502040204020203" pitchFamily="34" charset="0"/>
                        </a:rPr>
                        <a:t>định</a:t>
                      </a:r>
                      <a:endParaRPr lang="en-US" altLang="zh-CN" sz="1600" kern="1200" baseline="0">
                        <a:solidFill>
                          <a:schemeClr val="tx1"/>
                        </a:solidFill>
                        <a:latin typeface="Segoe UI" panose="020B0502040204020203" pitchFamily="34" charset="0"/>
                        <a:ea typeface="+mn-ea"/>
                        <a:cs typeface="Segoe UI" panose="020B0502040204020203" pitchFamily="34" charset="0"/>
                      </a:endParaRPr>
                    </a:p>
                  </a:txBody>
                  <a:tcPr marL="121920" marR="121920" marT="60960" marB="60960" anchor="ctr"/>
                </a:tc>
                <a:tc>
                  <a:txBody>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lang="en-US" altLang="zh-CN" sz="1600" kern="1200" err="1" smtClean="0">
                          <a:solidFill>
                            <a:schemeClr val="tx1"/>
                          </a:solidFill>
                          <a:latin typeface="Segoe UI" panose="020B0502040204020203" pitchFamily="34" charset="0"/>
                          <a:ea typeface="+mn-ea"/>
                          <a:cs typeface="Segoe UI" panose="020B0502040204020203" pitchFamily="34" charset="0"/>
                        </a:rPr>
                        <a:t>Lên</a:t>
                      </a:r>
                      <a:r>
                        <a:rPr lang="en-US" altLang="zh-CN" sz="1600" kern="1200" baseline="0" smtClean="0">
                          <a:solidFill>
                            <a:schemeClr val="tx1"/>
                          </a:solidFill>
                          <a:latin typeface="Segoe UI" panose="020B0502040204020203" pitchFamily="34" charset="0"/>
                          <a:ea typeface="+mn-ea"/>
                          <a:cs typeface="Segoe UI" panose="020B0502040204020203" pitchFamily="34" charset="0"/>
                        </a:rPr>
                        <a:t> </a:t>
                      </a:r>
                      <a:r>
                        <a:rPr lang="en-US" altLang="zh-CN" sz="1600" kern="1200" baseline="0" err="1" smtClean="0">
                          <a:solidFill>
                            <a:schemeClr val="tx1"/>
                          </a:solidFill>
                          <a:latin typeface="Segoe UI" panose="020B0502040204020203" pitchFamily="34" charset="0"/>
                          <a:ea typeface="+mn-ea"/>
                          <a:cs typeface="Segoe UI" panose="020B0502040204020203" pitchFamily="34" charset="0"/>
                        </a:rPr>
                        <a:t>đến</a:t>
                      </a:r>
                      <a:r>
                        <a:rPr lang="en-US" altLang="zh-CN" sz="1600" kern="1200" baseline="0" smtClean="0">
                          <a:solidFill>
                            <a:schemeClr val="tx1"/>
                          </a:solidFill>
                          <a:latin typeface="Segoe UI" panose="020B0502040204020203" pitchFamily="34" charset="0"/>
                          <a:ea typeface="+mn-ea"/>
                          <a:cs typeface="Segoe UI" panose="020B0502040204020203" pitchFamily="34" charset="0"/>
                        </a:rPr>
                        <a:t> 40m</a:t>
                      </a:r>
                      <a:r>
                        <a:rPr lang="en-US" altLang="zh-CN" sz="1600" kern="1200" baseline="0" smtClean="0">
                          <a:solidFill>
                            <a:srgbClr val="C00000"/>
                          </a:solidFill>
                          <a:latin typeface="Segoe UI" panose="020B0502040204020203" pitchFamily="34" charset="0"/>
                          <a:ea typeface="+mn-ea"/>
                          <a:cs typeface="Segoe UI" panose="020B0502040204020203" pitchFamily="34" charset="0"/>
                        </a:rPr>
                        <a:t> </a:t>
                      </a:r>
                      <a:r>
                        <a:rPr lang="en-US" altLang="zh-CN" sz="1600" kern="1200" baseline="0" err="1" smtClean="0">
                          <a:solidFill>
                            <a:schemeClr val="tx1"/>
                          </a:solidFill>
                          <a:latin typeface="Segoe UI" panose="020B0502040204020203" pitchFamily="34" charset="0"/>
                          <a:ea typeface="+mn-ea"/>
                          <a:cs typeface="Segoe UI" panose="020B0502040204020203" pitchFamily="34" charset="0"/>
                        </a:rPr>
                        <a:t>với</a:t>
                      </a:r>
                      <a:r>
                        <a:rPr lang="en-US" altLang="zh-CN" sz="1600" kern="1200" baseline="0" smtClean="0">
                          <a:solidFill>
                            <a:schemeClr val="tx1"/>
                          </a:solidFill>
                          <a:latin typeface="Segoe UI" panose="020B0502040204020203" pitchFamily="34" charset="0"/>
                          <a:ea typeface="+mn-ea"/>
                          <a:cs typeface="Segoe UI" panose="020B0502040204020203" pitchFamily="34" charset="0"/>
                        </a:rPr>
                        <a:t> </a:t>
                      </a:r>
                      <a:r>
                        <a:rPr lang="en-US" altLang="zh-CN" sz="1600" kern="1200" baseline="0" err="1" smtClean="0">
                          <a:solidFill>
                            <a:schemeClr val="tx1"/>
                          </a:solidFill>
                          <a:latin typeface="Segoe UI" panose="020B0502040204020203" pitchFamily="34" charset="0"/>
                          <a:ea typeface="+mn-ea"/>
                          <a:cs typeface="Segoe UI" panose="020B0502040204020203" pitchFamily="34" charset="0"/>
                        </a:rPr>
                        <a:t>ống</a:t>
                      </a:r>
                      <a:r>
                        <a:rPr lang="en-US" altLang="zh-CN" sz="1600" kern="1200" baseline="0" smtClean="0">
                          <a:solidFill>
                            <a:schemeClr val="tx1"/>
                          </a:solidFill>
                          <a:latin typeface="Segoe UI" panose="020B0502040204020203" pitchFamily="34" charset="0"/>
                          <a:ea typeface="+mn-ea"/>
                          <a:cs typeface="Segoe UI" panose="020B0502040204020203" pitchFamily="34" charset="0"/>
                        </a:rPr>
                        <a:t> </a:t>
                      </a:r>
                      <a:r>
                        <a:rPr lang="en-US" altLang="zh-CN" sz="1600" kern="1200" baseline="0" err="1" smtClean="0">
                          <a:solidFill>
                            <a:schemeClr val="tx1"/>
                          </a:solidFill>
                          <a:latin typeface="Segoe UI" panose="020B0502040204020203" pitchFamily="34" charset="0"/>
                          <a:ea typeface="+mn-ea"/>
                          <a:cs typeface="Segoe UI" panose="020B0502040204020203" pitchFamily="34" charset="0"/>
                        </a:rPr>
                        <a:t>kính</a:t>
                      </a:r>
                      <a:r>
                        <a:rPr lang="en-US" altLang="zh-CN" sz="1600" kern="1200" baseline="0" smtClean="0">
                          <a:solidFill>
                            <a:schemeClr val="tx1"/>
                          </a:solidFill>
                          <a:latin typeface="Segoe UI" panose="020B0502040204020203" pitchFamily="34" charset="0"/>
                          <a:ea typeface="+mn-ea"/>
                          <a:cs typeface="Segoe UI" panose="020B0502040204020203" pitchFamily="34" charset="0"/>
                        </a:rPr>
                        <a:t> </a:t>
                      </a:r>
                      <a:r>
                        <a:rPr lang="en-US" altLang="zh-CN" sz="1600" kern="1200" baseline="0" err="1" smtClean="0">
                          <a:solidFill>
                            <a:schemeClr val="tx1"/>
                          </a:solidFill>
                          <a:latin typeface="Segoe UI" panose="020B0502040204020203" pitchFamily="34" charset="0"/>
                          <a:ea typeface="+mn-ea"/>
                          <a:cs typeface="Segoe UI" panose="020B0502040204020203" pitchFamily="34" charset="0"/>
                        </a:rPr>
                        <a:t>cố</a:t>
                      </a:r>
                      <a:r>
                        <a:rPr lang="en-US" altLang="zh-CN" sz="1600" kern="1200" baseline="0" smtClean="0">
                          <a:solidFill>
                            <a:schemeClr val="tx1"/>
                          </a:solidFill>
                          <a:latin typeface="Segoe UI" panose="020B0502040204020203" pitchFamily="34" charset="0"/>
                          <a:ea typeface="+mn-ea"/>
                          <a:cs typeface="Segoe UI" panose="020B0502040204020203" pitchFamily="34" charset="0"/>
                        </a:rPr>
                        <a:t> </a:t>
                      </a:r>
                      <a:r>
                        <a:rPr lang="en-US" altLang="zh-CN" sz="1600" kern="1200" baseline="0" err="1" smtClean="0">
                          <a:solidFill>
                            <a:schemeClr val="tx1"/>
                          </a:solidFill>
                          <a:latin typeface="Segoe UI" panose="020B0502040204020203" pitchFamily="34" charset="0"/>
                          <a:ea typeface="+mn-ea"/>
                          <a:cs typeface="Segoe UI" panose="020B0502040204020203" pitchFamily="34" charset="0"/>
                        </a:rPr>
                        <a:t>định</a:t>
                      </a:r>
                      <a:endParaRPr lang="en-US" altLang="zh-CN" sz="1600" kern="1200" baseline="0">
                        <a:solidFill>
                          <a:schemeClr val="tx1"/>
                        </a:solidFill>
                        <a:latin typeface="Segoe UI" panose="020B0502040204020203" pitchFamily="34" charset="0"/>
                        <a:ea typeface="+mn-ea"/>
                        <a:cs typeface="Segoe UI" panose="020B0502040204020203" pitchFamily="34" charset="0"/>
                      </a:endParaRPr>
                    </a:p>
                  </a:txBody>
                  <a:tcPr marL="121920" marR="121920" marT="60960" marB="60960" anchor="ctr"/>
                </a:tc>
                <a:tc>
                  <a:txBody>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lang="en-US" altLang="zh-CN" sz="1600" kern="1200" err="1" smtClean="0">
                          <a:solidFill>
                            <a:schemeClr val="tx1"/>
                          </a:solidFill>
                          <a:latin typeface="Segoe UI" panose="020B0502040204020203" pitchFamily="34" charset="0"/>
                          <a:ea typeface="+mn-ea"/>
                          <a:cs typeface="Segoe UI" panose="020B0502040204020203" pitchFamily="34" charset="0"/>
                        </a:rPr>
                        <a:t>Lên</a:t>
                      </a:r>
                      <a:r>
                        <a:rPr lang="en-US" altLang="zh-CN" sz="1600" kern="1200" baseline="0" smtClean="0">
                          <a:solidFill>
                            <a:schemeClr val="tx1"/>
                          </a:solidFill>
                          <a:latin typeface="Segoe UI" panose="020B0502040204020203" pitchFamily="34" charset="0"/>
                          <a:ea typeface="+mn-ea"/>
                          <a:cs typeface="Segoe UI" panose="020B0502040204020203" pitchFamily="34" charset="0"/>
                        </a:rPr>
                        <a:t> </a:t>
                      </a:r>
                      <a:r>
                        <a:rPr lang="en-US" altLang="zh-CN" sz="1600" kern="1200" baseline="0" err="1" smtClean="0">
                          <a:solidFill>
                            <a:schemeClr val="tx1"/>
                          </a:solidFill>
                          <a:latin typeface="Segoe UI" panose="020B0502040204020203" pitchFamily="34" charset="0"/>
                          <a:ea typeface="+mn-ea"/>
                          <a:cs typeface="Segoe UI" panose="020B0502040204020203" pitchFamily="34" charset="0"/>
                        </a:rPr>
                        <a:t>đến</a:t>
                      </a:r>
                      <a:r>
                        <a:rPr lang="en-US" altLang="zh-CN" sz="1600" kern="1200" baseline="0" smtClean="0">
                          <a:solidFill>
                            <a:schemeClr val="tx1"/>
                          </a:solidFill>
                          <a:latin typeface="Segoe UI" panose="020B0502040204020203" pitchFamily="34" charset="0"/>
                          <a:ea typeface="+mn-ea"/>
                          <a:cs typeface="Segoe UI" panose="020B0502040204020203" pitchFamily="34" charset="0"/>
                        </a:rPr>
                        <a:t> 40m</a:t>
                      </a:r>
                      <a:r>
                        <a:rPr lang="en-US" altLang="zh-CN" sz="1600" kern="1200" baseline="0" smtClean="0">
                          <a:solidFill>
                            <a:srgbClr val="C00000"/>
                          </a:solidFill>
                          <a:latin typeface="Segoe UI" panose="020B0502040204020203" pitchFamily="34" charset="0"/>
                          <a:ea typeface="+mn-ea"/>
                          <a:cs typeface="Segoe UI" panose="020B0502040204020203" pitchFamily="34" charset="0"/>
                        </a:rPr>
                        <a:t> </a:t>
                      </a:r>
                      <a:r>
                        <a:rPr lang="en-US" altLang="zh-CN" sz="1600" kern="1200" baseline="0" err="1" smtClean="0">
                          <a:solidFill>
                            <a:schemeClr val="tx1"/>
                          </a:solidFill>
                          <a:latin typeface="Segoe UI" panose="020B0502040204020203" pitchFamily="34" charset="0"/>
                          <a:ea typeface="+mn-ea"/>
                          <a:cs typeface="Segoe UI" panose="020B0502040204020203" pitchFamily="34" charset="0"/>
                        </a:rPr>
                        <a:t>với</a:t>
                      </a:r>
                      <a:r>
                        <a:rPr lang="en-US" altLang="zh-CN" sz="1600" kern="1200" baseline="0" smtClean="0">
                          <a:solidFill>
                            <a:schemeClr val="tx1"/>
                          </a:solidFill>
                          <a:latin typeface="Segoe UI" panose="020B0502040204020203" pitchFamily="34" charset="0"/>
                          <a:ea typeface="+mn-ea"/>
                          <a:cs typeface="Segoe UI" panose="020B0502040204020203" pitchFamily="34" charset="0"/>
                        </a:rPr>
                        <a:t> </a:t>
                      </a:r>
                      <a:r>
                        <a:rPr lang="en-US" altLang="zh-CN" sz="1600" kern="1200" baseline="0" err="1" smtClean="0">
                          <a:solidFill>
                            <a:schemeClr val="tx1"/>
                          </a:solidFill>
                          <a:latin typeface="Segoe UI" panose="020B0502040204020203" pitchFamily="34" charset="0"/>
                          <a:ea typeface="+mn-ea"/>
                          <a:cs typeface="Segoe UI" panose="020B0502040204020203" pitchFamily="34" charset="0"/>
                        </a:rPr>
                        <a:t>ống</a:t>
                      </a:r>
                      <a:r>
                        <a:rPr lang="en-US" altLang="zh-CN" sz="1600" kern="1200" baseline="0" smtClean="0">
                          <a:solidFill>
                            <a:schemeClr val="tx1"/>
                          </a:solidFill>
                          <a:latin typeface="Segoe UI" panose="020B0502040204020203" pitchFamily="34" charset="0"/>
                          <a:ea typeface="+mn-ea"/>
                          <a:cs typeface="Segoe UI" panose="020B0502040204020203" pitchFamily="34" charset="0"/>
                        </a:rPr>
                        <a:t> </a:t>
                      </a:r>
                      <a:r>
                        <a:rPr lang="en-US" altLang="zh-CN" sz="1600" kern="1200" baseline="0" err="1" smtClean="0">
                          <a:solidFill>
                            <a:schemeClr val="tx1"/>
                          </a:solidFill>
                          <a:latin typeface="Segoe UI" panose="020B0502040204020203" pitchFamily="34" charset="0"/>
                          <a:ea typeface="+mn-ea"/>
                          <a:cs typeface="Segoe UI" panose="020B0502040204020203" pitchFamily="34" charset="0"/>
                        </a:rPr>
                        <a:t>kính</a:t>
                      </a:r>
                      <a:r>
                        <a:rPr lang="en-US" altLang="zh-CN" sz="1600" kern="1200" baseline="0" smtClean="0">
                          <a:solidFill>
                            <a:schemeClr val="tx1"/>
                          </a:solidFill>
                          <a:latin typeface="Segoe UI" panose="020B0502040204020203" pitchFamily="34" charset="0"/>
                          <a:ea typeface="+mn-ea"/>
                          <a:cs typeface="Segoe UI" panose="020B0502040204020203" pitchFamily="34" charset="0"/>
                        </a:rPr>
                        <a:t> </a:t>
                      </a:r>
                      <a:r>
                        <a:rPr lang="en-US" altLang="zh-CN" sz="1600" kern="1200" baseline="0" err="1" smtClean="0">
                          <a:solidFill>
                            <a:schemeClr val="tx1"/>
                          </a:solidFill>
                          <a:latin typeface="Segoe UI" panose="020B0502040204020203" pitchFamily="34" charset="0"/>
                          <a:ea typeface="+mn-ea"/>
                          <a:cs typeface="Segoe UI" panose="020B0502040204020203" pitchFamily="34" charset="0"/>
                        </a:rPr>
                        <a:t>cố</a:t>
                      </a:r>
                      <a:r>
                        <a:rPr lang="en-US" altLang="zh-CN" sz="1600" kern="1200" baseline="0" smtClean="0">
                          <a:solidFill>
                            <a:schemeClr val="tx1"/>
                          </a:solidFill>
                          <a:latin typeface="Segoe UI" panose="020B0502040204020203" pitchFamily="34" charset="0"/>
                          <a:ea typeface="+mn-ea"/>
                          <a:cs typeface="Segoe UI" panose="020B0502040204020203" pitchFamily="34" charset="0"/>
                        </a:rPr>
                        <a:t> </a:t>
                      </a:r>
                      <a:r>
                        <a:rPr lang="en-US" altLang="zh-CN" sz="1600" kern="1200" baseline="0" err="1" smtClean="0">
                          <a:solidFill>
                            <a:schemeClr val="tx1"/>
                          </a:solidFill>
                          <a:latin typeface="Segoe UI" panose="020B0502040204020203" pitchFamily="34" charset="0"/>
                          <a:ea typeface="+mn-ea"/>
                          <a:cs typeface="Segoe UI" panose="020B0502040204020203" pitchFamily="34" charset="0"/>
                        </a:rPr>
                        <a:t>định</a:t>
                      </a:r>
                      <a:endParaRPr lang="en-US" altLang="zh-CN" sz="1600" kern="1200" baseline="0">
                        <a:solidFill>
                          <a:schemeClr val="tx1"/>
                        </a:solidFill>
                        <a:latin typeface="Segoe UI" panose="020B0502040204020203" pitchFamily="34" charset="0"/>
                        <a:ea typeface="+mn-ea"/>
                        <a:cs typeface="Segoe UI" panose="020B0502040204020203" pitchFamily="34" charset="0"/>
                      </a:endParaRPr>
                    </a:p>
                  </a:txBody>
                  <a:tcPr marL="121920" marR="121920" marT="60960" marB="60960" anchor="ctr"/>
                </a:tc>
                <a:extLst>
                  <a:ext uri="{0D108BD9-81ED-4DB2-BD59-A6C34878D82A}">
                    <a16:rowId xmlns:a16="http://schemas.microsoft.com/office/drawing/2014/main" val="1191080086"/>
                  </a:ext>
                </a:extLst>
              </a:tr>
              <a:tr h="485488">
                <a:tc>
                  <a:txBody>
                    <a:bodyPr/>
                    <a:lstStyle/>
                    <a:p>
                      <a:pPr marL="0" algn="l" defTabSz="914400" rtl="0" eaLnBrk="1" latinLnBrk="0" hangingPunct="1">
                        <a:lnSpc>
                          <a:spcPct val="120000"/>
                        </a:lnSpc>
                        <a:spcBef>
                          <a:spcPts val="0"/>
                        </a:spcBef>
                        <a:spcAft>
                          <a:spcPts val="0"/>
                        </a:spcAft>
                      </a:pPr>
                      <a:r>
                        <a:rPr lang="en-US" altLang="zh-CN" sz="1600" b="0" kern="1200">
                          <a:solidFill>
                            <a:schemeClr val="dk1"/>
                          </a:solidFill>
                          <a:latin typeface="Segoe UI" panose="020B0502040204020203" pitchFamily="34" charset="0"/>
                          <a:ea typeface="Segoe UI" panose="020B0502040204020203" pitchFamily="34" charset="0"/>
                          <a:cs typeface="Segoe UI" panose="020B0502040204020203" pitchFamily="34" charset="0"/>
                        </a:rPr>
                        <a:t>FOV-H</a:t>
                      </a:r>
                      <a:endParaRPr lang="zh-CN" altLang="en-US" sz="1600" b="0" kern="1200">
                        <a:solidFill>
                          <a:schemeClr val="dk1"/>
                        </a:solidFill>
                        <a:latin typeface="Segoe UI" panose="020B0502040204020203" pitchFamily="34" charset="0"/>
                        <a:ea typeface="Segoe UI" panose="020B0502040204020203" pitchFamily="34" charset="0"/>
                        <a:cs typeface="Segoe UI" panose="020B0502040204020203" pitchFamily="34" charset="0"/>
                      </a:endParaRPr>
                    </a:p>
                  </a:txBody>
                  <a:tcPr marL="121920" marR="121920" marT="60960" marB="60960" anchor="ctr"/>
                </a:tc>
                <a:tc>
                  <a:txBody>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lang="en-US" altLang="zh-CN" sz="1600" err="1" smtClean="0">
                          <a:solidFill>
                            <a:schemeClr val="tx1"/>
                          </a:solidFill>
                          <a:latin typeface="Segoe UI" panose="020B0502040204020203" pitchFamily="34" charset="0"/>
                          <a:cs typeface="Segoe UI" panose="020B0502040204020203" pitchFamily="34" charset="0"/>
                        </a:rPr>
                        <a:t>Lên</a:t>
                      </a:r>
                      <a:r>
                        <a:rPr lang="en-US" altLang="zh-CN" sz="1600" baseline="0" smtClean="0">
                          <a:solidFill>
                            <a:schemeClr val="tx1"/>
                          </a:solidFill>
                          <a:latin typeface="Segoe UI" panose="020B0502040204020203" pitchFamily="34" charset="0"/>
                          <a:cs typeface="Segoe UI" panose="020B0502040204020203" pitchFamily="34" charset="0"/>
                        </a:rPr>
                        <a:t> </a:t>
                      </a:r>
                      <a:r>
                        <a:rPr lang="en-US" altLang="zh-CN" sz="1600" baseline="0" err="1" smtClean="0">
                          <a:solidFill>
                            <a:schemeClr val="tx1"/>
                          </a:solidFill>
                          <a:latin typeface="Segoe UI" panose="020B0502040204020203" pitchFamily="34" charset="0"/>
                          <a:cs typeface="Segoe UI" panose="020B0502040204020203" pitchFamily="34" charset="0"/>
                        </a:rPr>
                        <a:t>đến</a:t>
                      </a:r>
                      <a:r>
                        <a:rPr lang="en-US" altLang="zh-CN" sz="1600" baseline="0" smtClean="0">
                          <a:solidFill>
                            <a:schemeClr val="tx1"/>
                          </a:solidFill>
                          <a:latin typeface="Segoe UI" panose="020B0502040204020203" pitchFamily="34" charset="0"/>
                          <a:cs typeface="Segoe UI" panose="020B0502040204020203" pitchFamily="34" charset="0"/>
                        </a:rPr>
                        <a:t> </a:t>
                      </a:r>
                      <a:r>
                        <a:rPr lang="en-US" altLang="zh-CN" sz="1600" smtClean="0">
                          <a:solidFill>
                            <a:srgbClr val="C00000"/>
                          </a:solidFill>
                          <a:latin typeface="Segoe UI" panose="020B0502040204020203" pitchFamily="34" charset="0"/>
                          <a:cs typeface="Segoe UI" panose="020B0502040204020203" pitchFamily="34" charset="0"/>
                        </a:rPr>
                        <a:t>107° </a:t>
                      </a:r>
                      <a:r>
                        <a:rPr lang="en-US" altLang="zh-CN" sz="1600" smtClean="0">
                          <a:solidFill>
                            <a:schemeClr val="tx1"/>
                          </a:solidFill>
                          <a:latin typeface="Segoe UI" panose="020B0502040204020203" pitchFamily="34" charset="0"/>
                          <a:cs typeface="Segoe UI" panose="020B0502040204020203" pitchFamily="34" charset="0"/>
                        </a:rPr>
                        <a:t>(2.8mm</a:t>
                      </a:r>
                      <a:r>
                        <a:rPr lang="en-US" altLang="zh-CN" sz="1600">
                          <a:solidFill>
                            <a:schemeClr val="tx1"/>
                          </a:solidFill>
                          <a:latin typeface="Segoe UI" panose="020B0502040204020203" pitchFamily="34" charset="0"/>
                          <a:cs typeface="Segoe UI" panose="020B0502040204020203" pitchFamily="34" charset="0"/>
                        </a:rPr>
                        <a:t>)</a:t>
                      </a:r>
                    </a:p>
                  </a:txBody>
                  <a:tcPr marL="121920" marR="121920" marT="60960" marB="60960" anchor="ctr"/>
                </a:tc>
                <a:tc>
                  <a:txBody>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lang="en-US" altLang="zh-CN" sz="1600" err="1" smtClean="0">
                          <a:latin typeface="Segoe UI" panose="020B0502040204020203" pitchFamily="34" charset="0"/>
                          <a:cs typeface="Segoe UI" panose="020B0502040204020203" pitchFamily="34" charset="0"/>
                        </a:rPr>
                        <a:t>Lên</a:t>
                      </a:r>
                      <a:r>
                        <a:rPr lang="en-US" altLang="zh-CN" sz="1600" baseline="0" smtClean="0">
                          <a:latin typeface="Segoe UI" panose="020B0502040204020203" pitchFamily="34" charset="0"/>
                          <a:cs typeface="Segoe UI" panose="020B0502040204020203" pitchFamily="34" charset="0"/>
                        </a:rPr>
                        <a:t> </a:t>
                      </a:r>
                      <a:r>
                        <a:rPr lang="en-US" altLang="zh-CN" sz="1600" baseline="0" err="1" smtClean="0">
                          <a:latin typeface="Segoe UI" panose="020B0502040204020203" pitchFamily="34" charset="0"/>
                          <a:cs typeface="Segoe UI" panose="020B0502040204020203" pitchFamily="34" charset="0"/>
                        </a:rPr>
                        <a:t>đến</a:t>
                      </a:r>
                      <a:r>
                        <a:rPr lang="en-US" altLang="zh-CN" sz="1600" baseline="0" smtClean="0">
                          <a:latin typeface="Segoe UI" panose="020B0502040204020203" pitchFamily="34" charset="0"/>
                          <a:cs typeface="Segoe UI" panose="020B0502040204020203" pitchFamily="34" charset="0"/>
                        </a:rPr>
                        <a:t> </a:t>
                      </a:r>
                      <a:r>
                        <a:rPr lang="en-US" altLang="zh-CN" sz="1600" smtClean="0">
                          <a:latin typeface="Segoe UI" panose="020B0502040204020203" pitchFamily="34" charset="0"/>
                          <a:cs typeface="Segoe UI" panose="020B0502040204020203" pitchFamily="34" charset="0"/>
                        </a:rPr>
                        <a:t>98° (</a:t>
                      </a:r>
                      <a:r>
                        <a:rPr lang="en-US" altLang="zh-CN" sz="1600">
                          <a:latin typeface="Segoe UI" panose="020B0502040204020203" pitchFamily="34" charset="0"/>
                          <a:cs typeface="Segoe UI" panose="020B0502040204020203" pitchFamily="34" charset="0"/>
                        </a:rPr>
                        <a:t>2.8mm)</a:t>
                      </a:r>
                    </a:p>
                  </a:txBody>
                  <a:tcPr marL="121920" marR="121920" marT="60960" marB="60960" anchor="ctr"/>
                </a:tc>
                <a:tc>
                  <a:txBody>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lang="en-US" altLang="zh-CN" sz="1600" err="1" smtClean="0">
                          <a:solidFill>
                            <a:schemeClr val="tx1"/>
                          </a:solidFill>
                          <a:latin typeface="Segoe UI" panose="020B0502040204020203" pitchFamily="34" charset="0"/>
                          <a:cs typeface="Segoe UI" panose="020B0502040204020203" pitchFamily="34" charset="0"/>
                        </a:rPr>
                        <a:t>Lên</a:t>
                      </a:r>
                      <a:r>
                        <a:rPr lang="en-US" altLang="zh-CN" sz="1600" baseline="0" smtClean="0">
                          <a:solidFill>
                            <a:schemeClr val="tx1"/>
                          </a:solidFill>
                          <a:latin typeface="Segoe UI" panose="020B0502040204020203" pitchFamily="34" charset="0"/>
                          <a:cs typeface="Segoe UI" panose="020B0502040204020203" pitchFamily="34" charset="0"/>
                        </a:rPr>
                        <a:t> đến106</a:t>
                      </a:r>
                      <a:r>
                        <a:rPr lang="en-US" altLang="zh-CN" sz="1600" smtClean="0">
                          <a:latin typeface="Segoe UI" panose="020B0502040204020203" pitchFamily="34" charset="0"/>
                          <a:cs typeface="Segoe UI" panose="020B0502040204020203" pitchFamily="34" charset="0"/>
                        </a:rPr>
                        <a:t>°</a:t>
                      </a:r>
                      <a:r>
                        <a:rPr lang="en-US" altLang="zh-CN" sz="1600" baseline="0" smtClean="0">
                          <a:solidFill>
                            <a:schemeClr val="tx1"/>
                          </a:solidFill>
                          <a:latin typeface="Segoe UI" panose="020B0502040204020203" pitchFamily="34" charset="0"/>
                          <a:cs typeface="Segoe UI" panose="020B0502040204020203" pitchFamily="34" charset="0"/>
                        </a:rPr>
                        <a:t> </a:t>
                      </a:r>
                      <a:r>
                        <a:rPr lang="en-US" altLang="zh-CN" sz="1600" smtClean="0">
                          <a:solidFill>
                            <a:schemeClr val="tx1"/>
                          </a:solidFill>
                          <a:latin typeface="Segoe UI" panose="020B0502040204020203" pitchFamily="34" charset="0"/>
                          <a:cs typeface="Segoe UI" panose="020B0502040204020203" pitchFamily="34" charset="0"/>
                        </a:rPr>
                        <a:t>(</a:t>
                      </a:r>
                      <a:r>
                        <a:rPr lang="en-US" altLang="zh-CN" sz="1600">
                          <a:solidFill>
                            <a:schemeClr val="tx1"/>
                          </a:solidFill>
                          <a:latin typeface="Segoe UI" panose="020B0502040204020203" pitchFamily="34" charset="0"/>
                          <a:cs typeface="Segoe UI" panose="020B0502040204020203" pitchFamily="34" charset="0"/>
                        </a:rPr>
                        <a:t>2.8mm)</a:t>
                      </a:r>
                    </a:p>
                  </a:txBody>
                  <a:tcPr marL="121920" marR="121920" marT="60960" marB="60960" anchor="ctr"/>
                </a:tc>
                <a:extLst>
                  <a:ext uri="{0D108BD9-81ED-4DB2-BD59-A6C34878D82A}">
                    <a16:rowId xmlns:a16="http://schemas.microsoft.com/office/drawing/2014/main" val="3622776300"/>
                  </a:ext>
                </a:extLst>
              </a:tr>
              <a:tr h="694945">
                <a:tc>
                  <a:txBody>
                    <a:bodyPr/>
                    <a:lstStyle/>
                    <a:p>
                      <a:pPr marL="0" algn="l" defTabSz="914400" rtl="0" eaLnBrk="1" latinLnBrk="0" hangingPunct="1">
                        <a:lnSpc>
                          <a:spcPct val="120000"/>
                        </a:lnSpc>
                        <a:spcBef>
                          <a:spcPts val="0"/>
                        </a:spcBef>
                        <a:spcAft>
                          <a:spcPts val="0"/>
                        </a:spcAft>
                      </a:pPr>
                      <a:r>
                        <a:rPr lang="en-US" altLang="zh-CN" sz="1600" b="0" kern="1200" err="1" smtClean="0">
                          <a:solidFill>
                            <a:schemeClr val="dk1"/>
                          </a:solidFill>
                          <a:latin typeface="Segoe UI" panose="020B0502040204020203" pitchFamily="34" charset="0"/>
                          <a:ea typeface="Segoe UI" panose="020B0502040204020203" pitchFamily="34" charset="0"/>
                          <a:cs typeface="Segoe UI" panose="020B0502040204020203" pitchFamily="34" charset="0"/>
                        </a:rPr>
                        <a:t>Ông</a:t>
                      </a:r>
                      <a:r>
                        <a:rPr lang="en-US" altLang="zh-CN" sz="1600" b="0" kern="1200" baseline="0" smtClean="0">
                          <a:solidFill>
                            <a:schemeClr val="dk1"/>
                          </a:solidFill>
                          <a:latin typeface="Segoe UI" panose="020B0502040204020203" pitchFamily="34" charset="0"/>
                          <a:ea typeface="Segoe UI" panose="020B0502040204020203" pitchFamily="34" charset="0"/>
                          <a:cs typeface="Segoe UI" panose="020B0502040204020203" pitchFamily="34" charset="0"/>
                        </a:rPr>
                        <a:t> </a:t>
                      </a:r>
                      <a:r>
                        <a:rPr lang="en-US" altLang="zh-CN" sz="1600" b="0" kern="1200" baseline="0" err="1" smtClean="0">
                          <a:solidFill>
                            <a:schemeClr val="dk1"/>
                          </a:solidFill>
                          <a:latin typeface="Segoe UI" panose="020B0502040204020203" pitchFamily="34" charset="0"/>
                          <a:ea typeface="Segoe UI" panose="020B0502040204020203" pitchFamily="34" charset="0"/>
                          <a:cs typeface="Segoe UI" panose="020B0502040204020203" pitchFamily="34" charset="0"/>
                        </a:rPr>
                        <a:t>kính</a:t>
                      </a:r>
                      <a:r>
                        <a:rPr lang="en-US" altLang="zh-CN" sz="1600" b="0" kern="1200" baseline="0" smtClean="0">
                          <a:solidFill>
                            <a:schemeClr val="dk1"/>
                          </a:solidFill>
                          <a:latin typeface="Segoe UI" panose="020B0502040204020203" pitchFamily="34" charset="0"/>
                          <a:ea typeface="Segoe UI" panose="020B0502040204020203" pitchFamily="34" charset="0"/>
                          <a:cs typeface="Segoe UI" panose="020B0502040204020203" pitchFamily="34" charset="0"/>
                        </a:rPr>
                        <a:t> </a:t>
                      </a:r>
                      <a:r>
                        <a:rPr lang="en-US" altLang="zh-CN" sz="1600" b="0" kern="1200" baseline="0" err="1" smtClean="0">
                          <a:solidFill>
                            <a:schemeClr val="dk1"/>
                          </a:solidFill>
                          <a:latin typeface="Segoe UI" panose="020B0502040204020203" pitchFamily="34" charset="0"/>
                          <a:ea typeface="Segoe UI" panose="020B0502040204020203" pitchFamily="34" charset="0"/>
                          <a:cs typeface="Segoe UI" panose="020B0502040204020203" pitchFamily="34" charset="0"/>
                        </a:rPr>
                        <a:t>điều</a:t>
                      </a:r>
                      <a:r>
                        <a:rPr lang="en-US" altLang="zh-CN" sz="1600" b="0" kern="1200" baseline="0" smtClean="0">
                          <a:solidFill>
                            <a:schemeClr val="dk1"/>
                          </a:solidFill>
                          <a:latin typeface="Segoe UI" panose="020B0502040204020203" pitchFamily="34" charset="0"/>
                          <a:ea typeface="Segoe UI" panose="020B0502040204020203" pitchFamily="34" charset="0"/>
                          <a:cs typeface="Segoe UI" panose="020B0502040204020203" pitchFamily="34" charset="0"/>
                        </a:rPr>
                        <a:t> </a:t>
                      </a:r>
                      <a:r>
                        <a:rPr lang="en-US" altLang="zh-CN" sz="1600" b="0" kern="1200" baseline="0" err="1" smtClean="0">
                          <a:solidFill>
                            <a:schemeClr val="dk1"/>
                          </a:solidFill>
                          <a:latin typeface="Segoe UI" panose="020B0502040204020203" pitchFamily="34" charset="0"/>
                          <a:ea typeface="Segoe UI" panose="020B0502040204020203" pitchFamily="34" charset="0"/>
                          <a:cs typeface="Segoe UI" panose="020B0502040204020203" pitchFamily="34" charset="0"/>
                        </a:rPr>
                        <a:t>chỉnh</a:t>
                      </a:r>
                      <a:endParaRPr lang="zh-CN" altLang="en-US" sz="1600" b="0" kern="1200">
                        <a:solidFill>
                          <a:schemeClr val="dk1"/>
                        </a:solidFill>
                        <a:latin typeface="Segoe UI" panose="020B0502040204020203" pitchFamily="34" charset="0"/>
                        <a:ea typeface="Segoe UI" panose="020B0502040204020203" pitchFamily="34" charset="0"/>
                        <a:cs typeface="Segoe UI" panose="020B0502040204020203" pitchFamily="34" charset="0"/>
                      </a:endParaRPr>
                    </a:p>
                  </a:txBody>
                  <a:tcPr marL="121920" marR="121920" marT="60960" marB="60960" anchor="ctr"/>
                </a:tc>
                <a:tc>
                  <a:txBody>
                    <a:bodyPr/>
                    <a:lstStyle/>
                    <a:p>
                      <a:pPr algn="l">
                        <a:lnSpc>
                          <a:spcPct val="120000"/>
                        </a:lnSpc>
                        <a:spcBef>
                          <a:spcPts val="0"/>
                        </a:spcBef>
                        <a:spcAft>
                          <a:spcPts val="0"/>
                        </a:spcAft>
                      </a:pPr>
                      <a:r>
                        <a:rPr lang="en-US" altLang="zh-CN" sz="1600" kern="1200" err="1" smtClean="0">
                          <a:solidFill>
                            <a:srgbClr val="C00000"/>
                          </a:solidFill>
                          <a:latin typeface="Segoe UI" panose="020B0502040204020203" pitchFamily="34" charset="0"/>
                          <a:ea typeface="+mn-ea"/>
                          <a:cs typeface="Segoe UI" panose="020B0502040204020203" pitchFamily="34" charset="0"/>
                        </a:rPr>
                        <a:t>Zoong</a:t>
                      </a:r>
                      <a:r>
                        <a:rPr lang="en-US" altLang="zh-CN" sz="1600" kern="1200" baseline="0" smtClean="0">
                          <a:solidFill>
                            <a:srgbClr val="C00000"/>
                          </a:solidFill>
                          <a:latin typeface="Segoe UI" panose="020B0502040204020203" pitchFamily="34" charset="0"/>
                          <a:ea typeface="+mn-ea"/>
                          <a:cs typeface="Segoe UI" panose="020B0502040204020203" pitchFamily="34" charset="0"/>
                        </a:rPr>
                        <a:t> </a:t>
                      </a:r>
                      <a:r>
                        <a:rPr lang="en-US" altLang="zh-CN" sz="1600" kern="1200" baseline="0" err="1" smtClean="0">
                          <a:solidFill>
                            <a:srgbClr val="C00000"/>
                          </a:solidFill>
                          <a:latin typeface="Segoe UI" panose="020B0502040204020203" pitchFamily="34" charset="0"/>
                          <a:ea typeface="+mn-ea"/>
                          <a:cs typeface="Segoe UI" panose="020B0502040204020203" pitchFamily="34" charset="0"/>
                        </a:rPr>
                        <a:t>quang</a:t>
                      </a:r>
                      <a:r>
                        <a:rPr lang="en-US" altLang="zh-CN" sz="1600" kern="1200" baseline="0" smtClean="0">
                          <a:solidFill>
                            <a:srgbClr val="C00000"/>
                          </a:solidFill>
                          <a:latin typeface="Segoe UI" panose="020B0502040204020203" pitchFamily="34" charset="0"/>
                          <a:ea typeface="+mn-ea"/>
                          <a:cs typeface="Segoe UI" panose="020B0502040204020203" pitchFamily="34" charset="0"/>
                        </a:rPr>
                        <a:t> </a:t>
                      </a:r>
                      <a:r>
                        <a:rPr lang="en-US" altLang="zh-CN" sz="1600" kern="1200" smtClean="0">
                          <a:solidFill>
                            <a:srgbClr val="C00000"/>
                          </a:solidFill>
                          <a:latin typeface="Segoe UI" panose="020B0502040204020203" pitchFamily="34" charset="0"/>
                          <a:ea typeface="+mn-ea"/>
                          <a:cs typeface="Segoe UI" panose="020B0502040204020203" pitchFamily="34" charset="0"/>
                        </a:rPr>
                        <a:t>5x,</a:t>
                      </a:r>
                      <a:r>
                        <a:rPr lang="en-US" altLang="zh-CN" sz="1600" kern="1200" baseline="0" smtClean="0">
                          <a:solidFill>
                            <a:srgbClr val="C00000"/>
                          </a:solidFill>
                          <a:latin typeface="Segoe UI" panose="020B0502040204020203" pitchFamily="34" charset="0"/>
                          <a:ea typeface="+mn-ea"/>
                          <a:cs typeface="Segoe UI" panose="020B0502040204020203" pitchFamily="34" charset="0"/>
                        </a:rPr>
                        <a:t> </a:t>
                      </a:r>
                      <a:r>
                        <a:rPr lang="en-US" altLang="zh-CN" sz="1600" kern="1200" baseline="0" err="1" smtClean="0">
                          <a:solidFill>
                            <a:srgbClr val="C00000"/>
                          </a:solidFill>
                          <a:latin typeface="Segoe UI" panose="020B0502040204020203" pitchFamily="34" charset="0"/>
                          <a:ea typeface="+mn-ea"/>
                          <a:cs typeface="Segoe UI" panose="020B0502040204020203" pitchFamily="34" charset="0"/>
                        </a:rPr>
                        <a:t>tự</a:t>
                      </a:r>
                      <a:r>
                        <a:rPr lang="en-US" altLang="zh-CN" sz="1600" kern="1200" baseline="0" smtClean="0">
                          <a:solidFill>
                            <a:srgbClr val="C00000"/>
                          </a:solidFill>
                          <a:latin typeface="Segoe UI" panose="020B0502040204020203" pitchFamily="34" charset="0"/>
                          <a:ea typeface="+mn-ea"/>
                          <a:cs typeface="Segoe UI" panose="020B0502040204020203" pitchFamily="34" charset="0"/>
                        </a:rPr>
                        <a:t> </a:t>
                      </a:r>
                      <a:r>
                        <a:rPr lang="en-US" altLang="zh-CN" sz="1600" kern="1200" baseline="0" err="1" smtClean="0">
                          <a:solidFill>
                            <a:srgbClr val="C00000"/>
                          </a:solidFill>
                          <a:latin typeface="Segoe UI" panose="020B0502040204020203" pitchFamily="34" charset="0"/>
                          <a:ea typeface="+mn-ea"/>
                          <a:cs typeface="Segoe UI" panose="020B0502040204020203" pitchFamily="34" charset="0"/>
                        </a:rPr>
                        <a:t>động</a:t>
                      </a:r>
                      <a:r>
                        <a:rPr lang="en-US" altLang="zh-CN" sz="1600" kern="1200" baseline="0" smtClean="0">
                          <a:solidFill>
                            <a:srgbClr val="C00000"/>
                          </a:solidFill>
                          <a:latin typeface="Segoe UI" panose="020B0502040204020203" pitchFamily="34" charset="0"/>
                          <a:ea typeface="+mn-ea"/>
                          <a:cs typeface="Segoe UI" panose="020B0502040204020203" pitchFamily="34" charset="0"/>
                        </a:rPr>
                        <a:t> </a:t>
                      </a:r>
                      <a:r>
                        <a:rPr lang="en-US" altLang="zh-CN" sz="1600" kern="1200" baseline="0" err="1" smtClean="0">
                          <a:solidFill>
                            <a:srgbClr val="C00000"/>
                          </a:solidFill>
                          <a:latin typeface="Segoe UI" panose="020B0502040204020203" pitchFamily="34" charset="0"/>
                          <a:ea typeface="+mn-ea"/>
                          <a:cs typeface="Segoe UI" panose="020B0502040204020203" pitchFamily="34" charset="0"/>
                        </a:rPr>
                        <a:t>lấy</a:t>
                      </a:r>
                      <a:r>
                        <a:rPr lang="en-US" altLang="zh-CN" sz="1600" kern="1200" baseline="0" smtClean="0">
                          <a:solidFill>
                            <a:srgbClr val="C00000"/>
                          </a:solidFill>
                          <a:latin typeface="Segoe UI" panose="020B0502040204020203" pitchFamily="34" charset="0"/>
                          <a:ea typeface="+mn-ea"/>
                          <a:cs typeface="Segoe UI" panose="020B0502040204020203" pitchFamily="34" charset="0"/>
                        </a:rPr>
                        <a:t> </a:t>
                      </a:r>
                      <a:r>
                        <a:rPr lang="en-US" altLang="zh-CN" sz="1600" kern="1200" baseline="0" err="1" smtClean="0">
                          <a:solidFill>
                            <a:srgbClr val="C00000"/>
                          </a:solidFill>
                          <a:latin typeface="Segoe UI" panose="020B0502040204020203" pitchFamily="34" charset="0"/>
                          <a:ea typeface="+mn-ea"/>
                          <a:cs typeface="Segoe UI" panose="020B0502040204020203" pitchFamily="34" charset="0"/>
                        </a:rPr>
                        <a:t>nét</a:t>
                      </a:r>
                      <a:endParaRPr lang="zh-CN" altLang="en-US" sz="1600" kern="1200">
                        <a:solidFill>
                          <a:srgbClr val="C00000"/>
                        </a:solidFill>
                        <a:latin typeface="Segoe UI" panose="020B0502040204020203" pitchFamily="34" charset="0"/>
                        <a:ea typeface="+mn-ea"/>
                        <a:cs typeface="Segoe UI" panose="020B0502040204020203" pitchFamily="34" charset="0"/>
                      </a:endParaRPr>
                    </a:p>
                  </a:txBody>
                  <a:tcPr marL="121920" marR="121920" marT="60960" marB="60960" anchor="ctr"/>
                </a:tc>
                <a:tc>
                  <a:txBody>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lang="en-US" altLang="zh-CN" sz="1600" err="1" smtClean="0">
                          <a:latin typeface="Segoe UI" panose="020B0502040204020203" pitchFamily="34" charset="0"/>
                          <a:cs typeface="Segoe UI" panose="020B0502040204020203" pitchFamily="34" charset="0"/>
                        </a:rPr>
                        <a:t>Không</a:t>
                      </a:r>
                      <a:r>
                        <a:rPr lang="en-US" altLang="zh-CN" sz="1600" smtClean="0">
                          <a:latin typeface="Segoe UI" panose="020B0502040204020203" pitchFamily="34" charset="0"/>
                          <a:cs typeface="Segoe UI" panose="020B0502040204020203" pitchFamily="34" charset="0"/>
                        </a:rPr>
                        <a:t> </a:t>
                      </a:r>
                      <a:r>
                        <a:rPr lang="en-US" altLang="zh-CN" sz="1600" err="1" smtClean="0">
                          <a:latin typeface="Segoe UI" panose="020B0502040204020203" pitchFamily="34" charset="0"/>
                          <a:cs typeface="Segoe UI" panose="020B0502040204020203" pitchFamily="34" charset="0"/>
                        </a:rPr>
                        <a:t>có</a:t>
                      </a:r>
                      <a:r>
                        <a:rPr lang="en-US" altLang="zh-CN" sz="1600" baseline="0" smtClean="0">
                          <a:latin typeface="Segoe UI" panose="020B0502040204020203" pitchFamily="34" charset="0"/>
                          <a:cs typeface="Segoe UI" panose="020B0502040204020203" pitchFamily="34" charset="0"/>
                        </a:rPr>
                        <a:t> </a:t>
                      </a:r>
                      <a:r>
                        <a:rPr lang="en-US" altLang="zh-CN" sz="1600" baseline="0" err="1" smtClean="0">
                          <a:latin typeface="Segoe UI" panose="020B0502040204020203" pitchFamily="34" charset="0"/>
                          <a:cs typeface="Segoe UI" panose="020B0502040204020203" pitchFamily="34" charset="0"/>
                        </a:rPr>
                        <a:t>mã</a:t>
                      </a:r>
                      <a:r>
                        <a:rPr lang="en-US" altLang="zh-CN" sz="1600" baseline="0" smtClean="0">
                          <a:latin typeface="Segoe UI" panose="020B0502040204020203" pitchFamily="34" charset="0"/>
                          <a:cs typeface="Segoe UI" panose="020B0502040204020203" pitchFamily="34" charset="0"/>
                        </a:rPr>
                        <a:t> </a:t>
                      </a:r>
                      <a:r>
                        <a:rPr lang="en-US" altLang="zh-CN" sz="1600" baseline="0" err="1" smtClean="0">
                          <a:latin typeface="Segoe UI" panose="020B0502040204020203" pitchFamily="34" charset="0"/>
                          <a:cs typeface="Segoe UI" panose="020B0502040204020203" pitchFamily="34" charset="0"/>
                        </a:rPr>
                        <a:t>ống</a:t>
                      </a:r>
                      <a:r>
                        <a:rPr lang="en-US" altLang="zh-CN" sz="1600" baseline="0" smtClean="0">
                          <a:latin typeface="Segoe UI" panose="020B0502040204020203" pitchFamily="34" charset="0"/>
                          <a:cs typeface="Segoe UI" panose="020B0502040204020203" pitchFamily="34" charset="0"/>
                        </a:rPr>
                        <a:t> </a:t>
                      </a:r>
                      <a:r>
                        <a:rPr lang="en-US" altLang="zh-CN" sz="1600" baseline="0" err="1" smtClean="0">
                          <a:latin typeface="Segoe UI" panose="020B0502040204020203" pitchFamily="34" charset="0"/>
                          <a:cs typeface="Segoe UI" panose="020B0502040204020203" pitchFamily="34" charset="0"/>
                        </a:rPr>
                        <a:t>kính</a:t>
                      </a:r>
                      <a:r>
                        <a:rPr lang="en-US" altLang="zh-CN" sz="1600" baseline="0" smtClean="0">
                          <a:latin typeface="Segoe UI" panose="020B0502040204020203" pitchFamily="34" charset="0"/>
                          <a:cs typeface="Segoe UI" panose="020B0502040204020203" pitchFamily="34" charset="0"/>
                        </a:rPr>
                        <a:t> </a:t>
                      </a:r>
                      <a:r>
                        <a:rPr lang="en-US" altLang="zh-CN" sz="1600" baseline="0" err="1" smtClean="0">
                          <a:latin typeface="Segoe UI" panose="020B0502040204020203" pitchFamily="34" charset="0"/>
                          <a:cs typeface="Segoe UI" panose="020B0502040204020203" pitchFamily="34" charset="0"/>
                        </a:rPr>
                        <a:t>điều</a:t>
                      </a:r>
                      <a:r>
                        <a:rPr lang="en-US" altLang="zh-CN" sz="1600" baseline="0" smtClean="0">
                          <a:latin typeface="Segoe UI" panose="020B0502040204020203" pitchFamily="34" charset="0"/>
                          <a:cs typeface="Segoe UI" panose="020B0502040204020203" pitchFamily="34" charset="0"/>
                        </a:rPr>
                        <a:t> </a:t>
                      </a:r>
                      <a:r>
                        <a:rPr lang="en-US" altLang="zh-CN" sz="1600" baseline="0" err="1" smtClean="0">
                          <a:latin typeface="Segoe UI" panose="020B0502040204020203" pitchFamily="34" charset="0"/>
                          <a:cs typeface="Segoe UI" panose="020B0502040204020203" pitchFamily="34" charset="0"/>
                        </a:rPr>
                        <a:t>chỉnh</a:t>
                      </a:r>
                      <a:endParaRPr lang="en-US" altLang="zh-CN" sz="1600">
                        <a:latin typeface="Segoe UI" panose="020B0502040204020203" pitchFamily="34" charset="0"/>
                        <a:cs typeface="Segoe UI" panose="020B0502040204020203" pitchFamily="34" charset="0"/>
                      </a:endParaRPr>
                    </a:p>
                  </a:txBody>
                  <a:tcPr marL="121920" marR="121920" marT="60960" marB="60960" anchor="ctr"/>
                </a:tc>
                <a:tc>
                  <a:txBody>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lang="en-US" altLang="zh-CN" sz="1600" err="1" smtClean="0">
                          <a:latin typeface="Segoe UI" panose="020B0502040204020203" pitchFamily="34" charset="0"/>
                          <a:cs typeface="Segoe UI" panose="020B0502040204020203" pitchFamily="34" charset="0"/>
                        </a:rPr>
                        <a:t>Không</a:t>
                      </a:r>
                      <a:r>
                        <a:rPr lang="en-US" altLang="zh-CN" sz="1600" smtClean="0">
                          <a:latin typeface="Segoe UI" panose="020B0502040204020203" pitchFamily="34" charset="0"/>
                          <a:cs typeface="Segoe UI" panose="020B0502040204020203" pitchFamily="34" charset="0"/>
                        </a:rPr>
                        <a:t> </a:t>
                      </a:r>
                      <a:r>
                        <a:rPr lang="en-US" altLang="zh-CN" sz="1600" err="1" smtClean="0">
                          <a:latin typeface="Segoe UI" panose="020B0502040204020203" pitchFamily="34" charset="0"/>
                          <a:cs typeface="Segoe UI" panose="020B0502040204020203" pitchFamily="34" charset="0"/>
                        </a:rPr>
                        <a:t>có</a:t>
                      </a:r>
                      <a:r>
                        <a:rPr lang="en-US" altLang="zh-CN" sz="1600" baseline="0" smtClean="0">
                          <a:latin typeface="Segoe UI" panose="020B0502040204020203" pitchFamily="34" charset="0"/>
                          <a:cs typeface="Segoe UI" panose="020B0502040204020203" pitchFamily="34" charset="0"/>
                        </a:rPr>
                        <a:t> </a:t>
                      </a:r>
                      <a:r>
                        <a:rPr lang="en-US" altLang="zh-CN" sz="1600" baseline="0" err="1" smtClean="0">
                          <a:latin typeface="Segoe UI" panose="020B0502040204020203" pitchFamily="34" charset="0"/>
                          <a:cs typeface="Segoe UI" panose="020B0502040204020203" pitchFamily="34" charset="0"/>
                        </a:rPr>
                        <a:t>mã</a:t>
                      </a:r>
                      <a:r>
                        <a:rPr lang="en-US" altLang="zh-CN" sz="1600" baseline="0" smtClean="0">
                          <a:latin typeface="Segoe UI" panose="020B0502040204020203" pitchFamily="34" charset="0"/>
                          <a:cs typeface="Segoe UI" panose="020B0502040204020203" pitchFamily="34" charset="0"/>
                        </a:rPr>
                        <a:t> </a:t>
                      </a:r>
                      <a:r>
                        <a:rPr lang="en-US" altLang="zh-CN" sz="1600" baseline="0" err="1" smtClean="0">
                          <a:latin typeface="Segoe UI" panose="020B0502040204020203" pitchFamily="34" charset="0"/>
                          <a:cs typeface="Segoe UI" panose="020B0502040204020203" pitchFamily="34" charset="0"/>
                        </a:rPr>
                        <a:t>ống</a:t>
                      </a:r>
                      <a:r>
                        <a:rPr lang="en-US" altLang="zh-CN" sz="1600" baseline="0" smtClean="0">
                          <a:latin typeface="Segoe UI" panose="020B0502040204020203" pitchFamily="34" charset="0"/>
                          <a:cs typeface="Segoe UI" panose="020B0502040204020203" pitchFamily="34" charset="0"/>
                        </a:rPr>
                        <a:t> </a:t>
                      </a:r>
                      <a:r>
                        <a:rPr lang="en-US" altLang="zh-CN" sz="1600" baseline="0" err="1" smtClean="0">
                          <a:latin typeface="Segoe UI" panose="020B0502040204020203" pitchFamily="34" charset="0"/>
                          <a:cs typeface="Segoe UI" panose="020B0502040204020203" pitchFamily="34" charset="0"/>
                        </a:rPr>
                        <a:t>kính</a:t>
                      </a:r>
                      <a:r>
                        <a:rPr lang="en-US" altLang="zh-CN" sz="1600" baseline="0" smtClean="0">
                          <a:latin typeface="Segoe UI" panose="020B0502040204020203" pitchFamily="34" charset="0"/>
                          <a:cs typeface="Segoe UI" panose="020B0502040204020203" pitchFamily="34" charset="0"/>
                        </a:rPr>
                        <a:t> </a:t>
                      </a:r>
                      <a:r>
                        <a:rPr lang="en-US" altLang="zh-CN" sz="1600" baseline="0" err="1" smtClean="0">
                          <a:latin typeface="Segoe UI" panose="020B0502040204020203" pitchFamily="34" charset="0"/>
                          <a:cs typeface="Segoe UI" panose="020B0502040204020203" pitchFamily="34" charset="0"/>
                        </a:rPr>
                        <a:t>điều</a:t>
                      </a:r>
                      <a:r>
                        <a:rPr lang="en-US" altLang="zh-CN" sz="1600" baseline="0" smtClean="0">
                          <a:latin typeface="Segoe UI" panose="020B0502040204020203" pitchFamily="34" charset="0"/>
                          <a:cs typeface="Segoe UI" panose="020B0502040204020203" pitchFamily="34" charset="0"/>
                        </a:rPr>
                        <a:t> </a:t>
                      </a:r>
                      <a:r>
                        <a:rPr lang="en-US" altLang="zh-CN" sz="1600" baseline="0" err="1" smtClean="0">
                          <a:latin typeface="Segoe UI" panose="020B0502040204020203" pitchFamily="34" charset="0"/>
                          <a:cs typeface="Segoe UI" panose="020B0502040204020203" pitchFamily="34" charset="0"/>
                        </a:rPr>
                        <a:t>chỉnh</a:t>
                      </a:r>
                      <a:endParaRPr lang="en-US" altLang="zh-CN" sz="1600">
                        <a:latin typeface="Segoe UI" panose="020B0502040204020203" pitchFamily="34" charset="0"/>
                        <a:cs typeface="Segoe UI" panose="020B0502040204020203" pitchFamily="34" charset="0"/>
                      </a:endParaRPr>
                    </a:p>
                  </a:txBody>
                  <a:tcPr marL="121920" marR="121920" marT="60960" marB="60960" anchor="ctr"/>
                </a:tc>
                <a:extLst>
                  <a:ext uri="{0D108BD9-81ED-4DB2-BD59-A6C34878D82A}">
                    <a16:rowId xmlns:a16="http://schemas.microsoft.com/office/drawing/2014/main" val="70601239"/>
                  </a:ext>
                </a:extLst>
              </a:tr>
              <a:tr h="694945">
                <a:tc>
                  <a:txBody>
                    <a:bodyPr/>
                    <a:lstStyle/>
                    <a:p>
                      <a:pPr>
                        <a:lnSpc>
                          <a:spcPct val="120000"/>
                        </a:lnSpc>
                        <a:spcBef>
                          <a:spcPts val="0"/>
                        </a:spcBef>
                        <a:spcAft>
                          <a:spcPts val="0"/>
                        </a:spcAft>
                      </a:pPr>
                      <a:r>
                        <a:rPr lang="en-US" altLang="zh-CN" sz="1600" b="0" err="1" smtClean="0">
                          <a:latin typeface="Segoe UI" panose="020B0502040204020203" pitchFamily="34" charset="0"/>
                          <a:ea typeface="Segoe UI" panose="020B0502040204020203" pitchFamily="34" charset="0"/>
                          <a:cs typeface="Segoe UI" panose="020B0502040204020203" pitchFamily="34" charset="0"/>
                        </a:rPr>
                        <a:t>Cấu</a:t>
                      </a:r>
                      <a:r>
                        <a:rPr lang="en-US" altLang="zh-CN" sz="1600" b="0" baseline="0" smtClean="0">
                          <a:latin typeface="Segoe UI" panose="020B0502040204020203" pitchFamily="34" charset="0"/>
                          <a:ea typeface="Segoe UI" panose="020B0502040204020203" pitchFamily="34" charset="0"/>
                          <a:cs typeface="Segoe UI" panose="020B0502040204020203" pitchFamily="34" charset="0"/>
                        </a:rPr>
                        <a:t> </a:t>
                      </a:r>
                      <a:r>
                        <a:rPr lang="en-US" altLang="zh-CN" sz="1600" b="0" baseline="0" err="1" smtClean="0">
                          <a:latin typeface="Segoe UI" panose="020B0502040204020203" pitchFamily="34" charset="0"/>
                          <a:ea typeface="Segoe UI" panose="020B0502040204020203" pitchFamily="34" charset="0"/>
                          <a:cs typeface="Segoe UI" panose="020B0502040204020203" pitchFamily="34" charset="0"/>
                        </a:rPr>
                        <a:t>trúc</a:t>
                      </a:r>
                      <a:endParaRPr lang="zh-CN" altLang="en-US" sz="1600" b="0">
                        <a:latin typeface="Segoe UI" panose="020B0502040204020203" pitchFamily="34" charset="0"/>
                        <a:cs typeface="Segoe UI" panose="020B0502040204020203" pitchFamily="34" charset="0"/>
                      </a:endParaRPr>
                    </a:p>
                  </a:txBody>
                  <a:tcPr marL="121920" marR="121920" marT="60960" marB="60960" anchor="ctr"/>
                </a:tc>
                <a:tc>
                  <a:txBody>
                    <a:bodyPr/>
                    <a:lstStyle/>
                    <a:p>
                      <a:pPr algn="l">
                        <a:lnSpc>
                          <a:spcPct val="120000"/>
                        </a:lnSpc>
                        <a:spcBef>
                          <a:spcPts val="0"/>
                        </a:spcBef>
                        <a:spcAft>
                          <a:spcPts val="0"/>
                        </a:spcAft>
                      </a:pPr>
                      <a:r>
                        <a:rPr lang="vi-VN" sz="1600" b="0" i="0" kern="1200" smtClean="0">
                          <a:solidFill>
                            <a:schemeClr val="dk1"/>
                          </a:solidFill>
                          <a:effectLst/>
                          <a:latin typeface="Segoe UI" panose="020B0502040204020203" pitchFamily="34" charset="0"/>
                          <a:ea typeface="+mn-ea"/>
                          <a:cs typeface="Segoe UI" panose="020B0502040204020203" pitchFamily="34" charset="0"/>
                        </a:rPr>
                        <a:t>Các </a:t>
                      </a:r>
                      <a:r>
                        <a:rPr lang="en-US" sz="1600" b="0" i="0" kern="1200" err="1" smtClean="0">
                          <a:solidFill>
                            <a:schemeClr val="dk1"/>
                          </a:solidFill>
                          <a:effectLst/>
                          <a:latin typeface="Segoe UI" panose="020B0502040204020203" pitchFamily="34" charset="0"/>
                          <a:ea typeface="+mn-ea"/>
                          <a:cs typeface="Segoe UI" panose="020B0502040204020203" pitchFamily="34" charset="0"/>
                        </a:rPr>
                        <a:t>mẫu</a:t>
                      </a:r>
                      <a:r>
                        <a:rPr lang="en-US" sz="1600" b="0" i="0" kern="1200" baseline="0" smtClean="0">
                          <a:solidFill>
                            <a:schemeClr val="dk1"/>
                          </a:solidFill>
                          <a:effectLst/>
                          <a:latin typeface="Segoe UI" panose="020B0502040204020203" pitchFamily="34" charset="0"/>
                          <a:ea typeface="+mn-ea"/>
                          <a:cs typeface="Segoe UI" panose="020B0502040204020203" pitchFamily="34" charset="0"/>
                        </a:rPr>
                        <a:t> </a:t>
                      </a:r>
                      <a:r>
                        <a:rPr lang="en-US" sz="1600" b="0" i="0" kern="1200" baseline="0" err="1" smtClean="0">
                          <a:solidFill>
                            <a:srgbClr val="C00000"/>
                          </a:solidFill>
                          <a:effectLst/>
                          <a:latin typeface="Segoe UI" panose="020B0502040204020203" pitchFamily="34" charset="0"/>
                          <a:ea typeface="+mn-ea"/>
                          <a:cs typeface="Segoe UI" panose="020B0502040204020203" pitchFamily="34" charset="0"/>
                        </a:rPr>
                        <a:t>lắp</a:t>
                      </a:r>
                      <a:r>
                        <a:rPr lang="en-US" sz="1600" b="0" i="0" kern="1200" baseline="0" smtClean="0">
                          <a:solidFill>
                            <a:srgbClr val="C00000"/>
                          </a:solidFill>
                          <a:effectLst/>
                          <a:latin typeface="Segoe UI" panose="020B0502040204020203" pitchFamily="34" charset="0"/>
                          <a:ea typeface="+mn-ea"/>
                          <a:cs typeface="Segoe UI" panose="020B0502040204020203" pitchFamily="34" charset="0"/>
                        </a:rPr>
                        <a:t> </a:t>
                      </a:r>
                      <a:r>
                        <a:rPr lang="vi-VN" sz="1600" b="0" i="0" kern="1200" smtClean="0">
                          <a:solidFill>
                            <a:srgbClr val="C00000"/>
                          </a:solidFill>
                          <a:effectLst/>
                          <a:latin typeface="Segoe UI" panose="020B0502040204020203" pitchFamily="34" charset="0"/>
                          <a:ea typeface="+mn-ea"/>
                          <a:cs typeface="Segoe UI" panose="020B0502040204020203" pitchFamily="34" charset="0"/>
                        </a:rPr>
                        <a:t>đặt nhanh </a:t>
                      </a:r>
                      <a:r>
                        <a:rPr lang="vi-VN" sz="1600" b="0" i="0" kern="1200" smtClean="0">
                          <a:solidFill>
                            <a:schemeClr val="dk1"/>
                          </a:solidFill>
                          <a:effectLst/>
                          <a:latin typeface="Segoe UI" panose="020B0502040204020203" pitchFamily="34" charset="0"/>
                          <a:ea typeface="+mn-ea"/>
                          <a:cs typeface="Segoe UI" panose="020B0502040204020203" pitchFamily="34" charset="0"/>
                        </a:rPr>
                        <a:t>cho </a:t>
                      </a:r>
                      <a:r>
                        <a:rPr lang="en-US" sz="1600" b="0" i="0" kern="1200" err="1" smtClean="0">
                          <a:solidFill>
                            <a:schemeClr val="dk1"/>
                          </a:solidFill>
                          <a:effectLst/>
                          <a:latin typeface="Segoe UI" panose="020B0502040204020203" pitchFamily="34" charset="0"/>
                          <a:ea typeface="+mn-ea"/>
                          <a:cs typeface="Segoe UI" panose="020B0502040204020203" pitchFamily="34" charset="0"/>
                        </a:rPr>
                        <a:t>nhiều</a:t>
                      </a:r>
                      <a:r>
                        <a:rPr lang="vi-VN" sz="1600" b="0" i="0" kern="1200" smtClean="0">
                          <a:solidFill>
                            <a:schemeClr val="dk1"/>
                          </a:solidFill>
                          <a:effectLst/>
                          <a:latin typeface="Segoe UI" panose="020B0502040204020203" pitchFamily="34" charset="0"/>
                          <a:ea typeface="+mn-ea"/>
                          <a:cs typeface="Segoe UI" panose="020B0502040204020203" pitchFamily="34" charset="0"/>
                        </a:rPr>
                        <a:t> tùy chọn </a:t>
                      </a:r>
                      <a:endParaRPr lang="zh-CN" altLang="en-US" sz="1600">
                        <a:solidFill>
                          <a:srgbClr val="C00000"/>
                        </a:solidFill>
                        <a:latin typeface="Segoe UI" panose="020B0502040204020203" pitchFamily="34" charset="0"/>
                        <a:cs typeface="Segoe UI" panose="020B0502040204020203" pitchFamily="34" charset="0"/>
                      </a:endParaRPr>
                    </a:p>
                  </a:txBody>
                  <a:tcPr marL="121920" marR="121920" marT="60960" marB="60960" anchor="ctr"/>
                </a:tc>
                <a:tc>
                  <a:txBody>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lang="en-US" altLang="zh-CN" sz="1600" err="1" smtClean="0">
                          <a:latin typeface="Segoe UI" panose="020B0502040204020203" pitchFamily="34" charset="0"/>
                          <a:cs typeface="Segoe UI" panose="020B0502040204020203" pitchFamily="34" charset="0"/>
                        </a:rPr>
                        <a:t>Không</a:t>
                      </a:r>
                      <a:r>
                        <a:rPr lang="en-US" altLang="zh-CN" sz="1600" baseline="0" smtClean="0">
                          <a:latin typeface="Segoe UI" panose="020B0502040204020203" pitchFamily="34" charset="0"/>
                          <a:cs typeface="Segoe UI" panose="020B0502040204020203" pitchFamily="34" charset="0"/>
                        </a:rPr>
                        <a:t> </a:t>
                      </a:r>
                      <a:r>
                        <a:rPr lang="en-US" altLang="zh-CN" sz="1600" baseline="0" err="1" smtClean="0">
                          <a:latin typeface="Segoe UI" panose="020B0502040204020203" pitchFamily="34" charset="0"/>
                          <a:cs typeface="Segoe UI" panose="020B0502040204020203" pitchFamily="34" charset="0"/>
                        </a:rPr>
                        <a:t>có</a:t>
                      </a:r>
                      <a:r>
                        <a:rPr lang="en-US" altLang="zh-CN" sz="1600" baseline="0" smtClean="0">
                          <a:latin typeface="Segoe UI" panose="020B0502040204020203" pitchFamily="34" charset="0"/>
                          <a:cs typeface="Segoe UI" panose="020B0502040204020203" pitchFamily="34" charset="0"/>
                        </a:rPr>
                        <a:t> </a:t>
                      </a:r>
                      <a:r>
                        <a:rPr lang="en-US" altLang="zh-CN" sz="1600" baseline="0" err="1" smtClean="0">
                          <a:latin typeface="Segoe UI" panose="020B0502040204020203" pitchFamily="34" charset="0"/>
                          <a:cs typeface="Segoe UI" panose="020B0502040204020203" pitchFamily="34" charset="0"/>
                        </a:rPr>
                        <a:t>mẫu</a:t>
                      </a:r>
                      <a:r>
                        <a:rPr lang="en-US" altLang="zh-CN" sz="1600" baseline="0" smtClean="0">
                          <a:latin typeface="Segoe UI" panose="020B0502040204020203" pitchFamily="34" charset="0"/>
                          <a:cs typeface="Segoe UI" panose="020B0502040204020203" pitchFamily="34" charset="0"/>
                        </a:rPr>
                        <a:t> </a:t>
                      </a:r>
                      <a:r>
                        <a:rPr lang="en-US" altLang="zh-CN" sz="1600" baseline="0" err="1" smtClean="0">
                          <a:latin typeface="Segoe UI" panose="020B0502040204020203" pitchFamily="34" charset="0"/>
                          <a:cs typeface="Segoe UI" panose="020B0502040204020203" pitchFamily="34" charset="0"/>
                        </a:rPr>
                        <a:t>lắp</a:t>
                      </a:r>
                      <a:r>
                        <a:rPr lang="en-US" altLang="zh-CN" sz="1600" baseline="0" smtClean="0">
                          <a:latin typeface="Segoe UI" panose="020B0502040204020203" pitchFamily="34" charset="0"/>
                          <a:cs typeface="Segoe UI" panose="020B0502040204020203" pitchFamily="34" charset="0"/>
                        </a:rPr>
                        <a:t> </a:t>
                      </a:r>
                      <a:r>
                        <a:rPr lang="en-US" altLang="zh-CN" sz="1600" baseline="0" err="1" smtClean="0">
                          <a:latin typeface="Segoe UI" panose="020B0502040204020203" pitchFamily="34" charset="0"/>
                          <a:cs typeface="Segoe UI" panose="020B0502040204020203" pitchFamily="34" charset="0"/>
                        </a:rPr>
                        <a:t>đặt</a:t>
                      </a:r>
                      <a:r>
                        <a:rPr lang="en-US" altLang="zh-CN" sz="1600" baseline="0" smtClean="0">
                          <a:latin typeface="Segoe UI" panose="020B0502040204020203" pitchFamily="34" charset="0"/>
                          <a:cs typeface="Segoe UI" panose="020B0502040204020203" pitchFamily="34" charset="0"/>
                        </a:rPr>
                        <a:t> </a:t>
                      </a:r>
                      <a:r>
                        <a:rPr lang="en-US" altLang="zh-CN" sz="1600" baseline="0" err="1" smtClean="0">
                          <a:latin typeface="Segoe UI" panose="020B0502040204020203" pitchFamily="34" charset="0"/>
                          <a:cs typeface="Segoe UI" panose="020B0502040204020203" pitchFamily="34" charset="0"/>
                        </a:rPr>
                        <a:t>nhanh</a:t>
                      </a:r>
                      <a:endParaRPr lang="zh-CN" altLang="en-US" sz="1600">
                        <a:latin typeface="Segoe UI" panose="020B0502040204020203" pitchFamily="34" charset="0"/>
                        <a:cs typeface="Segoe UI" panose="020B0502040204020203" pitchFamily="34" charset="0"/>
                      </a:endParaRPr>
                    </a:p>
                  </a:txBody>
                  <a:tcPr marL="121920" marR="121920" marT="60960" marB="60960" anchor="ctr"/>
                </a:tc>
                <a:tc>
                  <a:txBody>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lang="en-US" altLang="zh-CN" sz="1600" err="1" smtClean="0">
                          <a:latin typeface="Segoe UI" panose="020B0502040204020203" pitchFamily="34" charset="0"/>
                          <a:cs typeface="Segoe UI" panose="020B0502040204020203" pitchFamily="34" charset="0"/>
                        </a:rPr>
                        <a:t>Không</a:t>
                      </a:r>
                      <a:r>
                        <a:rPr lang="en-US" altLang="zh-CN" sz="1600" baseline="0" smtClean="0">
                          <a:latin typeface="Segoe UI" panose="020B0502040204020203" pitchFamily="34" charset="0"/>
                          <a:cs typeface="Segoe UI" panose="020B0502040204020203" pitchFamily="34" charset="0"/>
                        </a:rPr>
                        <a:t> </a:t>
                      </a:r>
                      <a:r>
                        <a:rPr lang="en-US" altLang="zh-CN" sz="1600" baseline="0" err="1" smtClean="0">
                          <a:latin typeface="Segoe UI" panose="020B0502040204020203" pitchFamily="34" charset="0"/>
                          <a:cs typeface="Segoe UI" panose="020B0502040204020203" pitchFamily="34" charset="0"/>
                        </a:rPr>
                        <a:t>có</a:t>
                      </a:r>
                      <a:r>
                        <a:rPr lang="en-US" altLang="zh-CN" sz="1600" baseline="0" smtClean="0">
                          <a:latin typeface="Segoe UI" panose="020B0502040204020203" pitchFamily="34" charset="0"/>
                          <a:cs typeface="Segoe UI" panose="020B0502040204020203" pitchFamily="34" charset="0"/>
                        </a:rPr>
                        <a:t> </a:t>
                      </a:r>
                      <a:r>
                        <a:rPr lang="en-US" altLang="zh-CN" sz="1600" baseline="0" err="1" smtClean="0">
                          <a:latin typeface="Segoe UI" panose="020B0502040204020203" pitchFamily="34" charset="0"/>
                          <a:cs typeface="Segoe UI" panose="020B0502040204020203" pitchFamily="34" charset="0"/>
                        </a:rPr>
                        <a:t>mẫu</a:t>
                      </a:r>
                      <a:r>
                        <a:rPr lang="en-US" altLang="zh-CN" sz="1600" baseline="0" smtClean="0">
                          <a:latin typeface="Segoe UI" panose="020B0502040204020203" pitchFamily="34" charset="0"/>
                          <a:cs typeface="Segoe UI" panose="020B0502040204020203" pitchFamily="34" charset="0"/>
                        </a:rPr>
                        <a:t> </a:t>
                      </a:r>
                      <a:r>
                        <a:rPr lang="en-US" altLang="zh-CN" sz="1600" baseline="0" err="1" smtClean="0">
                          <a:latin typeface="Segoe UI" panose="020B0502040204020203" pitchFamily="34" charset="0"/>
                          <a:cs typeface="Segoe UI" panose="020B0502040204020203" pitchFamily="34" charset="0"/>
                        </a:rPr>
                        <a:t>lắp</a:t>
                      </a:r>
                      <a:r>
                        <a:rPr lang="en-US" altLang="zh-CN" sz="1600" baseline="0" smtClean="0">
                          <a:latin typeface="Segoe UI" panose="020B0502040204020203" pitchFamily="34" charset="0"/>
                          <a:cs typeface="Segoe UI" panose="020B0502040204020203" pitchFamily="34" charset="0"/>
                        </a:rPr>
                        <a:t> </a:t>
                      </a:r>
                      <a:r>
                        <a:rPr lang="en-US" altLang="zh-CN" sz="1600" baseline="0" err="1" smtClean="0">
                          <a:latin typeface="Segoe UI" panose="020B0502040204020203" pitchFamily="34" charset="0"/>
                          <a:cs typeface="Segoe UI" panose="020B0502040204020203" pitchFamily="34" charset="0"/>
                        </a:rPr>
                        <a:t>đặt</a:t>
                      </a:r>
                      <a:r>
                        <a:rPr lang="en-US" altLang="zh-CN" sz="1600" baseline="0" smtClean="0">
                          <a:latin typeface="Segoe UI" panose="020B0502040204020203" pitchFamily="34" charset="0"/>
                          <a:cs typeface="Segoe UI" panose="020B0502040204020203" pitchFamily="34" charset="0"/>
                        </a:rPr>
                        <a:t> </a:t>
                      </a:r>
                      <a:r>
                        <a:rPr lang="en-US" altLang="zh-CN" sz="1600" baseline="0" err="1" smtClean="0">
                          <a:latin typeface="Segoe UI" panose="020B0502040204020203" pitchFamily="34" charset="0"/>
                          <a:cs typeface="Segoe UI" panose="020B0502040204020203" pitchFamily="34" charset="0"/>
                        </a:rPr>
                        <a:t>nhanh</a:t>
                      </a:r>
                      <a:endParaRPr lang="zh-CN" altLang="en-US" sz="1600">
                        <a:latin typeface="Segoe UI" panose="020B0502040204020203" pitchFamily="34" charset="0"/>
                        <a:cs typeface="Segoe UI" panose="020B0502040204020203" pitchFamily="34" charset="0"/>
                      </a:endParaRPr>
                    </a:p>
                  </a:txBody>
                  <a:tcPr marL="121920" marR="121920" marT="60960" marB="60960" anchor="ctr"/>
                </a:tc>
                <a:extLst>
                  <a:ext uri="{0D108BD9-81ED-4DB2-BD59-A6C34878D82A}">
                    <a16:rowId xmlns:a16="http://schemas.microsoft.com/office/drawing/2014/main" val="334439483"/>
                  </a:ext>
                </a:extLst>
              </a:tr>
            </a:tbl>
          </a:graphicData>
        </a:graphic>
      </p:graphicFrame>
      <p:sp>
        <p:nvSpPr>
          <p:cNvPr id="11" name="文本框 10"/>
          <p:cNvSpPr txBox="1"/>
          <p:nvPr/>
        </p:nvSpPr>
        <p:spPr>
          <a:xfrm>
            <a:off x="3856297" y="2179216"/>
            <a:ext cx="2016224" cy="246221"/>
          </a:xfrm>
          <a:prstGeom prst="rect">
            <a:avLst/>
          </a:prstGeom>
          <a:noFill/>
        </p:spPr>
        <p:txBody>
          <a:bodyPr wrap="square" lIns="0" tIns="0" rIns="0" bIns="0" rtlCol="0">
            <a:spAutoFit/>
          </a:bodyPr>
          <a:lstStyle/>
          <a:p>
            <a:r>
              <a:rPr lang="en-US" altLang="zh-CN" sz="1600" b="1" err="1" smtClean="0">
                <a:solidFill>
                  <a:schemeClr val="bg1"/>
                </a:solidFill>
                <a:latin typeface="Segoe UI" panose="020B0502040204020203" pitchFamily="34" charset="0"/>
                <a:ea typeface="微软雅黑" pitchFamily="34" charset="-122"/>
                <a:cs typeface="Segoe UI" panose="020B0502040204020203" pitchFamily="34" charset="0"/>
              </a:rPr>
              <a:t>Dòng</a:t>
            </a:r>
            <a:r>
              <a:rPr lang="en-US" altLang="zh-CN" sz="1600" b="1" smtClean="0">
                <a:solidFill>
                  <a:schemeClr val="bg1"/>
                </a:solidFill>
                <a:latin typeface="Segoe UI" panose="020B0502040204020203" pitchFamily="34" charset="0"/>
                <a:ea typeface="微软雅黑" pitchFamily="34" charset="-122"/>
                <a:cs typeface="Segoe UI" panose="020B0502040204020203" pitchFamily="34" charset="0"/>
              </a:rPr>
              <a:t> HAC-1239-S2</a:t>
            </a:r>
            <a:endParaRPr lang="zh-CN" altLang="en-US" sz="1600" b="1">
              <a:solidFill>
                <a:schemeClr val="bg1"/>
              </a:solidFill>
              <a:latin typeface="Segoe UI" panose="020B0502040204020203" pitchFamily="34" charset="0"/>
              <a:ea typeface="微软雅黑" pitchFamily="34" charset="-122"/>
              <a:cs typeface="Segoe UI" panose="020B0502040204020203" pitchFamily="34" charset="0"/>
            </a:endParaRPr>
          </a:p>
        </p:txBody>
      </p:sp>
      <p:sp>
        <p:nvSpPr>
          <p:cNvPr id="12" name="文本框 11"/>
          <p:cNvSpPr txBox="1"/>
          <p:nvPr/>
        </p:nvSpPr>
        <p:spPr>
          <a:xfrm>
            <a:off x="6678041" y="2179216"/>
            <a:ext cx="2016224" cy="246221"/>
          </a:xfrm>
          <a:prstGeom prst="rect">
            <a:avLst/>
          </a:prstGeom>
          <a:noFill/>
        </p:spPr>
        <p:txBody>
          <a:bodyPr wrap="square" lIns="0" tIns="0" rIns="0" bIns="0" rtlCol="0">
            <a:spAutoFit/>
          </a:bodyPr>
          <a:lstStyle/>
          <a:p>
            <a:r>
              <a:rPr lang="en-US" altLang="zh-CN" sz="1600" b="1">
                <a:solidFill>
                  <a:schemeClr val="bg1"/>
                </a:solidFill>
                <a:latin typeface="Segoe UI" panose="020B0502040204020203" pitchFamily="34" charset="0"/>
                <a:ea typeface="微软雅黑" pitchFamily="34" charset="-122"/>
                <a:cs typeface="Segoe UI" panose="020B0502040204020203" pitchFamily="34" charset="0"/>
              </a:rPr>
              <a:t>Competitor DF3T</a:t>
            </a:r>
            <a:endParaRPr lang="zh-CN" altLang="en-US" sz="1600" b="1">
              <a:solidFill>
                <a:schemeClr val="bg1"/>
              </a:solidFill>
              <a:latin typeface="Segoe UI" panose="020B0502040204020203" pitchFamily="34" charset="0"/>
              <a:ea typeface="微软雅黑" pitchFamily="34" charset="-122"/>
              <a:cs typeface="Segoe UI" panose="020B0502040204020203" pitchFamily="34" charset="0"/>
            </a:endParaRPr>
          </a:p>
        </p:txBody>
      </p:sp>
      <p:sp>
        <p:nvSpPr>
          <p:cNvPr id="13" name="文本框 12"/>
          <p:cNvSpPr txBox="1"/>
          <p:nvPr/>
        </p:nvSpPr>
        <p:spPr>
          <a:xfrm>
            <a:off x="9697669" y="2175011"/>
            <a:ext cx="1500325" cy="246221"/>
          </a:xfrm>
          <a:prstGeom prst="rect">
            <a:avLst/>
          </a:prstGeom>
          <a:noFill/>
        </p:spPr>
        <p:txBody>
          <a:bodyPr wrap="square" lIns="0" tIns="0" rIns="0" bIns="0" rtlCol="0">
            <a:spAutoFit/>
          </a:bodyPr>
          <a:lstStyle/>
          <a:p>
            <a:r>
              <a:rPr lang="en-US" altLang="zh-CN" sz="1600" b="1" err="1" smtClean="0">
                <a:solidFill>
                  <a:schemeClr val="bg1"/>
                </a:solidFill>
                <a:latin typeface="Segoe UI" panose="020B0502040204020203" pitchFamily="34" charset="0"/>
                <a:ea typeface="微软雅黑" pitchFamily="34" charset="-122"/>
                <a:cs typeface="Segoe UI" panose="020B0502040204020203" pitchFamily="34" charset="0"/>
              </a:rPr>
              <a:t>Dòng</a:t>
            </a:r>
            <a:r>
              <a:rPr lang="en-US" altLang="zh-CN" sz="1600" b="1" smtClean="0">
                <a:solidFill>
                  <a:schemeClr val="bg1"/>
                </a:solidFill>
                <a:latin typeface="Segoe UI" panose="020B0502040204020203" pitchFamily="34" charset="0"/>
                <a:ea typeface="微软雅黑" pitchFamily="34" charset="-122"/>
                <a:cs typeface="Segoe UI" panose="020B0502040204020203" pitchFamily="34" charset="0"/>
              </a:rPr>
              <a:t> 1239</a:t>
            </a:r>
            <a:endParaRPr lang="zh-CN" altLang="en-US" sz="1600" b="1">
              <a:solidFill>
                <a:schemeClr val="bg1"/>
              </a:solidFill>
              <a:latin typeface="Segoe UI" panose="020B0502040204020203" pitchFamily="34" charset="0"/>
              <a:ea typeface="微软雅黑" pitchFamily="34" charset="-122"/>
              <a:cs typeface="Segoe UI" panose="020B0502040204020203" pitchFamily="34" charset="0"/>
            </a:endParaRPr>
          </a:p>
        </p:txBody>
      </p:sp>
      <p:pic>
        <p:nvPicPr>
          <p:cNvPr id="14" name="图片 13"/>
          <p:cNvPicPr>
            <a:picLocks noChangeAspect="1"/>
          </p:cNvPicPr>
          <p:nvPr/>
        </p:nvPicPr>
        <p:blipFill rotWithShape="1">
          <a:blip r:embed="rId3" cstate="print">
            <a:extLst>
              <a:ext uri="{28A0092B-C50C-407E-A947-70E740481C1C}">
                <a14:useLocalDpi xmlns:a14="http://schemas.microsoft.com/office/drawing/2010/main" val="0"/>
              </a:ext>
            </a:extLst>
          </a:blip>
          <a:srcRect l="24129" t="17801" r="30165" b="33200"/>
          <a:stretch/>
        </p:blipFill>
        <p:spPr>
          <a:xfrm>
            <a:off x="4001851" y="1173711"/>
            <a:ext cx="1440160" cy="951049"/>
          </a:xfrm>
          <a:prstGeom prst="rect">
            <a:avLst/>
          </a:prstGeom>
        </p:spPr>
      </p:pic>
      <p:pic>
        <p:nvPicPr>
          <p:cNvPr id="15" name="Picture 4" descr="https://www.dahuasecurity.com/asset/upload/uploads/image/20191209/HAC-HFW1509TLM(-A)-LED_thumb.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3022" t="28144" r="7599" b="30277"/>
          <a:stretch/>
        </p:blipFill>
        <p:spPr bwMode="auto">
          <a:xfrm>
            <a:off x="9657448" y="1236930"/>
            <a:ext cx="1349567" cy="706916"/>
          </a:xfrm>
          <a:prstGeom prst="rect">
            <a:avLst/>
          </a:prstGeom>
          <a:noFill/>
          <a:extLst>
            <a:ext uri="{909E8E84-426E-40DD-AFC4-6F175D3DCCD1}">
              <a14:hiddenFill xmlns:a14="http://schemas.microsoft.com/office/drawing/2010/main">
                <a:solidFill>
                  <a:srgbClr val="FFFFFF"/>
                </a:solidFill>
              </a14:hiddenFill>
            </a:ext>
          </a:extLst>
        </p:spPr>
      </p:pic>
      <p:pic>
        <p:nvPicPr>
          <p:cNvPr id="18" name="图片 1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915232" y="1270070"/>
            <a:ext cx="1268995" cy="640637"/>
          </a:xfrm>
          <a:prstGeom prst="rect">
            <a:avLst/>
          </a:prstGeom>
        </p:spPr>
      </p:pic>
      <p:sp>
        <p:nvSpPr>
          <p:cNvPr id="9" name="文本框 21"/>
          <p:cNvSpPr txBox="1"/>
          <p:nvPr/>
        </p:nvSpPr>
        <p:spPr>
          <a:xfrm>
            <a:off x="582024" y="59980"/>
            <a:ext cx="6308137" cy="830997"/>
          </a:xfrm>
          <a:prstGeom prst="rect">
            <a:avLst/>
          </a:prstGeom>
          <a:noFill/>
        </p:spPr>
        <p:txBody>
          <a:bodyPr wrap="none" rtlCol="0">
            <a:spAutoFit/>
          </a:bodyPr>
          <a:lstStyle/>
          <a:p>
            <a:r>
              <a:rPr lang="en-US" altLang="zh-CN" sz="4400" b="1" smtClean="0">
                <a:solidFill>
                  <a:srgbClr val="0176A3"/>
                </a:solidFill>
                <a:latin typeface="Segoe UI" panose="020B0502040204020203" pitchFamily="34" charset="0"/>
                <a:cs typeface="Segoe UI" panose="020B0502040204020203" pitchFamily="34" charset="0"/>
              </a:rPr>
              <a:t>Full-color 2.0 </a:t>
            </a:r>
            <a:r>
              <a:rPr lang="en-US" altLang="zh-CN" sz="4800" b="1" smtClean="0">
                <a:solidFill>
                  <a:srgbClr val="0176A3"/>
                </a:solidFill>
                <a:latin typeface="Segoe UI" panose="020B0502040204020203" pitchFamily="34" charset="0"/>
                <a:cs typeface="Segoe UI" panose="020B0502040204020203" pitchFamily="34" charset="0"/>
              </a:rPr>
              <a:t>– </a:t>
            </a:r>
            <a:r>
              <a:rPr lang="en-US" altLang="zh-CN" sz="3600" b="1" err="1" smtClean="0">
                <a:solidFill>
                  <a:srgbClr val="0176A3"/>
                </a:solidFill>
                <a:latin typeface="Segoe UI" panose="020B0502040204020203" pitchFamily="34" charset="0"/>
                <a:cs typeface="Segoe UI" panose="020B0502040204020203" pitchFamily="34" charset="0"/>
              </a:rPr>
              <a:t>Thông</a:t>
            </a:r>
            <a:r>
              <a:rPr lang="en-US" altLang="zh-CN" sz="3600" b="1" smtClean="0">
                <a:solidFill>
                  <a:srgbClr val="0176A3"/>
                </a:solidFill>
                <a:latin typeface="Segoe UI" panose="020B0502040204020203" pitchFamily="34" charset="0"/>
                <a:cs typeface="Segoe UI" panose="020B0502040204020203" pitchFamily="34" charset="0"/>
              </a:rPr>
              <a:t> </a:t>
            </a:r>
            <a:r>
              <a:rPr lang="en-US" altLang="zh-CN" sz="3600" b="1" err="1" smtClean="0">
                <a:solidFill>
                  <a:srgbClr val="0176A3"/>
                </a:solidFill>
                <a:latin typeface="Segoe UI" panose="020B0502040204020203" pitchFamily="34" charset="0"/>
                <a:cs typeface="Segoe UI" panose="020B0502040204020203" pitchFamily="34" charset="0"/>
              </a:rPr>
              <a:t>số</a:t>
            </a:r>
            <a:endParaRPr lang="zh-CN" altLang="en-US" sz="3600" b="1">
              <a:solidFill>
                <a:srgbClr val="0176A3"/>
              </a:solidFill>
              <a:latin typeface="Segoe UI" panose="020B0502040204020203" pitchFamily="34" charset="0"/>
              <a:cs typeface="Segoe UI" panose="020B0502040204020203" pitchFamily="34" charset="0"/>
            </a:endParaRPr>
          </a:p>
        </p:txBody>
      </p:sp>
      <p:pic>
        <p:nvPicPr>
          <p:cNvPr id="10" name="Picture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856857" y="102662"/>
            <a:ext cx="2235555" cy="513265"/>
          </a:xfrm>
          <a:prstGeom prst="rect">
            <a:avLst/>
          </a:prstGeom>
        </p:spPr>
      </p:pic>
    </p:spTree>
    <p:extLst>
      <p:ext uri="{BB962C8B-B14F-4D97-AF65-F5344CB8AC3E}">
        <p14:creationId xmlns:p14="http://schemas.microsoft.com/office/powerpoint/2010/main" val="20678448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pic>
        <p:nvPicPr>
          <p:cNvPr id="4104" name="Picture 8" descr="https://www.dahuasecurity.com/asset/upload/uploads/image/20190614/DH-HAC-HFW1239TLMP-A-LED_thumb.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7984" t="27871" r="7628" b="30065"/>
          <a:stretch/>
        </p:blipFill>
        <p:spPr bwMode="auto">
          <a:xfrm>
            <a:off x="2120002" y="3049004"/>
            <a:ext cx="1307690" cy="651846"/>
          </a:xfrm>
          <a:prstGeom prst="rect">
            <a:avLst/>
          </a:prstGeom>
          <a:noFill/>
          <a:extLst>
            <a:ext uri="{909E8E84-426E-40DD-AFC4-6F175D3DCCD1}">
              <a14:hiddenFill xmlns:a14="http://schemas.microsoft.com/office/drawing/2010/main">
                <a:solidFill>
                  <a:srgbClr val="FFFFFF"/>
                </a:solidFill>
              </a14:hiddenFill>
            </a:ext>
          </a:extLst>
        </p:spPr>
      </p:pic>
      <p:pic>
        <p:nvPicPr>
          <p:cNvPr id="4106" name="Picture 10" descr="https://www.dahuasecurity.com/asset/upload/uploads/image/20190614/DH-HAC-HFW1239TP-A-LED_thumb.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1527" t="27613" r="12861" b="29290"/>
          <a:stretch/>
        </p:blipFill>
        <p:spPr bwMode="auto">
          <a:xfrm>
            <a:off x="3427692" y="2981155"/>
            <a:ext cx="1125126" cy="641284"/>
          </a:xfrm>
          <a:prstGeom prst="rect">
            <a:avLst/>
          </a:prstGeom>
          <a:noFill/>
          <a:extLst>
            <a:ext uri="{909E8E84-426E-40DD-AFC4-6F175D3DCCD1}">
              <a14:hiddenFill xmlns:a14="http://schemas.microsoft.com/office/drawing/2010/main">
                <a:solidFill>
                  <a:srgbClr val="FFFFFF"/>
                </a:solidFill>
              </a14:hiddenFill>
            </a:ext>
          </a:extLst>
        </p:spPr>
      </p:pic>
      <p:pic>
        <p:nvPicPr>
          <p:cNvPr id="4108" name="Picture 12" descr="https://www.dahuasecurity.com/asset/upload/uploads/image/20190614/DH-HAC-HDW1239TLP-A-LED_thumb.pn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25154" t="24665" r="22975" b="24239"/>
          <a:stretch/>
        </p:blipFill>
        <p:spPr bwMode="auto">
          <a:xfrm>
            <a:off x="3335929" y="3812962"/>
            <a:ext cx="776748" cy="765155"/>
          </a:xfrm>
          <a:prstGeom prst="rect">
            <a:avLst/>
          </a:prstGeom>
          <a:noFill/>
          <a:extLst>
            <a:ext uri="{909E8E84-426E-40DD-AFC4-6F175D3DCCD1}">
              <a14:hiddenFill xmlns:a14="http://schemas.microsoft.com/office/drawing/2010/main">
                <a:solidFill>
                  <a:srgbClr val="FFFFFF"/>
                </a:solidFill>
              </a14:hiddenFill>
            </a:ext>
          </a:extLst>
        </p:spPr>
      </p:pic>
      <p:pic>
        <p:nvPicPr>
          <p:cNvPr id="4110" name="Picture 14" descr="https://www.dahuasecurity.com/asset/upload/uploads/image/20190614/DH-HAC-HDW1239TP-A-LED_thumb.pn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24630" t="24581" r="23499" b="25355"/>
          <a:stretch/>
        </p:blipFill>
        <p:spPr bwMode="auto">
          <a:xfrm>
            <a:off x="2384691" y="3766799"/>
            <a:ext cx="840592" cy="811318"/>
          </a:xfrm>
          <a:prstGeom prst="rect">
            <a:avLst/>
          </a:prstGeom>
          <a:noFill/>
          <a:extLst>
            <a:ext uri="{909E8E84-426E-40DD-AFC4-6F175D3DCCD1}">
              <a14:hiddenFill xmlns:a14="http://schemas.microsoft.com/office/drawing/2010/main">
                <a:solidFill>
                  <a:srgbClr val="FFFFFF"/>
                </a:solidFill>
              </a14:hiddenFill>
            </a:ext>
          </a:extLst>
        </p:spPr>
      </p:pic>
      <p:pic>
        <p:nvPicPr>
          <p:cNvPr id="25" name="图片 24"/>
          <p:cNvPicPr>
            <a:picLocks noChangeAspect="1"/>
          </p:cNvPicPr>
          <p:nvPr/>
        </p:nvPicPr>
        <p:blipFill rotWithShape="1">
          <a:blip r:embed="rId7" cstate="print">
            <a:extLst>
              <a:ext uri="{28A0092B-C50C-407E-A947-70E740481C1C}">
                <a14:useLocalDpi xmlns:a14="http://schemas.microsoft.com/office/drawing/2010/main" val="0"/>
              </a:ext>
            </a:extLst>
          </a:blip>
          <a:srcRect l="19343" t="19288" r="20569" b="22201"/>
          <a:stretch/>
        </p:blipFill>
        <p:spPr>
          <a:xfrm>
            <a:off x="9628471" y="2402491"/>
            <a:ext cx="807905" cy="786706"/>
          </a:xfrm>
          <a:prstGeom prst="rect">
            <a:avLst/>
          </a:prstGeom>
        </p:spPr>
      </p:pic>
      <p:pic>
        <p:nvPicPr>
          <p:cNvPr id="26" name="图片 25"/>
          <p:cNvPicPr>
            <a:picLocks noChangeAspect="1"/>
          </p:cNvPicPr>
          <p:nvPr/>
        </p:nvPicPr>
        <p:blipFill rotWithShape="1">
          <a:blip r:embed="rId8" cstate="print">
            <a:extLst>
              <a:ext uri="{28A0092B-C50C-407E-A947-70E740481C1C}">
                <a14:useLocalDpi xmlns:a14="http://schemas.microsoft.com/office/drawing/2010/main" val="0"/>
              </a:ext>
            </a:extLst>
          </a:blip>
          <a:srcRect l="14521" t="31785" r="12852" b="30891"/>
          <a:stretch/>
        </p:blipFill>
        <p:spPr>
          <a:xfrm>
            <a:off x="8143026" y="2453028"/>
            <a:ext cx="1406825" cy="722993"/>
          </a:xfrm>
          <a:prstGeom prst="rect">
            <a:avLst/>
          </a:prstGeom>
        </p:spPr>
      </p:pic>
      <p:pic>
        <p:nvPicPr>
          <p:cNvPr id="28" name="图片 2"/>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795840" y="4085787"/>
            <a:ext cx="1115071" cy="6993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图片 28"/>
          <p:cNvPicPr>
            <a:picLocks noChangeAspect="1"/>
          </p:cNvPicPr>
          <p:nvPr/>
        </p:nvPicPr>
        <p:blipFill>
          <a:blip r:embed="rId10"/>
          <a:stretch>
            <a:fillRect/>
          </a:stretch>
        </p:blipFill>
        <p:spPr>
          <a:xfrm>
            <a:off x="9761472" y="4031516"/>
            <a:ext cx="674904" cy="750193"/>
          </a:xfrm>
          <a:prstGeom prst="rect">
            <a:avLst/>
          </a:prstGeom>
        </p:spPr>
      </p:pic>
      <p:pic>
        <p:nvPicPr>
          <p:cNvPr id="30" name="Picture 6" descr="https://www.dahuasecurity.com/asset/upload/uploads/image/20200901/HAC-HFW1239MH(-A)-LED_thumb.png"/>
          <p:cNvPicPr>
            <a:picLocks noChangeAspect="1" noChangeArrowheads="1"/>
          </p:cNvPicPr>
          <p:nvPr/>
        </p:nvPicPr>
        <p:blipFill rotWithShape="1">
          <a:blip r:embed="rId11">
            <a:extLst>
              <a:ext uri="{28A0092B-C50C-407E-A947-70E740481C1C}">
                <a14:useLocalDpi xmlns:a14="http://schemas.microsoft.com/office/drawing/2010/main" val="0"/>
              </a:ext>
            </a:extLst>
          </a:blip>
          <a:srcRect l="14665" t="29058" r="12304" b="34555"/>
          <a:stretch/>
        </p:blipFill>
        <p:spPr bwMode="auto">
          <a:xfrm>
            <a:off x="7464314" y="3233948"/>
            <a:ext cx="1568872" cy="781665"/>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8" descr="https://www.dahuasecurity.com/asset/upload/uploads/image/20190614/DH-HAC-HFW1239TLMP-A-LED_thumb.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7984" t="27871" r="7628" b="30065"/>
          <a:stretch/>
        </p:blipFill>
        <p:spPr bwMode="auto">
          <a:xfrm>
            <a:off x="9033186" y="3301797"/>
            <a:ext cx="1307690" cy="651846"/>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10" descr="https://www.dahuasecurity.com/asset/upload/uploads/image/20190614/DH-HAC-HFW1239TP-A-LED_thumb.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1527" t="27613" r="12861" b="29290"/>
          <a:stretch/>
        </p:blipFill>
        <p:spPr bwMode="auto">
          <a:xfrm>
            <a:off x="10340876" y="3233948"/>
            <a:ext cx="1125126" cy="641284"/>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14" descr="https://www.dahuasecurity.com/asset/upload/uploads/image/20190614/DH-HAC-HDW1239TP-A-LED_thumb.pn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24630" t="24581" r="23499" b="25355"/>
          <a:stretch/>
        </p:blipFill>
        <p:spPr bwMode="auto">
          <a:xfrm>
            <a:off x="8846439" y="4023817"/>
            <a:ext cx="767885" cy="741143"/>
          </a:xfrm>
          <a:prstGeom prst="rect">
            <a:avLst/>
          </a:prstGeom>
          <a:noFill/>
          <a:extLst>
            <a:ext uri="{909E8E84-426E-40DD-AFC4-6F175D3DCCD1}">
              <a14:hiddenFill xmlns:a14="http://schemas.microsoft.com/office/drawing/2010/main">
                <a:solidFill>
                  <a:srgbClr val="FFFFFF"/>
                </a:solidFill>
              </a14:hiddenFill>
            </a:ext>
          </a:extLst>
        </p:spPr>
      </p:pic>
      <p:sp>
        <p:nvSpPr>
          <p:cNvPr id="34" name="文本框 33"/>
          <p:cNvSpPr txBox="1"/>
          <p:nvPr/>
        </p:nvSpPr>
        <p:spPr>
          <a:xfrm>
            <a:off x="1640179" y="1675424"/>
            <a:ext cx="4070841" cy="523220"/>
          </a:xfrm>
          <a:prstGeom prst="rect">
            <a:avLst/>
          </a:prstGeom>
          <a:noFill/>
        </p:spPr>
        <p:txBody>
          <a:bodyPr wrap="square" rtlCol="0">
            <a:spAutoFit/>
          </a:bodyPr>
          <a:lstStyle/>
          <a:p>
            <a:r>
              <a:rPr lang="en-US" altLang="zh-CN" sz="2800" b="1" err="1" smtClean="0">
                <a:solidFill>
                  <a:srgbClr val="C00000"/>
                </a:solidFill>
                <a:latin typeface="Segoe UI" panose="020B0502040204020203" pitchFamily="34" charset="0"/>
                <a:cs typeface="Segoe UI" panose="020B0502040204020203" pitchFamily="34" charset="0"/>
              </a:rPr>
              <a:t>Dòng</a:t>
            </a:r>
            <a:r>
              <a:rPr lang="en-US" altLang="zh-CN" sz="2800" b="1" smtClean="0">
                <a:solidFill>
                  <a:srgbClr val="C00000"/>
                </a:solidFill>
                <a:latin typeface="Segoe UI" panose="020B0502040204020203" pitchFamily="34" charset="0"/>
                <a:cs typeface="Segoe UI" panose="020B0502040204020203" pitchFamily="34" charset="0"/>
              </a:rPr>
              <a:t> HDCVI 1509</a:t>
            </a:r>
          </a:p>
        </p:txBody>
      </p:sp>
      <p:sp>
        <p:nvSpPr>
          <p:cNvPr id="35" name="文本框 34"/>
          <p:cNvSpPr txBox="1"/>
          <p:nvPr/>
        </p:nvSpPr>
        <p:spPr>
          <a:xfrm>
            <a:off x="7452111" y="1656207"/>
            <a:ext cx="4070841" cy="523220"/>
          </a:xfrm>
          <a:prstGeom prst="rect">
            <a:avLst/>
          </a:prstGeom>
          <a:noFill/>
        </p:spPr>
        <p:txBody>
          <a:bodyPr wrap="square" rtlCol="0">
            <a:spAutoFit/>
          </a:bodyPr>
          <a:lstStyle/>
          <a:p>
            <a:r>
              <a:rPr lang="en-US" altLang="zh-CN" sz="2800" b="1" err="1" smtClean="0">
                <a:solidFill>
                  <a:srgbClr val="C00000"/>
                </a:solidFill>
                <a:latin typeface="Segoe UI" panose="020B0502040204020203" pitchFamily="34" charset="0"/>
                <a:cs typeface="Segoe UI" panose="020B0502040204020203" pitchFamily="34" charset="0"/>
              </a:rPr>
              <a:t>Dòng</a:t>
            </a:r>
            <a:r>
              <a:rPr lang="en-US" altLang="zh-CN" sz="2800" b="1" smtClean="0">
                <a:solidFill>
                  <a:srgbClr val="C00000"/>
                </a:solidFill>
                <a:latin typeface="Segoe UI" panose="020B0502040204020203" pitchFamily="34" charset="0"/>
                <a:cs typeface="Segoe UI" panose="020B0502040204020203" pitchFamily="34" charset="0"/>
              </a:rPr>
              <a:t> HDCVI 1509-S2</a:t>
            </a:r>
          </a:p>
        </p:txBody>
      </p:sp>
      <p:sp>
        <p:nvSpPr>
          <p:cNvPr id="36" name="文本框 35"/>
          <p:cNvSpPr txBox="1"/>
          <p:nvPr/>
        </p:nvSpPr>
        <p:spPr>
          <a:xfrm>
            <a:off x="1424487" y="5200625"/>
            <a:ext cx="3822884" cy="646331"/>
          </a:xfrm>
          <a:prstGeom prst="rect">
            <a:avLst/>
          </a:prstGeom>
          <a:noFill/>
        </p:spPr>
        <p:txBody>
          <a:bodyPr wrap="square" rtlCol="0">
            <a:spAutoFit/>
          </a:bodyPr>
          <a:lstStyle/>
          <a:p>
            <a:r>
              <a:rPr lang="en-US" altLang="zh-CN" smtClean="0">
                <a:latin typeface="Segoe UI" panose="020B0502040204020203" pitchFamily="34" charset="0"/>
                <a:cs typeface="Segoe UI" panose="020B0502040204020203" pitchFamily="34" charset="0"/>
              </a:rPr>
              <a:t>5MP (</a:t>
            </a:r>
            <a:r>
              <a:rPr lang="en-US" altLang="zh-CN" err="1" smtClean="0">
                <a:latin typeface="Segoe UI" panose="020B0502040204020203" pitchFamily="34" charset="0"/>
                <a:cs typeface="Segoe UI" panose="020B0502040204020203" pitchFamily="34" charset="0"/>
              </a:rPr>
              <a:t>Đầu</a:t>
            </a:r>
            <a:r>
              <a:rPr lang="en-US" altLang="zh-CN" smtClean="0">
                <a:latin typeface="Segoe UI" panose="020B0502040204020203" pitchFamily="34" charset="0"/>
                <a:cs typeface="Segoe UI" panose="020B0502040204020203" pitchFamily="34" charset="0"/>
              </a:rPr>
              <a:t> </a:t>
            </a:r>
            <a:r>
              <a:rPr lang="en-US" altLang="zh-CN" err="1" smtClean="0">
                <a:latin typeface="Segoe UI" panose="020B0502040204020203" pitchFamily="34" charset="0"/>
                <a:cs typeface="Segoe UI" panose="020B0502040204020203" pitchFamily="34" charset="0"/>
              </a:rPr>
              <a:t>ra</a:t>
            </a:r>
            <a:r>
              <a:rPr lang="en-US" altLang="zh-CN" smtClean="0">
                <a:latin typeface="Segoe UI" panose="020B0502040204020203" pitchFamily="34" charset="0"/>
                <a:cs typeface="Segoe UI" panose="020B0502040204020203" pitchFamily="34" charset="0"/>
              </a:rPr>
              <a:t> video 4:3); DWDR;</a:t>
            </a:r>
          </a:p>
          <a:p>
            <a:r>
              <a:rPr lang="en-US" altLang="zh-CN" err="1" smtClean="0">
                <a:latin typeface="Segoe UI" panose="020B0502040204020203" pitchFamily="34" charset="0"/>
                <a:cs typeface="Segoe UI" panose="020B0502040204020203" pitchFamily="34" charset="0"/>
              </a:rPr>
              <a:t>Tích</a:t>
            </a:r>
            <a:r>
              <a:rPr lang="en-US" altLang="zh-CN" smtClean="0">
                <a:latin typeface="Segoe UI" panose="020B0502040204020203" pitchFamily="34" charset="0"/>
                <a:cs typeface="Segoe UI" panose="020B0502040204020203" pitchFamily="34" charset="0"/>
              </a:rPr>
              <a:t> </a:t>
            </a:r>
            <a:r>
              <a:rPr lang="en-US" altLang="zh-CN" err="1" smtClean="0">
                <a:latin typeface="Segoe UI" panose="020B0502040204020203" pitchFamily="34" charset="0"/>
                <a:cs typeface="Segoe UI" panose="020B0502040204020203" pitchFamily="34" charset="0"/>
              </a:rPr>
              <a:t>hợp</a:t>
            </a:r>
            <a:r>
              <a:rPr lang="en-US" altLang="zh-CN" smtClean="0">
                <a:latin typeface="Segoe UI" panose="020B0502040204020203" pitchFamily="34" charset="0"/>
                <a:cs typeface="Segoe UI" panose="020B0502040204020203" pitchFamily="34" charset="0"/>
              </a:rPr>
              <a:t> </a:t>
            </a:r>
            <a:r>
              <a:rPr lang="en-US" altLang="zh-CN" err="1" smtClean="0">
                <a:latin typeface="Segoe UI" panose="020B0502040204020203" pitchFamily="34" charset="0"/>
                <a:cs typeface="Segoe UI" panose="020B0502040204020203" pitchFamily="34" charset="0"/>
              </a:rPr>
              <a:t>míc</a:t>
            </a:r>
            <a:r>
              <a:rPr lang="vi-VN" altLang="zh-CN" smtClean="0">
                <a:latin typeface="Segoe UI" panose="020B0502040204020203" pitchFamily="34" charset="0"/>
                <a:cs typeface="Segoe UI" panose="020B0502040204020203" pitchFamily="34" charset="0"/>
              </a:rPr>
              <a:t> </a:t>
            </a:r>
            <a:r>
              <a:rPr lang="en-US" altLang="zh-CN" smtClean="0">
                <a:latin typeface="Segoe UI" panose="020B0502040204020203" pitchFamily="34" charset="0"/>
                <a:cs typeface="Segoe UI" panose="020B0502040204020203" pitchFamily="34" charset="0"/>
              </a:rPr>
              <a:t>(-A); </a:t>
            </a:r>
            <a:r>
              <a:rPr lang="en-US" altLang="zh-CN" err="1" smtClean="0">
                <a:latin typeface="Segoe UI" panose="020B0502040204020203" pitchFamily="34" charset="0"/>
                <a:cs typeface="Segoe UI" panose="020B0502040204020203" pitchFamily="34" charset="0"/>
              </a:rPr>
              <a:t>Ống</a:t>
            </a:r>
            <a:r>
              <a:rPr lang="en-US" altLang="zh-CN" smtClean="0">
                <a:latin typeface="Segoe UI" panose="020B0502040204020203" pitchFamily="34" charset="0"/>
                <a:cs typeface="Segoe UI" panose="020B0502040204020203" pitchFamily="34" charset="0"/>
              </a:rPr>
              <a:t> </a:t>
            </a:r>
            <a:r>
              <a:rPr lang="en-US" altLang="zh-CN" err="1" smtClean="0">
                <a:latin typeface="Segoe UI" panose="020B0502040204020203" pitchFamily="34" charset="0"/>
                <a:cs typeface="Segoe UI" panose="020B0502040204020203" pitchFamily="34" charset="0"/>
              </a:rPr>
              <a:t>kính</a:t>
            </a:r>
            <a:r>
              <a:rPr lang="en-US" altLang="zh-CN" smtClean="0">
                <a:latin typeface="Segoe UI" panose="020B0502040204020203" pitchFamily="34" charset="0"/>
                <a:cs typeface="Segoe UI" panose="020B0502040204020203" pitchFamily="34" charset="0"/>
              </a:rPr>
              <a:t> </a:t>
            </a:r>
            <a:r>
              <a:rPr lang="en-US" altLang="zh-CN" err="1" smtClean="0">
                <a:latin typeface="Segoe UI" panose="020B0502040204020203" pitchFamily="34" charset="0"/>
                <a:cs typeface="Segoe UI" panose="020B0502040204020203" pitchFamily="34" charset="0"/>
              </a:rPr>
              <a:t>cố</a:t>
            </a:r>
            <a:r>
              <a:rPr lang="en-US" altLang="zh-CN" smtClean="0">
                <a:latin typeface="Segoe UI" panose="020B0502040204020203" pitchFamily="34" charset="0"/>
                <a:cs typeface="Segoe UI" panose="020B0502040204020203" pitchFamily="34" charset="0"/>
              </a:rPr>
              <a:t> </a:t>
            </a:r>
            <a:r>
              <a:rPr lang="en-US" altLang="zh-CN" err="1" smtClean="0">
                <a:latin typeface="Segoe UI" panose="020B0502040204020203" pitchFamily="34" charset="0"/>
                <a:cs typeface="Segoe UI" panose="020B0502040204020203" pitchFamily="34" charset="0"/>
              </a:rPr>
              <a:t>định</a:t>
            </a:r>
            <a:endParaRPr lang="zh-CN" altLang="en-US">
              <a:latin typeface="Segoe UI" panose="020B0502040204020203" pitchFamily="34" charset="0"/>
              <a:cs typeface="Segoe UI" panose="020B0502040204020203" pitchFamily="34" charset="0"/>
            </a:endParaRPr>
          </a:p>
        </p:txBody>
      </p:sp>
      <p:sp>
        <p:nvSpPr>
          <p:cNvPr id="37" name="文本框 36"/>
          <p:cNvSpPr txBox="1"/>
          <p:nvPr/>
        </p:nvSpPr>
        <p:spPr>
          <a:xfrm>
            <a:off x="7510585" y="5118766"/>
            <a:ext cx="4352891" cy="1200329"/>
          </a:xfrm>
          <a:prstGeom prst="rect">
            <a:avLst/>
          </a:prstGeom>
          <a:noFill/>
        </p:spPr>
        <p:txBody>
          <a:bodyPr wrap="square" rtlCol="0">
            <a:spAutoFit/>
          </a:bodyPr>
          <a:lstStyle/>
          <a:p>
            <a:r>
              <a:rPr lang="en-US" altLang="zh-CN" smtClean="0">
                <a:solidFill>
                  <a:srgbClr val="C00000"/>
                </a:solidFill>
                <a:latin typeface="Segoe UI" panose="020B0502040204020203" pitchFamily="34" charset="0"/>
                <a:cs typeface="Segoe UI" panose="020B0502040204020203" pitchFamily="34" charset="0"/>
              </a:rPr>
              <a:t>5MP</a:t>
            </a:r>
            <a:r>
              <a:rPr lang="vi-VN" altLang="zh-CN" smtClean="0">
                <a:solidFill>
                  <a:srgbClr val="C00000"/>
                </a:solidFill>
                <a:latin typeface="Segoe UI" panose="020B0502040204020203" pitchFamily="34" charset="0"/>
                <a:cs typeface="Segoe UI" panose="020B0502040204020203" pitchFamily="34" charset="0"/>
              </a:rPr>
              <a:t> </a:t>
            </a:r>
            <a:r>
              <a:rPr lang="en-US" altLang="zh-CN" smtClean="0">
                <a:solidFill>
                  <a:srgbClr val="C00000"/>
                </a:solidFill>
                <a:latin typeface="Segoe UI" panose="020B0502040204020203" pitchFamily="34" charset="0"/>
                <a:cs typeface="Segoe UI" panose="020B0502040204020203" pitchFamily="34" charset="0"/>
              </a:rPr>
              <a:t>(</a:t>
            </a:r>
            <a:r>
              <a:rPr lang="en-US" altLang="zh-CN" err="1" smtClean="0">
                <a:solidFill>
                  <a:srgbClr val="C00000"/>
                </a:solidFill>
                <a:latin typeface="Segoe UI" panose="020B0502040204020203" pitchFamily="34" charset="0"/>
                <a:cs typeface="Segoe UI" panose="020B0502040204020203" pitchFamily="34" charset="0"/>
              </a:rPr>
              <a:t>Đầu</a:t>
            </a:r>
            <a:r>
              <a:rPr lang="en-US" altLang="zh-CN" smtClean="0">
                <a:solidFill>
                  <a:srgbClr val="C00000"/>
                </a:solidFill>
                <a:latin typeface="Segoe UI" panose="020B0502040204020203" pitchFamily="34" charset="0"/>
                <a:cs typeface="Segoe UI" panose="020B0502040204020203" pitchFamily="34" charset="0"/>
              </a:rPr>
              <a:t> </a:t>
            </a:r>
            <a:r>
              <a:rPr lang="en-US" altLang="zh-CN" err="1" smtClean="0">
                <a:solidFill>
                  <a:srgbClr val="C00000"/>
                </a:solidFill>
                <a:latin typeface="Segoe UI" panose="020B0502040204020203" pitchFamily="34" charset="0"/>
                <a:cs typeface="Segoe UI" panose="020B0502040204020203" pitchFamily="34" charset="0"/>
              </a:rPr>
              <a:t>ra</a:t>
            </a:r>
            <a:r>
              <a:rPr lang="en-US" altLang="zh-CN" smtClean="0">
                <a:solidFill>
                  <a:srgbClr val="C00000"/>
                </a:solidFill>
                <a:latin typeface="Segoe UI" panose="020B0502040204020203" pitchFamily="34" charset="0"/>
                <a:cs typeface="Segoe UI" panose="020B0502040204020203" pitchFamily="34" charset="0"/>
              </a:rPr>
              <a:t> video 16:9); 3DNR; WDR; 25fps@5MP; Super Adapt; </a:t>
            </a:r>
            <a:r>
              <a:rPr lang="en-US" altLang="zh-CN" err="1" smtClean="0">
                <a:latin typeface="Segoe UI" panose="020B0502040204020203" pitchFamily="34" charset="0"/>
                <a:cs typeface="Segoe UI" panose="020B0502040204020203" pitchFamily="34" charset="0"/>
              </a:rPr>
              <a:t>Lắp</a:t>
            </a:r>
            <a:r>
              <a:rPr lang="en-US" altLang="zh-CN" smtClean="0">
                <a:latin typeface="Segoe UI" panose="020B0502040204020203" pitchFamily="34" charset="0"/>
                <a:cs typeface="Segoe UI" panose="020B0502040204020203" pitchFamily="34" charset="0"/>
              </a:rPr>
              <a:t> </a:t>
            </a:r>
            <a:r>
              <a:rPr lang="en-US" altLang="zh-CN" err="1" smtClean="0">
                <a:latin typeface="Segoe UI" panose="020B0502040204020203" pitchFamily="34" charset="0"/>
                <a:cs typeface="Segoe UI" panose="020B0502040204020203" pitchFamily="34" charset="0"/>
              </a:rPr>
              <a:t>đặt</a:t>
            </a:r>
            <a:r>
              <a:rPr lang="en-US" altLang="zh-CN" smtClean="0">
                <a:latin typeface="Segoe UI" panose="020B0502040204020203" pitchFamily="34" charset="0"/>
                <a:cs typeface="Segoe UI" panose="020B0502040204020203" pitchFamily="34" charset="0"/>
              </a:rPr>
              <a:t> </a:t>
            </a:r>
            <a:r>
              <a:rPr lang="en-US" altLang="zh-CN" err="1" smtClean="0">
                <a:latin typeface="Segoe UI" panose="020B0502040204020203" pitchFamily="34" charset="0"/>
                <a:cs typeface="Segoe UI" panose="020B0502040204020203" pitchFamily="34" charset="0"/>
              </a:rPr>
              <a:t>nhanh</a:t>
            </a:r>
            <a:r>
              <a:rPr lang="en-US" altLang="zh-CN" smtClean="0">
                <a:latin typeface="Segoe UI" panose="020B0502040204020203" pitchFamily="34" charset="0"/>
                <a:cs typeface="Segoe UI" panose="020B0502040204020203" pitchFamily="34" charset="0"/>
              </a:rPr>
              <a:t>; </a:t>
            </a:r>
            <a:r>
              <a:rPr lang="en-US" altLang="zh-CN" err="1" smtClean="0">
                <a:latin typeface="Segoe UI" panose="020B0502040204020203" pitchFamily="34" charset="0"/>
                <a:cs typeface="Segoe UI" panose="020B0502040204020203" pitchFamily="34" charset="0"/>
              </a:rPr>
              <a:t>Tích</a:t>
            </a:r>
            <a:r>
              <a:rPr lang="en-US" altLang="zh-CN" smtClean="0">
                <a:latin typeface="Segoe UI" panose="020B0502040204020203" pitchFamily="34" charset="0"/>
                <a:cs typeface="Segoe UI" panose="020B0502040204020203" pitchFamily="34" charset="0"/>
              </a:rPr>
              <a:t> </a:t>
            </a:r>
            <a:r>
              <a:rPr lang="en-US" altLang="zh-CN" err="1" smtClean="0">
                <a:latin typeface="Segoe UI" panose="020B0502040204020203" pitchFamily="34" charset="0"/>
                <a:cs typeface="Segoe UI" panose="020B0502040204020203" pitchFamily="34" charset="0"/>
              </a:rPr>
              <a:t>hợp</a:t>
            </a:r>
            <a:r>
              <a:rPr lang="en-US" altLang="zh-CN" smtClean="0">
                <a:latin typeface="Segoe UI" panose="020B0502040204020203" pitchFamily="34" charset="0"/>
                <a:cs typeface="Segoe UI" panose="020B0502040204020203" pitchFamily="34" charset="0"/>
              </a:rPr>
              <a:t> </a:t>
            </a:r>
            <a:r>
              <a:rPr lang="en-US" altLang="zh-CN" err="1" smtClean="0">
                <a:latin typeface="Segoe UI" panose="020B0502040204020203" pitchFamily="34" charset="0"/>
                <a:cs typeface="Segoe UI" panose="020B0502040204020203" pitchFamily="34" charset="0"/>
              </a:rPr>
              <a:t>míc</a:t>
            </a:r>
            <a:r>
              <a:rPr lang="en-US" altLang="zh-CN" smtClean="0">
                <a:latin typeface="Segoe UI" panose="020B0502040204020203" pitchFamily="34" charset="0"/>
                <a:cs typeface="Segoe UI" panose="020B0502040204020203" pitchFamily="34" charset="0"/>
              </a:rPr>
              <a:t> (-A); </a:t>
            </a:r>
          </a:p>
          <a:p>
            <a:r>
              <a:rPr lang="en-US" altLang="zh-CN" err="1" smtClean="0">
                <a:solidFill>
                  <a:srgbClr val="C00000"/>
                </a:solidFill>
                <a:latin typeface="Segoe UI" panose="020B0502040204020203" pitchFamily="34" charset="0"/>
                <a:cs typeface="Segoe UI" panose="020B0502040204020203" pitchFamily="34" charset="0"/>
              </a:rPr>
              <a:t>Ống</a:t>
            </a:r>
            <a:r>
              <a:rPr lang="en-US" altLang="zh-CN" smtClean="0">
                <a:solidFill>
                  <a:srgbClr val="C00000"/>
                </a:solidFill>
                <a:latin typeface="Segoe UI" panose="020B0502040204020203" pitchFamily="34" charset="0"/>
                <a:cs typeface="Segoe UI" panose="020B0502040204020203" pitchFamily="34" charset="0"/>
              </a:rPr>
              <a:t> </a:t>
            </a:r>
            <a:r>
              <a:rPr lang="en-US" altLang="zh-CN" err="1" smtClean="0">
                <a:solidFill>
                  <a:srgbClr val="C00000"/>
                </a:solidFill>
                <a:latin typeface="Segoe UI" panose="020B0502040204020203" pitchFamily="34" charset="0"/>
                <a:cs typeface="Segoe UI" panose="020B0502040204020203" pitchFamily="34" charset="0"/>
              </a:rPr>
              <a:t>kính</a:t>
            </a:r>
            <a:r>
              <a:rPr lang="en-US" altLang="zh-CN" smtClean="0">
                <a:solidFill>
                  <a:srgbClr val="C00000"/>
                </a:solidFill>
                <a:latin typeface="Segoe UI" panose="020B0502040204020203" pitchFamily="34" charset="0"/>
                <a:cs typeface="Segoe UI" panose="020B0502040204020203" pitchFamily="34" charset="0"/>
              </a:rPr>
              <a:t> </a:t>
            </a:r>
            <a:r>
              <a:rPr lang="en-US" altLang="zh-CN" err="1" smtClean="0">
                <a:solidFill>
                  <a:srgbClr val="C00000"/>
                </a:solidFill>
                <a:latin typeface="Segoe UI" panose="020B0502040204020203" pitchFamily="34" charset="0"/>
                <a:cs typeface="Segoe UI" panose="020B0502040204020203" pitchFamily="34" charset="0"/>
              </a:rPr>
              <a:t>điều</a:t>
            </a:r>
            <a:r>
              <a:rPr lang="en-US" altLang="zh-CN" smtClean="0">
                <a:solidFill>
                  <a:srgbClr val="C00000"/>
                </a:solidFill>
                <a:latin typeface="Segoe UI" panose="020B0502040204020203" pitchFamily="34" charset="0"/>
                <a:cs typeface="Segoe UI" panose="020B0502040204020203" pitchFamily="34" charset="0"/>
              </a:rPr>
              <a:t> </a:t>
            </a:r>
            <a:r>
              <a:rPr lang="en-US" altLang="zh-CN" err="1" smtClean="0">
                <a:solidFill>
                  <a:srgbClr val="C00000"/>
                </a:solidFill>
                <a:latin typeface="Segoe UI" panose="020B0502040204020203" pitchFamily="34" charset="0"/>
                <a:cs typeface="Segoe UI" panose="020B0502040204020203" pitchFamily="34" charset="0"/>
              </a:rPr>
              <a:t>chỉnh</a:t>
            </a:r>
            <a:r>
              <a:rPr lang="en-US" altLang="zh-CN" smtClean="0">
                <a:solidFill>
                  <a:srgbClr val="C00000"/>
                </a:solidFill>
                <a:latin typeface="Segoe UI" panose="020B0502040204020203" pitchFamily="34" charset="0"/>
                <a:cs typeface="Segoe UI" panose="020B0502040204020203" pitchFamily="34" charset="0"/>
              </a:rPr>
              <a:t> </a:t>
            </a:r>
            <a:r>
              <a:rPr lang="en-US" altLang="zh-CN" err="1" smtClean="0">
                <a:solidFill>
                  <a:srgbClr val="C00000"/>
                </a:solidFill>
                <a:latin typeface="Segoe UI" panose="020B0502040204020203" pitchFamily="34" charset="0"/>
                <a:cs typeface="Segoe UI" panose="020B0502040204020203" pitchFamily="34" charset="0"/>
              </a:rPr>
              <a:t>tiêu</a:t>
            </a:r>
            <a:r>
              <a:rPr lang="en-US" altLang="zh-CN" smtClean="0">
                <a:solidFill>
                  <a:srgbClr val="C00000"/>
                </a:solidFill>
                <a:latin typeface="Segoe UI" panose="020B0502040204020203" pitchFamily="34" charset="0"/>
                <a:cs typeface="Segoe UI" panose="020B0502040204020203" pitchFamily="34" charset="0"/>
              </a:rPr>
              <a:t> </a:t>
            </a:r>
            <a:r>
              <a:rPr lang="en-US" altLang="zh-CN" err="1" smtClean="0">
                <a:solidFill>
                  <a:srgbClr val="C00000"/>
                </a:solidFill>
                <a:latin typeface="Segoe UI" panose="020B0502040204020203" pitchFamily="34" charset="0"/>
                <a:cs typeface="Segoe UI" panose="020B0502040204020203" pitchFamily="34" charset="0"/>
              </a:rPr>
              <a:t>cự</a:t>
            </a:r>
            <a:r>
              <a:rPr lang="en-US" altLang="zh-CN" smtClean="0">
                <a:solidFill>
                  <a:srgbClr val="C00000"/>
                </a:solidFill>
                <a:latin typeface="Segoe UI" panose="020B0502040204020203" pitchFamily="34" charset="0"/>
                <a:cs typeface="Segoe UI" panose="020B0502040204020203" pitchFamily="34" charset="0"/>
              </a:rPr>
              <a:t> </a:t>
            </a:r>
            <a:r>
              <a:rPr lang="en-US" altLang="zh-CN" smtClean="0">
                <a:latin typeface="Segoe UI" panose="020B0502040204020203" pitchFamily="34" charset="0"/>
                <a:cs typeface="Segoe UI" panose="020B0502040204020203" pitchFamily="34" charset="0"/>
              </a:rPr>
              <a:t>(</a:t>
            </a:r>
            <a:r>
              <a:rPr lang="en-US" altLang="zh-CN" err="1" smtClean="0">
                <a:latin typeface="Segoe UI" panose="020B0502040204020203" pitchFamily="34" charset="0"/>
                <a:cs typeface="Segoe UI" panose="020B0502040204020203" pitchFamily="34" charset="0"/>
              </a:rPr>
              <a:t>Tùy</a:t>
            </a:r>
            <a:r>
              <a:rPr lang="en-US" altLang="zh-CN" smtClean="0">
                <a:latin typeface="Segoe UI" panose="020B0502040204020203" pitchFamily="34" charset="0"/>
                <a:cs typeface="Segoe UI" panose="020B0502040204020203" pitchFamily="34" charset="0"/>
              </a:rPr>
              <a:t> </a:t>
            </a:r>
            <a:r>
              <a:rPr lang="en-US" altLang="zh-CN" err="1" smtClean="0">
                <a:latin typeface="Segoe UI" panose="020B0502040204020203" pitchFamily="34" charset="0"/>
                <a:cs typeface="Segoe UI" panose="020B0502040204020203" pitchFamily="34" charset="0"/>
              </a:rPr>
              <a:t>chọn</a:t>
            </a:r>
            <a:r>
              <a:rPr lang="en-US" altLang="zh-CN" smtClean="0">
                <a:latin typeface="Segoe UI" panose="020B0502040204020203" pitchFamily="34" charset="0"/>
                <a:cs typeface="Segoe UI" panose="020B0502040204020203" pitchFamily="34" charset="0"/>
              </a:rPr>
              <a:t>)</a:t>
            </a:r>
            <a:endParaRPr lang="zh-CN" altLang="en-US">
              <a:latin typeface="Segoe UI" panose="020B0502040204020203" pitchFamily="34" charset="0"/>
              <a:cs typeface="Segoe UI" panose="020B0502040204020203" pitchFamily="34" charset="0"/>
            </a:endParaRPr>
          </a:p>
        </p:txBody>
      </p:sp>
      <p:sp>
        <p:nvSpPr>
          <p:cNvPr id="2" name="右箭头 1"/>
          <p:cNvSpPr/>
          <p:nvPr/>
        </p:nvSpPr>
        <p:spPr>
          <a:xfrm>
            <a:off x="5808536" y="3428482"/>
            <a:ext cx="1061303" cy="525161"/>
          </a:xfrm>
          <a:prstGeom prst="right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文本框 20"/>
          <p:cNvSpPr txBox="1"/>
          <p:nvPr/>
        </p:nvSpPr>
        <p:spPr>
          <a:xfrm>
            <a:off x="333283" y="117675"/>
            <a:ext cx="6362639" cy="830997"/>
          </a:xfrm>
          <a:prstGeom prst="rect">
            <a:avLst/>
          </a:prstGeom>
          <a:noFill/>
        </p:spPr>
        <p:txBody>
          <a:bodyPr wrap="none" rtlCol="0">
            <a:spAutoFit/>
          </a:bodyPr>
          <a:lstStyle/>
          <a:p>
            <a:r>
              <a:rPr lang="en-US" altLang="zh-CN" sz="4400" b="1" smtClean="0">
                <a:solidFill>
                  <a:srgbClr val="0176A3"/>
                </a:solidFill>
                <a:latin typeface="Segoe UI" panose="020B0502040204020203" pitchFamily="34" charset="0"/>
                <a:cs typeface="Segoe UI" panose="020B0502040204020203" pitchFamily="34" charset="0"/>
              </a:rPr>
              <a:t>Full-color 2.0 </a:t>
            </a:r>
            <a:r>
              <a:rPr lang="en-US" altLang="zh-CN" sz="4800" b="1" smtClean="0">
                <a:solidFill>
                  <a:srgbClr val="0176A3"/>
                </a:solidFill>
                <a:latin typeface="Segoe UI" panose="020B0502040204020203" pitchFamily="34" charset="0"/>
                <a:cs typeface="Segoe UI" panose="020B0502040204020203" pitchFamily="34" charset="0"/>
              </a:rPr>
              <a:t>– </a:t>
            </a:r>
            <a:r>
              <a:rPr lang="en-US" altLang="zh-CN" sz="3600" b="1" err="1" smtClean="0">
                <a:solidFill>
                  <a:srgbClr val="0176A3"/>
                </a:solidFill>
                <a:latin typeface="Segoe UI" panose="020B0502040204020203" pitchFamily="34" charset="0"/>
                <a:cs typeface="Segoe UI" panose="020B0502040204020203" pitchFamily="34" charset="0"/>
              </a:rPr>
              <a:t>Nâng</a:t>
            </a:r>
            <a:r>
              <a:rPr lang="en-US" altLang="zh-CN" sz="3600" b="1" smtClean="0">
                <a:solidFill>
                  <a:srgbClr val="0176A3"/>
                </a:solidFill>
                <a:latin typeface="Segoe UI" panose="020B0502040204020203" pitchFamily="34" charset="0"/>
                <a:cs typeface="Segoe UI" panose="020B0502040204020203" pitchFamily="34" charset="0"/>
              </a:rPr>
              <a:t> </a:t>
            </a:r>
            <a:r>
              <a:rPr lang="en-US" altLang="zh-CN" sz="3600" b="1" err="1" smtClean="0">
                <a:solidFill>
                  <a:srgbClr val="0176A3"/>
                </a:solidFill>
                <a:latin typeface="Segoe UI" panose="020B0502040204020203" pitchFamily="34" charset="0"/>
                <a:cs typeface="Segoe UI" panose="020B0502040204020203" pitchFamily="34" charset="0"/>
              </a:rPr>
              <a:t>cấp</a:t>
            </a:r>
            <a:endParaRPr lang="zh-CN" altLang="en-US" sz="3600" b="1">
              <a:solidFill>
                <a:srgbClr val="0176A3"/>
              </a:solidFill>
              <a:latin typeface="Segoe UI" panose="020B0502040204020203" pitchFamily="34" charset="0"/>
              <a:cs typeface="Segoe UI" panose="020B0502040204020203" pitchFamily="34" charset="0"/>
            </a:endParaRPr>
          </a:p>
        </p:txBody>
      </p:sp>
      <p:pic>
        <p:nvPicPr>
          <p:cNvPr id="22" name="Picture 21"/>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9856857" y="102662"/>
            <a:ext cx="2235555" cy="513265"/>
          </a:xfrm>
          <a:prstGeom prst="rect">
            <a:avLst/>
          </a:prstGeom>
        </p:spPr>
      </p:pic>
    </p:spTree>
    <p:extLst>
      <p:ext uri="{BB962C8B-B14F-4D97-AF65-F5344CB8AC3E}">
        <p14:creationId xmlns:p14="http://schemas.microsoft.com/office/powerpoint/2010/main" val="41321233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图片 26"/>
          <p:cNvPicPr>
            <a:picLocks noChangeAspect="1"/>
          </p:cNvPicPr>
          <p:nvPr/>
        </p:nvPicPr>
        <p:blipFill rotWithShape="1">
          <a:blip r:embed="rId3" cstate="print">
            <a:extLst>
              <a:ext uri="{28A0092B-C50C-407E-A947-70E740481C1C}">
                <a14:useLocalDpi xmlns:a14="http://schemas.microsoft.com/office/drawing/2010/main" val="0"/>
              </a:ext>
            </a:extLst>
          </a:blip>
          <a:srcRect l="24774" t="15780" r="30288" b="33491"/>
          <a:stretch/>
        </p:blipFill>
        <p:spPr>
          <a:xfrm>
            <a:off x="5467757" y="2130595"/>
            <a:ext cx="1859879" cy="1293319"/>
          </a:xfrm>
          <a:prstGeom prst="rect">
            <a:avLst/>
          </a:prstGeom>
        </p:spPr>
      </p:pic>
      <p:pic>
        <p:nvPicPr>
          <p:cNvPr id="28" name="图片 27"/>
          <p:cNvPicPr>
            <a:picLocks noChangeAspect="1"/>
          </p:cNvPicPr>
          <p:nvPr/>
        </p:nvPicPr>
        <p:blipFill rotWithShape="1">
          <a:blip r:embed="rId4" cstate="print">
            <a:extLst>
              <a:ext uri="{28A0092B-C50C-407E-A947-70E740481C1C}">
                <a14:useLocalDpi xmlns:a14="http://schemas.microsoft.com/office/drawing/2010/main" val="0"/>
              </a:ext>
            </a:extLst>
          </a:blip>
          <a:srcRect l="27101" t="17401" r="29733" b="25710"/>
          <a:stretch/>
        </p:blipFill>
        <p:spPr>
          <a:xfrm>
            <a:off x="7826992" y="2450741"/>
            <a:ext cx="1259464" cy="1022483"/>
          </a:xfrm>
          <a:prstGeom prst="rect">
            <a:avLst/>
          </a:prstGeom>
        </p:spPr>
      </p:pic>
      <p:pic>
        <p:nvPicPr>
          <p:cNvPr id="29" name="图片 28"/>
          <p:cNvPicPr>
            <a:picLocks noChangeAspect="1"/>
          </p:cNvPicPr>
          <p:nvPr/>
        </p:nvPicPr>
        <p:blipFill rotWithShape="1">
          <a:blip r:embed="rId5" cstate="print">
            <a:extLst>
              <a:ext uri="{28A0092B-C50C-407E-A947-70E740481C1C}">
                <a14:useLocalDpi xmlns:a14="http://schemas.microsoft.com/office/drawing/2010/main" val="0"/>
              </a:ext>
            </a:extLst>
          </a:blip>
          <a:srcRect l="31657" t="23556" r="31474" b="24889"/>
          <a:stretch/>
        </p:blipFill>
        <p:spPr>
          <a:xfrm>
            <a:off x="10168439" y="2421676"/>
            <a:ext cx="1194295" cy="1028750"/>
          </a:xfrm>
          <a:prstGeom prst="rect">
            <a:avLst/>
          </a:prstGeom>
        </p:spPr>
      </p:pic>
      <p:pic>
        <p:nvPicPr>
          <p:cNvPr id="30" name="图片 29"/>
          <p:cNvPicPr>
            <a:picLocks noChangeAspect="1"/>
          </p:cNvPicPr>
          <p:nvPr/>
        </p:nvPicPr>
        <p:blipFill rotWithShape="1">
          <a:blip r:embed="rId6" cstate="print">
            <a:extLst>
              <a:ext uri="{28A0092B-C50C-407E-A947-70E740481C1C}">
                <a14:useLocalDpi xmlns:a14="http://schemas.microsoft.com/office/drawing/2010/main" val="0"/>
              </a:ext>
            </a:extLst>
          </a:blip>
          <a:srcRect l="32752" t="24741" r="31930" b="26519"/>
          <a:stretch/>
        </p:blipFill>
        <p:spPr>
          <a:xfrm>
            <a:off x="5738057" y="4346613"/>
            <a:ext cx="1198161" cy="1018591"/>
          </a:xfrm>
          <a:prstGeom prst="rect">
            <a:avLst/>
          </a:prstGeom>
        </p:spPr>
      </p:pic>
      <p:pic>
        <p:nvPicPr>
          <p:cNvPr id="31" name="图片 30"/>
          <p:cNvPicPr>
            <a:picLocks noChangeAspect="1"/>
          </p:cNvPicPr>
          <p:nvPr/>
        </p:nvPicPr>
        <p:blipFill rotWithShape="1">
          <a:blip r:embed="rId7" cstate="print">
            <a:extLst>
              <a:ext uri="{28A0092B-C50C-407E-A947-70E740481C1C}">
                <a14:useLocalDpi xmlns:a14="http://schemas.microsoft.com/office/drawing/2010/main" val="0"/>
              </a:ext>
            </a:extLst>
          </a:blip>
          <a:srcRect l="34106" t="20448" r="34946" b="16979"/>
          <a:stretch/>
        </p:blipFill>
        <p:spPr>
          <a:xfrm>
            <a:off x="10244115" y="4616772"/>
            <a:ext cx="835664" cy="835664"/>
          </a:xfrm>
          <a:prstGeom prst="rect">
            <a:avLst/>
          </a:prstGeom>
        </p:spPr>
      </p:pic>
      <p:pic>
        <p:nvPicPr>
          <p:cNvPr id="32" name="图片 31"/>
          <p:cNvPicPr>
            <a:picLocks noChangeAspect="1"/>
          </p:cNvPicPr>
          <p:nvPr/>
        </p:nvPicPr>
        <p:blipFill rotWithShape="1">
          <a:blip r:embed="rId8" cstate="print">
            <a:extLst>
              <a:ext uri="{28A0092B-C50C-407E-A947-70E740481C1C}">
                <a14:useLocalDpi xmlns:a14="http://schemas.microsoft.com/office/drawing/2010/main" val="0"/>
              </a:ext>
            </a:extLst>
          </a:blip>
          <a:srcRect l="35778" t="20741" r="28995" b="23852"/>
          <a:stretch/>
        </p:blipFill>
        <p:spPr>
          <a:xfrm>
            <a:off x="7985089" y="4666056"/>
            <a:ext cx="791119" cy="766524"/>
          </a:xfrm>
          <a:prstGeom prst="rect">
            <a:avLst/>
          </a:prstGeom>
        </p:spPr>
      </p:pic>
      <p:sp>
        <p:nvSpPr>
          <p:cNvPr id="33" name="文本框 32"/>
          <p:cNvSpPr txBox="1"/>
          <p:nvPr/>
        </p:nvSpPr>
        <p:spPr>
          <a:xfrm>
            <a:off x="5155588" y="3629065"/>
            <a:ext cx="2143156" cy="338554"/>
          </a:xfrm>
          <a:prstGeom prst="rect">
            <a:avLst/>
          </a:prstGeom>
          <a:noFill/>
        </p:spPr>
        <p:txBody>
          <a:bodyPr wrap="square" rtlCol="0">
            <a:spAutoFit/>
          </a:bodyPr>
          <a:lstStyle/>
          <a:p>
            <a:r>
              <a:rPr lang="en-US" altLang="zh-CN" sz="1600">
                <a:latin typeface="Segoe UI" panose="020B0502040204020203" pitchFamily="34" charset="0"/>
                <a:cs typeface="Segoe UI" panose="020B0502040204020203" pitchFamily="34" charset="0"/>
              </a:rPr>
              <a:t>HFW1509MH-A-LED</a:t>
            </a:r>
            <a:endParaRPr lang="zh-CN" altLang="en-US" sz="1600">
              <a:latin typeface="Segoe UI" panose="020B0502040204020203" pitchFamily="34" charset="0"/>
              <a:cs typeface="Segoe UI" panose="020B0502040204020203" pitchFamily="34" charset="0"/>
            </a:endParaRPr>
          </a:p>
        </p:txBody>
      </p:sp>
      <p:sp>
        <p:nvSpPr>
          <p:cNvPr id="34" name="文本框 33"/>
          <p:cNvSpPr txBox="1"/>
          <p:nvPr/>
        </p:nvSpPr>
        <p:spPr>
          <a:xfrm>
            <a:off x="7298743" y="3629036"/>
            <a:ext cx="2315963" cy="338554"/>
          </a:xfrm>
          <a:prstGeom prst="rect">
            <a:avLst/>
          </a:prstGeom>
          <a:noFill/>
        </p:spPr>
        <p:txBody>
          <a:bodyPr wrap="square" rtlCol="0">
            <a:spAutoFit/>
          </a:bodyPr>
          <a:lstStyle/>
          <a:p>
            <a:r>
              <a:rPr lang="en-US" altLang="zh-CN" sz="1600">
                <a:latin typeface="Segoe UI" panose="020B0502040204020203" pitchFamily="34" charset="0"/>
                <a:cs typeface="Segoe UI" panose="020B0502040204020203" pitchFamily="34" charset="0"/>
              </a:rPr>
              <a:t>HFW1509TLM(-A)-LED</a:t>
            </a:r>
            <a:endParaRPr lang="zh-CN" altLang="en-US" sz="1600">
              <a:latin typeface="Segoe UI" panose="020B0502040204020203" pitchFamily="34" charset="0"/>
              <a:cs typeface="Segoe UI" panose="020B0502040204020203" pitchFamily="34" charset="0"/>
            </a:endParaRPr>
          </a:p>
        </p:txBody>
      </p:sp>
      <p:sp>
        <p:nvSpPr>
          <p:cNvPr id="35" name="文本框 34"/>
          <p:cNvSpPr txBox="1"/>
          <p:nvPr/>
        </p:nvSpPr>
        <p:spPr>
          <a:xfrm>
            <a:off x="9722078" y="3629036"/>
            <a:ext cx="2505112" cy="584775"/>
          </a:xfrm>
          <a:prstGeom prst="rect">
            <a:avLst/>
          </a:prstGeom>
          <a:noFill/>
        </p:spPr>
        <p:txBody>
          <a:bodyPr wrap="square" rtlCol="0">
            <a:spAutoFit/>
          </a:bodyPr>
          <a:lstStyle/>
          <a:p>
            <a:r>
              <a:rPr lang="en-US" altLang="zh-CN" sz="1600">
                <a:latin typeface="Segoe UI" panose="020B0502040204020203" pitchFamily="34" charset="0"/>
                <a:cs typeface="Segoe UI" panose="020B0502040204020203" pitchFamily="34" charset="0"/>
              </a:rPr>
              <a:t>HFW1509T(-A)-LED</a:t>
            </a:r>
          </a:p>
          <a:p>
            <a:r>
              <a:rPr lang="en-US" altLang="zh-CN" sz="1600">
                <a:latin typeface="Segoe UI" panose="020B0502040204020203" pitchFamily="34" charset="0"/>
                <a:cs typeface="Segoe UI" panose="020B0502040204020203" pitchFamily="34" charset="0"/>
              </a:rPr>
              <a:t>HFW1509T-A-LED(-POC)</a:t>
            </a:r>
            <a:endParaRPr lang="zh-CN" altLang="en-US" sz="1600">
              <a:latin typeface="Segoe UI" panose="020B0502040204020203" pitchFamily="34" charset="0"/>
              <a:cs typeface="Segoe UI" panose="020B0502040204020203" pitchFamily="34" charset="0"/>
            </a:endParaRPr>
          </a:p>
        </p:txBody>
      </p:sp>
      <p:sp>
        <p:nvSpPr>
          <p:cNvPr id="36" name="文本框 35"/>
          <p:cNvSpPr txBox="1"/>
          <p:nvPr/>
        </p:nvSpPr>
        <p:spPr>
          <a:xfrm>
            <a:off x="5174366" y="5548474"/>
            <a:ext cx="2034043" cy="338554"/>
          </a:xfrm>
          <a:prstGeom prst="rect">
            <a:avLst/>
          </a:prstGeom>
          <a:noFill/>
        </p:spPr>
        <p:txBody>
          <a:bodyPr wrap="square" rtlCol="0">
            <a:spAutoFit/>
          </a:bodyPr>
          <a:lstStyle/>
          <a:p>
            <a:r>
              <a:rPr lang="en-US" altLang="zh-CN" sz="1600">
                <a:latin typeface="Segoe UI" panose="020B0502040204020203" pitchFamily="34" charset="0"/>
                <a:cs typeface="Segoe UI" panose="020B0502040204020203" pitchFamily="34" charset="0"/>
              </a:rPr>
              <a:t>HFW1509C(-A)-LED</a:t>
            </a:r>
            <a:endParaRPr lang="zh-CN" altLang="en-US" sz="1600">
              <a:latin typeface="Segoe UI" panose="020B0502040204020203" pitchFamily="34" charset="0"/>
              <a:cs typeface="Segoe UI" panose="020B0502040204020203" pitchFamily="34" charset="0"/>
            </a:endParaRPr>
          </a:p>
        </p:txBody>
      </p:sp>
      <p:sp>
        <p:nvSpPr>
          <p:cNvPr id="37" name="文本框 36"/>
          <p:cNvSpPr txBox="1"/>
          <p:nvPr/>
        </p:nvSpPr>
        <p:spPr>
          <a:xfrm>
            <a:off x="9785953" y="5554654"/>
            <a:ext cx="2488646" cy="584775"/>
          </a:xfrm>
          <a:prstGeom prst="rect">
            <a:avLst/>
          </a:prstGeom>
          <a:noFill/>
        </p:spPr>
        <p:txBody>
          <a:bodyPr wrap="square" rtlCol="0">
            <a:spAutoFit/>
          </a:bodyPr>
          <a:lstStyle/>
          <a:p>
            <a:r>
              <a:rPr lang="en-US" altLang="zh-CN" sz="1600">
                <a:latin typeface="Segoe UI" panose="020B0502040204020203" pitchFamily="34" charset="0"/>
                <a:cs typeface="Segoe UI" panose="020B0502040204020203" pitchFamily="34" charset="0"/>
              </a:rPr>
              <a:t>HDW1509T(-A)-LED</a:t>
            </a:r>
          </a:p>
          <a:p>
            <a:r>
              <a:rPr lang="en-US" altLang="zh-CN" sz="1600">
                <a:latin typeface="Segoe UI" panose="020B0502040204020203" pitchFamily="34" charset="0"/>
                <a:cs typeface="Segoe UI" panose="020B0502040204020203" pitchFamily="34" charset="0"/>
              </a:rPr>
              <a:t>HDW1509T-A-LED(-POC)</a:t>
            </a:r>
            <a:endParaRPr lang="zh-CN" altLang="en-US" sz="1600">
              <a:latin typeface="Segoe UI" panose="020B0502040204020203" pitchFamily="34" charset="0"/>
              <a:cs typeface="Segoe UI" panose="020B0502040204020203" pitchFamily="34" charset="0"/>
            </a:endParaRPr>
          </a:p>
        </p:txBody>
      </p:sp>
      <p:sp>
        <p:nvSpPr>
          <p:cNvPr id="38" name="文本框 37"/>
          <p:cNvSpPr txBox="1"/>
          <p:nvPr/>
        </p:nvSpPr>
        <p:spPr>
          <a:xfrm>
            <a:off x="7298743" y="5543444"/>
            <a:ext cx="2336487" cy="338554"/>
          </a:xfrm>
          <a:prstGeom prst="rect">
            <a:avLst/>
          </a:prstGeom>
          <a:noFill/>
        </p:spPr>
        <p:txBody>
          <a:bodyPr wrap="square" rtlCol="0">
            <a:spAutoFit/>
          </a:bodyPr>
          <a:lstStyle/>
          <a:p>
            <a:r>
              <a:rPr lang="en-US" altLang="zh-CN" sz="1600">
                <a:latin typeface="Segoe UI" panose="020B0502040204020203" pitchFamily="34" charset="0"/>
                <a:cs typeface="Segoe UI" panose="020B0502040204020203" pitchFamily="34" charset="0"/>
              </a:rPr>
              <a:t>HDW1509TLQ(-A)-LED</a:t>
            </a:r>
            <a:endParaRPr lang="zh-CN" altLang="en-US" sz="1600">
              <a:latin typeface="Segoe UI" panose="020B0502040204020203" pitchFamily="34" charset="0"/>
              <a:cs typeface="Segoe UI" panose="020B0502040204020203" pitchFamily="34" charset="0"/>
            </a:endParaRPr>
          </a:p>
        </p:txBody>
      </p:sp>
      <p:pic>
        <p:nvPicPr>
          <p:cNvPr id="47" name="图片 46"/>
          <p:cNvPicPr>
            <a:picLocks noChangeAspect="1"/>
          </p:cNvPicPr>
          <p:nvPr/>
        </p:nvPicPr>
        <p:blipFill rotWithShape="1">
          <a:blip r:embed="rId9">
            <a:extLst>
              <a:ext uri="{28A0092B-C50C-407E-A947-70E740481C1C}">
                <a14:useLocalDpi xmlns:a14="http://schemas.microsoft.com/office/drawing/2010/main" val="0"/>
              </a:ext>
            </a:extLst>
          </a:blip>
          <a:srcRect l="23874" t="20200" r="23874" b="24282"/>
          <a:stretch/>
        </p:blipFill>
        <p:spPr>
          <a:xfrm>
            <a:off x="382191" y="3976918"/>
            <a:ext cx="2124505" cy="1389099"/>
          </a:xfrm>
          <a:prstGeom prst="rect">
            <a:avLst/>
          </a:prstGeom>
        </p:spPr>
      </p:pic>
      <p:pic>
        <p:nvPicPr>
          <p:cNvPr id="48" name="图片 47"/>
          <p:cNvPicPr>
            <a:picLocks noChangeAspect="1"/>
          </p:cNvPicPr>
          <p:nvPr/>
        </p:nvPicPr>
        <p:blipFill rotWithShape="1">
          <a:blip r:embed="rId10" cstate="print">
            <a:extLst>
              <a:ext uri="{28A0092B-C50C-407E-A947-70E740481C1C}">
                <a14:useLocalDpi xmlns:a14="http://schemas.microsoft.com/office/drawing/2010/main" val="0"/>
              </a:ext>
            </a:extLst>
          </a:blip>
          <a:srcRect l="33756" t="19703" r="25907" b="17333"/>
          <a:stretch/>
        </p:blipFill>
        <p:spPr>
          <a:xfrm>
            <a:off x="3299833" y="4272050"/>
            <a:ext cx="1205861" cy="1159483"/>
          </a:xfrm>
          <a:prstGeom prst="rect">
            <a:avLst/>
          </a:prstGeom>
        </p:spPr>
      </p:pic>
      <p:sp>
        <p:nvSpPr>
          <p:cNvPr id="49" name="文本框 48"/>
          <p:cNvSpPr txBox="1"/>
          <p:nvPr/>
        </p:nvSpPr>
        <p:spPr>
          <a:xfrm>
            <a:off x="126460" y="5571144"/>
            <a:ext cx="2768359" cy="338554"/>
          </a:xfrm>
          <a:prstGeom prst="rect">
            <a:avLst/>
          </a:prstGeom>
          <a:noFill/>
        </p:spPr>
        <p:txBody>
          <a:bodyPr wrap="square" rtlCol="0">
            <a:spAutoFit/>
          </a:bodyPr>
          <a:lstStyle/>
          <a:p>
            <a:r>
              <a:rPr lang="en-US" altLang="zh-CN" sz="1600">
                <a:latin typeface="Segoe UI" panose="020B0502040204020203" pitchFamily="34" charset="0"/>
                <a:cs typeface="Segoe UI" panose="020B0502040204020203" pitchFamily="34" charset="0"/>
              </a:rPr>
              <a:t>HFW1509TU-Z-A-LED(-DP)</a:t>
            </a:r>
            <a:endParaRPr lang="zh-CN" altLang="en-US" sz="1600">
              <a:latin typeface="Segoe UI" panose="020B0502040204020203" pitchFamily="34" charset="0"/>
              <a:cs typeface="Segoe UI" panose="020B0502040204020203" pitchFamily="34" charset="0"/>
            </a:endParaRPr>
          </a:p>
        </p:txBody>
      </p:sp>
      <p:sp>
        <p:nvSpPr>
          <p:cNvPr id="50" name="文本框 49"/>
          <p:cNvSpPr txBox="1"/>
          <p:nvPr/>
        </p:nvSpPr>
        <p:spPr>
          <a:xfrm>
            <a:off x="2680587" y="5571144"/>
            <a:ext cx="2463962" cy="338554"/>
          </a:xfrm>
          <a:prstGeom prst="rect">
            <a:avLst/>
          </a:prstGeom>
          <a:noFill/>
        </p:spPr>
        <p:txBody>
          <a:bodyPr wrap="square" rtlCol="0">
            <a:spAutoFit/>
          </a:bodyPr>
          <a:lstStyle/>
          <a:p>
            <a:r>
              <a:rPr lang="en-US" altLang="zh-CN" sz="1600">
                <a:latin typeface="Segoe UI" panose="020B0502040204020203" pitchFamily="34" charset="0"/>
                <a:cs typeface="Segoe UI" panose="020B0502040204020203" pitchFamily="34" charset="0"/>
              </a:rPr>
              <a:t>HDW1509T-Z-A-LED(-DP)</a:t>
            </a:r>
            <a:endParaRPr lang="zh-CN" altLang="en-US" sz="1600">
              <a:latin typeface="Segoe UI" panose="020B0502040204020203" pitchFamily="34" charset="0"/>
              <a:cs typeface="Segoe UI" panose="020B0502040204020203" pitchFamily="34" charset="0"/>
            </a:endParaRPr>
          </a:p>
        </p:txBody>
      </p:sp>
      <p:sp>
        <p:nvSpPr>
          <p:cNvPr id="23" name="文本框 22"/>
          <p:cNvSpPr txBox="1"/>
          <p:nvPr/>
        </p:nvSpPr>
        <p:spPr>
          <a:xfrm>
            <a:off x="265273" y="1544076"/>
            <a:ext cx="4813983" cy="2247410"/>
          </a:xfrm>
          <a:prstGeom prst="rect">
            <a:avLst/>
          </a:prstGeom>
          <a:noFill/>
        </p:spPr>
        <p:txBody>
          <a:bodyPr wrap="square" rtlCol="0">
            <a:spAutoFit/>
          </a:bodyPr>
          <a:lstStyle/>
          <a:p>
            <a:pPr>
              <a:lnSpc>
                <a:spcPct val="150000"/>
              </a:lnSpc>
            </a:pPr>
            <a:r>
              <a:rPr lang="en-US" altLang="zh-CN" err="1" smtClean="0">
                <a:solidFill>
                  <a:srgbClr val="C00000"/>
                </a:solidFill>
                <a:latin typeface="Segoe UI" panose="020B0502040204020203" pitchFamily="34" charset="0"/>
                <a:cs typeface="Segoe UI" panose="020B0502040204020203" pitchFamily="34" charset="0"/>
              </a:rPr>
              <a:t>Khẩu</a:t>
            </a:r>
            <a:r>
              <a:rPr lang="en-US" altLang="zh-CN" smtClean="0">
                <a:solidFill>
                  <a:srgbClr val="C00000"/>
                </a:solidFill>
                <a:latin typeface="Segoe UI" panose="020B0502040204020203" pitchFamily="34" charset="0"/>
                <a:cs typeface="Segoe UI" panose="020B0502040204020203" pitchFamily="34" charset="0"/>
              </a:rPr>
              <a:t> </a:t>
            </a:r>
            <a:r>
              <a:rPr lang="en-US" altLang="zh-CN" err="1" smtClean="0">
                <a:solidFill>
                  <a:srgbClr val="C00000"/>
                </a:solidFill>
                <a:latin typeface="Segoe UI" panose="020B0502040204020203" pitchFamily="34" charset="0"/>
                <a:cs typeface="Segoe UI" panose="020B0502040204020203" pitchFamily="34" charset="0"/>
              </a:rPr>
              <a:t>độ</a:t>
            </a:r>
            <a:r>
              <a:rPr lang="en-US" altLang="zh-CN" smtClean="0">
                <a:solidFill>
                  <a:srgbClr val="C00000"/>
                </a:solidFill>
                <a:latin typeface="Segoe UI" panose="020B0502040204020203" pitchFamily="34" charset="0"/>
                <a:cs typeface="Segoe UI" panose="020B0502040204020203" pitchFamily="34" charset="0"/>
              </a:rPr>
              <a:t> </a:t>
            </a:r>
            <a:r>
              <a:rPr lang="en-US" altLang="zh-CN" err="1" smtClean="0">
                <a:solidFill>
                  <a:srgbClr val="C00000"/>
                </a:solidFill>
                <a:latin typeface="Segoe UI" panose="020B0502040204020203" pitchFamily="34" charset="0"/>
                <a:cs typeface="Segoe UI" panose="020B0502040204020203" pitchFamily="34" charset="0"/>
              </a:rPr>
              <a:t>ống</a:t>
            </a:r>
            <a:r>
              <a:rPr lang="en-US" altLang="zh-CN" smtClean="0">
                <a:solidFill>
                  <a:srgbClr val="C00000"/>
                </a:solidFill>
                <a:latin typeface="Segoe UI" panose="020B0502040204020203" pitchFamily="34" charset="0"/>
                <a:cs typeface="Segoe UI" panose="020B0502040204020203" pitchFamily="34" charset="0"/>
              </a:rPr>
              <a:t> </a:t>
            </a:r>
            <a:r>
              <a:rPr lang="en-US" altLang="zh-CN" err="1" smtClean="0">
                <a:solidFill>
                  <a:srgbClr val="C00000"/>
                </a:solidFill>
                <a:latin typeface="Segoe UI" panose="020B0502040204020203" pitchFamily="34" charset="0"/>
                <a:cs typeface="Segoe UI" panose="020B0502040204020203" pitchFamily="34" charset="0"/>
              </a:rPr>
              <a:t>kính</a:t>
            </a:r>
            <a:r>
              <a:rPr lang="en-US" altLang="zh-CN" smtClean="0">
                <a:solidFill>
                  <a:srgbClr val="C00000"/>
                </a:solidFill>
                <a:latin typeface="Segoe UI" panose="020B0502040204020203" pitchFamily="34" charset="0"/>
                <a:cs typeface="Segoe UI" panose="020B0502040204020203" pitchFamily="34" charset="0"/>
              </a:rPr>
              <a:t> F1.0, </a:t>
            </a:r>
            <a:r>
              <a:rPr lang="en-US" altLang="zh-CN">
                <a:solidFill>
                  <a:srgbClr val="C00000"/>
                </a:solidFill>
                <a:latin typeface="Segoe UI" panose="020B0502040204020203" pitchFamily="34" charset="0"/>
                <a:cs typeface="Segoe UI" panose="020B0502040204020203" pitchFamily="34" charset="0"/>
              </a:rPr>
              <a:t>0.001Lux</a:t>
            </a:r>
          </a:p>
          <a:p>
            <a:pPr>
              <a:lnSpc>
                <a:spcPct val="150000"/>
              </a:lnSpc>
            </a:pPr>
            <a:r>
              <a:rPr lang="en-US" altLang="zh-CN" smtClean="0">
                <a:solidFill>
                  <a:srgbClr val="C00000"/>
                </a:solidFill>
                <a:latin typeface="Segoe UI" panose="020B0502040204020203" pitchFamily="34" charset="0"/>
                <a:cs typeface="Segoe UI" panose="020B0502040204020203" pitchFamily="34" charset="0"/>
              </a:rPr>
              <a:t>5MP@25fps (</a:t>
            </a:r>
            <a:r>
              <a:rPr lang="en-US" altLang="zh-CN" err="1" smtClean="0">
                <a:solidFill>
                  <a:srgbClr val="C00000"/>
                </a:solidFill>
                <a:latin typeface="Segoe UI" panose="020B0502040204020203" pitchFamily="34" charset="0"/>
                <a:cs typeface="Segoe UI" panose="020B0502040204020203" pitchFamily="34" charset="0"/>
              </a:rPr>
              <a:t>Đầu</a:t>
            </a:r>
            <a:r>
              <a:rPr lang="en-US" altLang="zh-CN" smtClean="0">
                <a:solidFill>
                  <a:srgbClr val="C00000"/>
                </a:solidFill>
                <a:latin typeface="Segoe UI" panose="020B0502040204020203" pitchFamily="34" charset="0"/>
                <a:cs typeface="Segoe UI" panose="020B0502040204020203" pitchFamily="34" charset="0"/>
              </a:rPr>
              <a:t> </a:t>
            </a:r>
            <a:r>
              <a:rPr lang="en-US" altLang="zh-CN" err="1" smtClean="0">
                <a:solidFill>
                  <a:srgbClr val="C00000"/>
                </a:solidFill>
                <a:latin typeface="Segoe UI" panose="020B0502040204020203" pitchFamily="34" charset="0"/>
                <a:cs typeface="Segoe UI" panose="020B0502040204020203" pitchFamily="34" charset="0"/>
              </a:rPr>
              <a:t>ra</a:t>
            </a:r>
            <a:r>
              <a:rPr lang="en-US" altLang="zh-CN" smtClean="0">
                <a:solidFill>
                  <a:srgbClr val="C00000"/>
                </a:solidFill>
                <a:latin typeface="Segoe UI" panose="020B0502040204020203" pitchFamily="34" charset="0"/>
                <a:cs typeface="Segoe UI" panose="020B0502040204020203" pitchFamily="34" charset="0"/>
              </a:rPr>
              <a:t> video 16:9)</a:t>
            </a:r>
            <a:endParaRPr lang="en-US" altLang="zh-CN">
              <a:solidFill>
                <a:srgbClr val="C00000"/>
              </a:solidFill>
              <a:latin typeface="Segoe UI" panose="020B0502040204020203" pitchFamily="34" charset="0"/>
              <a:cs typeface="Segoe UI" panose="020B0502040204020203" pitchFamily="34" charset="0"/>
            </a:endParaRPr>
          </a:p>
          <a:p>
            <a:pPr>
              <a:lnSpc>
                <a:spcPct val="150000"/>
              </a:lnSpc>
            </a:pPr>
            <a:r>
              <a:rPr lang="en-US" altLang="zh-CN">
                <a:solidFill>
                  <a:srgbClr val="C00000"/>
                </a:solidFill>
                <a:latin typeface="Segoe UI" panose="020B0502040204020203" pitchFamily="34" charset="0"/>
                <a:cs typeface="Segoe UI" panose="020B0502040204020203" pitchFamily="34" charset="0"/>
              </a:rPr>
              <a:t>3DNR, 120dBWDR, Super Adapt</a:t>
            </a:r>
          </a:p>
          <a:p>
            <a:pPr>
              <a:lnSpc>
                <a:spcPct val="150000"/>
              </a:lnSpc>
            </a:pPr>
            <a:r>
              <a:rPr lang="en-US" altLang="zh-CN" err="1">
                <a:solidFill>
                  <a:srgbClr val="C00000"/>
                </a:solidFill>
                <a:latin typeface="Segoe UI" panose="020B0502040204020203" pitchFamily="34" charset="0"/>
                <a:cs typeface="Segoe UI" panose="020B0502040204020203" pitchFamily="34" charset="0"/>
              </a:rPr>
              <a:t>Ống</a:t>
            </a:r>
            <a:r>
              <a:rPr lang="en-US" altLang="zh-CN">
                <a:solidFill>
                  <a:srgbClr val="C00000"/>
                </a:solidFill>
                <a:latin typeface="Segoe UI" panose="020B0502040204020203" pitchFamily="34" charset="0"/>
                <a:cs typeface="Segoe UI" panose="020B0502040204020203" pitchFamily="34" charset="0"/>
              </a:rPr>
              <a:t> </a:t>
            </a:r>
            <a:r>
              <a:rPr lang="en-US" altLang="zh-CN" err="1">
                <a:solidFill>
                  <a:srgbClr val="C00000"/>
                </a:solidFill>
                <a:latin typeface="Segoe UI" panose="020B0502040204020203" pitchFamily="34" charset="0"/>
                <a:cs typeface="Segoe UI" panose="020B0502040204020203" pitchFamily="34" charset="0"/>
              </a:rPr>
              <a:t>kính</a:t>
            </a:r>
            <a:r>
              <a:rPr lang="en-US" altLang="zh-CN">
                <a:solidFill>
                  <a:srgbClr val="C00000"/>
                </a:solidFill>
                <a:latin typeface="Segoe UI" panose="020B0502040204020203" pitchFamily="34" charset="0"/>
                <a:cs typeface="Segoe UI" panose="020B0502040204020203" pitchFamily="34" charset="0"/>
              </a:rPr>
              <a:t> </a:t>
            </a:r>
            <a:r>
              <a:rPr lang="en-US" altLang="zh-CN" err="1">
                <a:solidFill>
                  <a:srgbClr val="C00000"/>
                </a:solidFill>
                <a:latin typeface="Segoe UI" panose="020B0502040204020203" pitchFamily="34" charset="0"/>
                <a:cs typeface="Segoe UI" panose="020B0502040204020203" pitchFamily="34" charset="0"/>
              </a:rPr>
              <a:t>điều</a:t>
            </a:r>
            <a:r>
              <a:rPr lang="en-US" altLang="zh-CN">
                <a:solidFill>
                  <a:srgbClr val="C00000"/>
                </a:solidFill>
                <a:latin typeface="Segoe UI" panose="020B0502040204020203" pitchFamily="34" charset="0"/>
                <a:cs typeface="Segoe UI" panose="020B0502040204020203" pitchFamily="34" charset="0"/>
              </a:rPr>
              <a:t> </a:t>
            </a:r>
            <a:r>
              <a:rPr lang="en-US" altLang="zh-CN" err="1">
                <a:solidFill>
                  <a:srgbClr val="C00000"/>
                </a:solidFill>
                <a:latin typeface="Segoe UI" panose="020B0502040204020203" pitchFamily="34" charset="0"/>
                <a:cs typeface="Segoe UI" panose="020B0502040204020203" pitchFamily="34" charset="0"/>
              </a:rPr>
              <a:t>chỉnh</a:t>
            </a:r>
            <a:r>
              <a:rPr lang="en-US" altLang="zh-CN">
                <a:solidFill>
                  <a:srgbClr val="C00000"/>
                </a:solidFill>
                <a:latin typeface="Segoe UI" panose="020B0502040204020203" pitchFamily="34" charset="0"/>
                <a:cs typeface="Segoe UI" panose="020B0502040204020203" pitchFamily="34" charset="0"/>
              </a:rPr>
              <a:t> </a:t>
            </a:r>
            <a:r>
              <a:rPr lang="en-US" altLang="zh-CN" err="1">
                <a:solidFill>
                  <a:srgbClr val="C00000"/>
                </a:solidFill>
                <a:latin typeface="Segoe UI" panose="020B0502040204020203" pitchFamily="34" charset="0"/>
                <a:cs typeface="Segoe UI" panose="020B0502040204020203" pitchFamily="34" charset="0"/>
              </a:rPr>
              <a:t>tiêu</a:t>
            </a:r>
            <a:r>
              <a:rPr lang="en-US" altLang="zh-CN">
                <a:solidFill>
                  <a:srgbClr val="C00000"/>
                </a:solidFill>
                <a:latin typeface="Segoe UI" panose="020B0502040204020203" pitchFamily="34" charset="0"/>
                <a:cs typeface="Segoe UI" panose="020B0502040204020203" pitchFamily="34" charset="0"/>
              </a:rPr>
              <a:t> </a:t>
            </a:r>
            <a:r>
              <a:rPr lang="en-US" altLang="zh-CN" err="1">
                <a:solidFill>
                  <a:srgbClr val="C00000"/>
                </a:solidFill>
                <a:latin typeface="Segoe UI" panose="020B0502040204020203" pitchFamily="34" charset="0"/>
                <a:cs typeface="Segoe UI" panose="020B0502040204020203" pitchFamily="34" charset="0"/>
              </a:rPr>
              <a:t>cự</a:t>
            </a:r>
            <a:r>
              <a:rPr lang="en-US" altLang="zh-CN">
                <a:solidFill>
                  <a:srgbClr val="C00000"/>
                </a:solidFill>
                <a:latin typeface="Segoe UI" panose="020B0502040204020203" pitchFamily="34" charset="0"/>
                <a:cs typeface="Segoe UI" panose="020B0502040204020203" pitchFamily="34" charset="0"/>
              </a:rPr>
              <a:t> 2.7-13.5 mm/</a:t>
            </a:r>
          </a:p>
          <a:p>
            <a:pPr>
              <a:lnSpc>
                <a:spcPct val="150000"/>
              </a:lnSpc>
            </a:pPr>
            <a:r>
              <a:rPr lang="en-US" altLang="zh-CN" err="1" smtClean="0">
                <a:solidFill>
                  <a:srgbClr val="C00000"/>
                </a:solidFill>
                <a:latin typeface="Segoe UI" panose="020B0502040204020203" pitchFamily="34" charset="0"/>
                <a:cs typeface="Segoe UI" panose="020B0502040204020203" pitchFamily="34" charset="0"/>
              </a:rPr>
              <a:t>tự</a:t>
            </a:r>
            <a:r>
              <a:rPr lang="en-US" altLang="zh-CN" smtClean="0">
                <a:solidFill>
                  <a:srgbClr val="C00000"/>
                </a:solidFill>
                <a:latin typeface="Segoe UI" panose="020B0502040204020203" pitchFamily="34" charset="0"/>
                <a:cs typeface="Segoe UI" panose="020B0502040204020203" pitchFamily="34" charset="0"/>
              </a:rPr>
              <a:t> </a:t>
            </a:r>
            <a:r>
              <a:rPr lang="en-US" altLang="zh-CN" err="1">
                <a:solidFill>
                  <a:srgbClr val="C00000"/>
                </a:solidFill>
                <a:latin typeface="Segoe UI" panose="020B0502040204020203" pitchFamily="34" charset="0"/>
                <a:cs typeface="Segoe UI" panose="020B0502040204020203" pitchFamily="34" charset="0"/>
              </a:rPr>
              <a:t>động</a:t>
            </a:r>
            <a:r>
              <a:rPr lang="en-US" altLang="zh-CN">
                <a:solidFill>
                  <a:srgbClr val="C00000"/>
                </a:solidFill>
                <a:latin typeface="Segoe UI" panose="020B0502040204020203" pitchFamily="34" charset="0"/>
                <a:cs typeface="Segoe UI" panose="020B0502040204020203" pitchFamily="34" charset="0"/>
              </a:rPr>
              <a:t> </a:t>
            </a:r>
            <a:r>
              <a:rPr lang="en-US" altLang="zh-CN" err="1">
                <a:solidFill>
                  <a:srgbClr val="C00000"/>
                </a:solidFill>
                <a:latin typeface="Segoe UI" panose="020B0502040204020203" pitchFamily="34" charset="0"/>
                <a:cs typeface="Segoe UI" panose="020B0502040204020203" pitchFamily="34" charset="0"/>
              </a:rPr>
              <a:t>lấy</a:t>
            </a:r>
            <a:r>
              <a:rPr lang="en-US" altLang="zh-CN">
                <a:solidFill>
                  <a:srgbClr val="C00000"/>
                </a:solidFill>
                <a:latin typeface="Segoe UI" panose="020B0502040204020203" pitchFamily="34" charset="0"/>
                <a:cs typeface="Segoe UI" panose="020B0502040204020203" pitchFamily="34" charset="0"/>
              </a:rPr>
              <a:t> </a:t>
            </a:r>
            <a:r>
              <a:rPr lang="en-US" altLang="zh-CN" err="1">
                <a:solidFill>
                  <a:srgbClr val="C00000"/>
                </a:solidFill>
                <a:latin typeface="Segoe UI" panose="020B0502040204020203" pitchFamily="34" charset="0"/>
                <a:cs typeface="Segoe UI" panose="020B0502040204020203" pitchFamily="34" charset="0"/>
              </a:rPr>
              <a:t>nét</a:t>
            </a:r>
            <a:r>
              <a:rPr lang="en-US" altLang="zh-CN">
                <a:solidFill>
                  <a:srgbClr val="C00000"/>
                </a:solidFill>
                <a:latin typeface="Segoe UI" panose="020B0502040204020203" pitchFamily="34" charset="0"/>
                <a:cs typeface="Segoe UI" panose="020B0502040204020203" pitchFamily="34" charset="0"/>
              </a:rPr>
              <a:t> &amp; </a:t>
            </a:r>
            <a:r>
              <a:rPr lang="en-US" altLang="zh-CN" err="1">
                <a:solidFill>
                  <a:srgbClr val="C00000"/>
                </a:solidFill>
                <a:latin typeface="Segoe UI" panose="020B0502040204020203" pitchFamily="34" charset="0"/>
                <a:cs typeface="Segoe UI" panose="020B0502040204020203" pitchFamily="34" charset="0"/>
              </a:rPr>
              <a:t>Ống</a:t>
            </a:r>
            <a:r>
              <a:rPr lang="en-US" altLang="zh-CN">
                <a:solidFill>
                  <a:srgbClr val="C00000"/>
                </a:solidFill>
                <a:latin typeface="Segoe UI" panose="020B0502040204020203" pitchFamily="34" charset="0"/>
                <a:cs typeface="Segoe UI" panose="020B0502040204020203" pitchFamily="34" charset="0"/>
              </a:rPr>
              <a:t> </a:t>
            </a:r>
            <a:r>
              <a:rPr lang="en-US" altLang="zh-CN" err="1">
                <a:solidFill>
                  <a:srgbClr val="C00000"/>
                </a:solidFill>
                <a:latin typeface="Segoe UI" panose="020B0502040204020203" pitchFamily="34" charset="0"/>
                <a:cs typeface="Segoe UI" panose="020B0502040204020203" pitchFamily="34" charset="0"/>
              </a:rPr>
              <a:t>kích</a:t>
            </a:r>
            <a:r>
              <a:rPr lang="en-US" altLang="zh-CN">
                <a:solidFill>
                  <a:srgbClr val="C00000"/>
                </a:solidFill>
                <a:latin typeface="Segoe UI" panose="020B0502040204020203" pitchFamily="34" charset="0"/>
                <a:cs typeface="Segoe UI" panose="020B0502040204020203" pitchFamily="34" charset="0"/>
              </a:rPr>
              <a:t> </a:t>
            </a:r>
            <a:r>
              <a:rPr lang="en-US" altLang="zh-CN" err="1">
                <a:solidFill>
                  <a:srgbClr val="C00000"/>
                </a:solidFill>
                <a:latin typeface="Segoe UI" panose="020B0502040204020203" pitchFamily="34" charset="0"/>
                <a:cs typeface="Segoe UI" panose="020B0502040204020203" pitchFamily="34" charset="0"/>
              </a:rPr>
              <a:t>cố</a:t>
            </a:r>
            <a:r>
              <a:rPr lang="en-US" altLang="zh-CN">
                <a:solidFill>
                  <a:srgbClr val="C00000"/>
                </a:solidFill>
                <a:latin typeface="Segoe UI" panose="020B0502040204020203" pitchFamily="34" charset="0"/>
                <a:cs typeface="Segoe UI" panose="020B0502040204020203" pitchFamily="34" charset="0"/>
              </a:rPr>
              <a:t> </a:t>
            </a:r>
            <a:r>
              <a:rPr lang="en-US" altLang="zh-CN" err="1">
                <a:solidFill>
                  <a:srgbClr val="C00000"/>
                </a:solidFill>
                <a:latin typeface="Segoe UI" panose="020B0502040204020203" pitchFamily="34" charset="0"/>
                <a:cs typeface="Segoe UI" panose="020B0502040204020203" pitchFamily="34" charset="0"/>
              </a:rPr>
              <a:t>định</a:t>
            </a:r>
            <a:endParaRPr lang="zh-CN" altLang="en-US">
              <a:solidFill>
                <a:srgbClr val="C00000"/>
              </a:solidFill>
              <a:latin typeface="Segoe UI" panose="020B0502040204020203" pitchFamily="34" charset="0"/>
              <a:cs typeface="Segoe UI" panose="020B0502040204020203" pitchFamily="34" charset="0"/>
            </a:endParaRPr>
          </a:p>
        </p:txBody>
      </p:sp>
      <p:sp>
        <p:nvSpPr>
          <p:cNvPr id="43" name="文本框 42"/>
          <p:cNvSpPr txBox="1"/>
          <p:nvPr/>
        </p:nvSpPr>
        <p:spPr>
          <a:xfrm rot="1381356">
            <a:off x="8470989" y="2417925"/>
            <a:ext cx="1230933" cy="225767"/>
          </a:xfrm>
          <a:prstGeom prst="rect">
            <a:avLst/>
          </a:prstGeom>
          <a:noFill/>
        </p:spPr>
        <p:txBody>
          <a:bodyPr wrap="square" lIns="0" tIns="0" rIns="0" bIns="0" rtlCol="0">
            <a:spAutoFit/>
          </a:bodyPr>
          <a:lstStyle/>
          <a:p>
            <a:r>
              <a:rPr lang="en-US" altLang="zh-CN" sz="1467" b="1" smtClean="0">
                <a:solidFill>
                  <a:srgbClr val="C00000"/>
                </a:solidFill>
                <a:latin typeface="Segoe UI" panose="020B0502040204020203" pitchFamily="34" charset="0"/>
                <a:ea typeface="微软雅黑" pitchFamily="34" charset="-122"/>
                <a:cs typeface="Segoe UI" panose="020B0502040204020203" pitchFamily="34" charset="0"/>
              </a:rPr>
              <a:t>Đã </a:t>
            </a:r>
            <a:r>
              <a:rPr lang="en-US" altLang="zh-CN" sz="1467" b="1">
                <a:solidFill>
                  <a:srgbClr val="C00000"/>
                </a:solidFill>
                <a:latin typeface="Segoe UI" panose="020B0502040204020203" pitchFamily="34" charset="0"/>
                <a:ea typeface="微软雅黑" pitchFamily="34" charset="-122"/>
                <a:cs typeface="Segoe UI" panose="020B0502040204020203" pitchFamily="34" charset="0"/>
              </a:rPr>
              <a:t>p</a:t>
            </a:r>
            <a:r>
              <a:rPr lang="en-US" altLang="zh-CN" sz="1467" b="1" smtClean="0">
                <a:solidFill>
                  <a:srgbClr val="C00000"/>
                </a:solidFill>
                <a:latin typeface="Segoe UI" panose="020B0502040204020203" pitchFamily="34" charset="0"/>
                <a:ea typeface="微软雅黑" pitchFamily="34" charset="-122"/>
                <a:cs typeface="Segoe UI" panose="020B0502040204020203" pitchFamily="34" charset="0"/>
              </a:rPr>
              <a:t>hát hành</a:t>
            </a:r>
            <a:endParaRPr lang="zh-CN" altLang="en-US" sz="1467" b="1">
              <a:solidFill>
                <a:srgbClr val="C00000"/>
              </a:solidFill>
              <a:latin typeface="Segoe UI" panose="020B0502040204020203" pitchFamily="34" charset="0"/>
              <a:ea typeface="微软雅黑" pitchFamily="34" charset="-122"/>
              <a:cs typeface="Segoe UI" panose="020B0502040204020203" pitchFamily="34" charset="0"/>
            </a:endParaRPr>
          </a:p>
        </p:txBody>
      </p:sp>
      <p:sp>
        <p:nvSpPr>
          <p:cNvPr id="44" name="文本框 43"/>
          <p:cNvSpPr txBox="1"/>
          <p:nvPr/>
        </p:nvSpPr>
        <p:spPr>
          <a:xfrm rot="1381356">
            <a:off x="10636030" y="2488041"/>
            <a:ext cx="1230933" cy="225767"/>
          </a:xfrm>
          <a:prstGeom prst="rect">
            <a:avLst/>
          </a:prstGeom>
          <a:noFill/>
        </p:spPr>
        <p:txBody>
          <a:bodyPr wrap="square" lIns="0" tIns="0" rIns="0" bIns="0" rtlCol="0">
            <a:spAutoFit/>
          </a:bodyPr>
          <a:lstStyle/>
          <a:p>
            <a:r>
              <a:rPr lang="en-US" altLang="zh-CN" sz="1467" b="1" smtClean="0">
                <a:solidFill>
                  <a:srgbClr val="C00000"/>
                </a:solidFill>
                <a:latin typeface="Segoe UI" panose="020B0502040204020203" pitchFamily="34" charset="0"/>
                <a:ea typeface="微软雅黑" pitchFamily="34" charset="-122"/>
                <a:cs typeface="Segoe UI" panose="020B0502040204020203" pitchFamily="34" charset="0"/>
              </a:rPr>
              <a:t>Đã </a:t>
            </a:r>
            <a:r>
              <a:rPr lang="en-US" altLang="zh-CN" sz="1467" b="1">
                <a:solidFill>
                  <a:srgbClr val="C00000"/>
                </a:solidFill>
                <a:latin typeface="Segoe UI" panose="020B0502040204020203" pitchFamily="34" charset="0"/>
                <a:ea typeface="微软雅黑" pitchFamily="34" charset="-122"/>
                <a:cs typeface="Segoe UI" panose="020B0502040204020203" pitchFamily="34" charset="0"/>
              </a:rPr>
              <a:t>p</a:t>
            </a:r>
            <a:r>
              <a:rPr lang="en-US" altLang="zh-CN" sz="1467" b="1" smtClean="0">
                <a:solidFill>
                  <a:srgbClr val="C00000"/>
                </a:solidFill>
                <a:latin typeface="Segoe UI" panose="020B0502040204020203" pitchFamily="34" charset="0"/>
                <a:ea typeface="微软雅黑" pitchFamily="34" charset="-122"/>
                <a:cs typeface="Segoe UI" panose="020B0502040204020203" pitchFamily="34" charset="0"/>
              </a:rPr>
              <a:t>hát hành</a:t>
            </a:r>
            <a:endParaRPr lang="en-US" altLang="zh-CN" sz="1467" b="1">
              <a:solidFill>
                <a:srgbClr val="C00000"/>
              </a:solidFill>
              <a:latin typeface="Segoe UI" panose="020B0502040204020203" pitchFamily="34" charset="0"/>
              <a:ea typeface="微软雅黑" pitchFamily="34" charset="-122"/>
              <a:cs typeface="Segoe UI" panose="020B0502040204020203" pitchFamily="34" charset="0"/>
            </a:endParaRPr>
          </a:p>
        </p:txBody>
      </p:sp>
      <p:sp>
        <p:nvSpPr>
          <p:cNvPr id="45" name="文本框 44"/>
          <p:cNvSpPr txBox="1"/>
          <p:nvPr/>
        </p:nvSpPr>
        <p:spPr>
          <a:xfrm rot="1381356">
            <a:off x="8229688" y="4616827"/>
            <a:ext cx="1357726" cy="225767"/>
          </a:xfrm>
          <a:prstGeom prst="rect">
            <a:avLst/>
          </a:prstGeom>
          <a:noFill/>
        </p:spPr>
        <p:txBody>
          <a:bodyPr wrap="square" lIns="0" tIns="0" rIns="0" bIns="0" rtlCol="0">
            <a:spAutoFit/>
          </a:bodyPr>
          <a:lstStyle/>
          <a:p>
            <a:r>
              <a:rPr lang="en-US" altLang="zh-CN" sz="1467" b="1" smtClean="0">
                <a:solidFill>
                  <a:srgbClr val="C00000"/>
                </a:solidFill>
                <a:latin typeface="Segoe UI" panose="020B0502040204020203" pitchFamily="34" charset="0"/>
                <a:ea typeface="微软雅黑" pitchFamily="34" charset="-122"/>
                <a:cs typeface="Segoe UI" panose="020B0502040204020203" pitchFamily="34" charset="0"/>
              </a:rPr>
              <a:t>Đã phát hành</a:t>
            </a:r>
            <a:endParaRPr lang="zh-CN" altLang="en-US" sz="1467" b="1">
              <a:solidFill>
                <a:srgbClr val="C00000"/>
              </a:solidFill>
              <a:latin typeface="Segoe UI" panose="020B0502040204020203" pitchFamily="34" charset="0"/>
              <a:ea typeface="微软雅黑" pitchFamily="34" charset="-122"/>
              <a:cs typeface="Segoe UI" panose="020B0502040204020203" pitchFamily="34" charset="0"/>
            </a:endParaRPr>
          </a:p>
        </p:txBody>
      </p:sp>
      <p:sp>
        <p:nvSpPr>
          <p:cNvPr id="46" name="文本框 45"/>
          <p:cNvSpPr txBox="1"/>
          <p:nvPr/>
        </p:nvSpPr>
        <p:spPr>
          <a:xfrm rot="1381356">
            <a:off x="10598916" y="4641619"/>
            <a:ext cx="1230933" cy="225767"/>
          </a:xfrm>
          <a:prstGeom prst="rect">
            <a:avLst/>
          </a:prstGeom>
          <a:noFill/>
        </p:spPr>
        <p:txBody>
          <a:bodyPr wrap="square" lIns="0" tIns="0" rIns="0" bIns="0" rtlCol="0">
            <a:spAutoFit/>
          </a:bodyPr>
          <a:lstStyle/>
          <a:p>
            <a:r>
              <a:rPr lang="en-US" altLang="zh-CN" sz="1467" b="1" smtClean="0">
                <a:solidFill>
                  <a:srgbClr val="C00000"/>
                </a:solidFill>
                <a:latin typeface="Segoe UI" panose="020B0502040204020203" pitchFamily="34" charset="0"/>
                <a:ea typeface="微软雅黑" pitchFamily="34" charset="-122"/>
                <a:cs typeface="Segoe UI" panose="020B0502040204020203" pitchFamily="34" charset="0"/>
              </a:rPr>
              <a:t>Đã phát hành</a:t>
            </a:r>
            <a:endParaRPr lang="zh-CN" altLang="en-US" sz="1467" b="1">
              <a:solidFill>
                <a:srgbClr val="C00000"/>
              </a:solidFill>
              <a:latin typeface="Segoe UI" panose="020B0502040204020203" pitchFamily="34" charset="0"/>
              <a:ea typeface="微软雅黑" pitchFamily="34" charset="-122"/>
              <a:cs typeface="Segoe UI" panose="020B0502040204020203" pitchFamily="34" charset="0"/>
            </a:endParaRPr>
          </a:p>
        </p:txBody>
      </p:sp>
      <p:sp>
        <p:nvSpPr>
          <p:cNvPr id="42" name="文本框 41"/>
          <p:cNvSpPr txBox="1"/>
          <p:nvPr/>
        </p:nvSpPr>
        <p:spPr>
          <a:xfrm rot="1256713">
            <a:off x="6235182" y="2212570"/>
            <a:ext cx="1422450" cy="523220"/>
          </a:xfrm>
          <a:prstGeom prst="rect">
            <a:avLst/>
          </a:prstGeom>
          <a:noFill/>
        </p:spPr>
        <p:txBody>
          <a:bodyPr wrap="square" rtlCol="0">
            <a:spAutoFit/>
          </a:bodyPr>
          <a:lstStyle/>
          <a:p>
            <a:r>
              <a:rPr lang="en-US" altLang="zh-CN" sz="1400">
                <a:latin typeface="Segoe UI" panose="020B0502040204020203" pitchFamily="34" charset="0"/>
                <a:cs typeface="Segoe UI" panose="020B0502040204020203" pitchFamily="34" charset="0"/>
              </a:rPr>
              <a:t>Coming Soon 5.31</a:t>
            </a:r>
            <a:endParaRPr lang="zh-CN" altLang="en-US" sz="1400">
              <a:latin typeface="Segoe UI" panose="020B0502040204020203" pitchFamily="34" charset="0"/>
              <a:cs typeface="Segoe UI" panose="020B0502040204020203" pitchFamily="34" charset="0"/>
            </a:endParaRPr>
          </a:p>
        </p:txBody>
      </p:sp>
      <p:sp>
        <p:nvSpPr>
          <p:cNvPr id="51" name="文本框 50"/>
          <p:cNvSpPr txBox="1"/>
          <p:nvPr/>
        </p:nvSpPr>
        <p:spPr>
          <a:xfrm rot="1256713">
            <a:off x="5863292" y="4409301"/>
            <a:ext cx="1422450" cy="523220"/>
          </a:xfrm>
          <a:prstGeom prst="rect">
            <a:avLst/>
          </a:prstGeom>
          <a:noFill/>
        </p:spPr>
        <p:txBody>
          <a:bodyPr wrap="square" rtlCol="0">
            <a:spAutoFit/>
          </a:bodyPr>
          <a:lstStyle/>
          <a:p>
            <a:r>
              <a:rPr lang="en-US" altLang="zh-CN" sz="1400">
                <a:latin typeface="Segoe UI" panose="020B0502040204020203" pitchFamily="34" charset="0"/>
                <a:cs typeface="Segoe UI" panose="020B0502040204020203" pitchFamily="34" charset="0"/>
              </a:rPr>
              <a:t>Coming Soon</a:t>
            </a:r>
          </a:p>
          <a:p>
            <a:r>
              <a:rPr lang="en-US" altLang="zh-CN" sz="1400">
                <a:latin typeface="Segoe UI" panose="020B0502040204020203" pitchFamily="34" charset="0"/>
                <a:cs typeface="Segoe UI" panose="020B0502040204020203" pitchFamily="34" charset="0"/>
              </a:rPr>
              <a:t>5.31</a:t>
            </a:r>
            <a:endParaRPr lang="zh-CN" altLang="en-US" sz="1400">
              <a:latin typeface="Segoe UI" panose="020B0502040204020203" pitchFamily="34" charset="0"/>
              <a:cs typeface="Segoe UI" panose="020B0502040204020203" pitchFamily="34" charset="0"/>
            </a:endParaRPr>
          </a:p>
        </p:txBody>
      </p:sp>
      <p:sp>
        <p:nvSpPr>
          <p:cNvPr id="52" name="文本框 51"/>
          <p:cNvSpPr txBox="1"/>
          <p:nvPr/>
        </p:nvSpPr>
        <p:spPr>
          <a:xfrm rot="1256713">
            <a:off x="3660827" y="4168056"/>
            <a:ext cx="1422450" cy="523220"/>
          </a:xfrm>
          <a:prstGeom prst="rect">
            <a:avLst/>
          </a:prstGeom>
          <a:noFill/>
        </p:spPr>
        <p:txBody>
          <a:bodyPr wrap="square" rtlCol="0">
            <a:spAutoFit/>
          </a:bodyPr>
          <a:lstStyle/>
          <a:p>
            <a:r>
              <a:rPr lang="en-US" altLang="zh-CN" sz="1400">
                <a:latin typeface="Segoe UI" panose="020B0502040204020203" pitchFamily="34" charset="0"/>
                <a:cs typeface="Segoe UI" panose="020B0502040204020203" pitchFamily="34" charset="0"/>
              </a:rPr>
              <a:t>Coming Soon</a:t>
            </a:r>
          </a:p>
          <a:p>
            <a:r>
              <a:rPr lang="en-US" altLang="zh-CN" sz="1400">
                <a:latin typeface="Segoe UI" panose="020B0502040204020203" pitchFamily="34" charset="0"/>
                <a:cs typeface="Segoe UI" panose="020B0502040204020203" pitchFamily="34" charset="0"/>
              </a:rPr>
              <a:t>5.31</a:t>
            </a:r>
            <a:endParaRPr lang="zh-CN" altLang="en-US" sz="1400">
              <a:latin typeface="Segoe UI" panose="020B0502040204020203" pitchFamily="34" charset="0"/>
              <a:cs typeface="Segoe UI" panose="020B0502040204020203" pitchFamily="34" charset="0"/>
            </a:endParaRPr>
          </a:p>
        </p:txBody>
      </p:sp>
      <p:sp>
        <p:nvSpPr>
          <p:cNvPr id="53" name="文本框 52"/>
          <p:cNvSpPr txBox="1"/>
          <p:nvPr/>
        </p:nvSpPr>
        <p:spPr>
          <a:xfrm rot="1256713">
            <a:off x="1285080" y="3973346"/>
            <a:ext cx="1422450" cy="523220"/>
          </a:xfrm>
          <a:prstGeom prst="rect">
            <a:avLst/>
          </a:prstGeom>
          <a:noFill/>
        </p:spPr>
        <p:txBody>
          <a:bodyPr wrap="square" rtlCol="0">
            <a:spAutoFit/>
          </a:bodyPr>
          <a:lstStyle/>
          <a:p>
            <a:r>
              <a:rPr lang="en-US" altLang="zh-CN" sz="1400">
                <a:latin typeface="Segoe UI" panose="020B0502040204020203" pitchFamily="34" charset="0"/>
                <a:cs typeface="Segoe UI" panose="020B0502040204020203" pitchFamily="34" charset="0"/>
              </a:rPr>
              <a:t>Coming Soon</a:t>
            </a:r>
          </a:p>
          <a:p>
            <a:r>
              <a:rPr lang="en-US" altLang="zh-CN" sz="1400">
                <a:latin typeface="Segoe UI" panose="020B0502040204020203" pitchFamily="34" charset="0"/>
                <a:cs typeface="Segoe UI" panose="020B0502040204020203" pitchFamily="34" charset="0"/>
              </a:rPr>
              <a:t>5.31</a:t>
            </a:r>
            <a:endParaRPr lang="zh-CN" altLang="en-US" sz="1400">
              <a:latin typeface="Segoe UI" panose="020B0502040204020203" pitchFamily="34" charset="0"/>
              <a:cs typeface="Segoe UI" panose="020B0502040204020203" pitchFamily="34" charset="0"/>
            </a:endParaRPr>
          </a:p>
        </p:txBody>
      </p:sp>
      <p:sp>
        <p:nvSpPr>
          <p:cNvPr id="41" name="矩形 40"/>
          <p:cNvSpPr/>
          <p:nvPr/>
        </p:nvSpPr>
        <p:spPr>
          <a:xfrm>
            <a:off x="5537404" y="1055983"/>
            <a:ext cx="5556073" cy="800219"/>
          </a:xfrm>
          <a:prstGeom prst="rect">
            <a:avLst/>
          </a:prstGeom>
          <a:noFill/>
        </p:spPr>
        <p:txBody>
          <a:bodyPr wrap="none" lIns="121920" tIns="60960" rIns="121920" bIns="60960">
            <a:spAutoFit/>
          </a:bodyPr>
          <a:lstStyle/>
          <a:p>
            <a:pPr algn="ctr"/>
            <a:r>
              <a:rPr lang="en-US" altLang="zh-CN" sz="4400" b="1" spc="67" err="1" smtClean="0">
                <a:ln w="0"/>
                <a:solidFill>
                  <a:srgbClr val="C00000"/>
                </a:solidFill>
                <a:effectLst>
                  <a:innerShdw blurRad="63500" dist="50800" dir="13500000">
                    <a:srgbClr val="000000">
                      <a:alpha val="50000"/>
                    </a:srgbClr>
                  </a:innerShdw>
                </a:effectLst>
                <a:latin typeface="Segoe UI" panose="020B0502040204020203" pitchFamily="34" charset="0"/>
                <a:cs typeface="Segoe UI" panose="020B0502040204020203" pitchFamily="34" charset="0"/>
              </a:rPr>
              <a:t>Dòng</a:t>
            </a:r>
            <a:r>
              <a:rPr lang="en-US" altLang="zh-CN" sz="4400" b="1" spc="67" smtClean="0">
                <a:ln w="0"/>
                <a:solidFill>
                  <a:srgbClr val="C00000"/>
                </a:solidFill>
                <a:effectLst>
                  <a:innerShdw blurRad="63500" dist="50800" dir="13500000">
                    <a:srgbClr val="000000">
                      <a:alpha val="50000"/>
                    </a:srgbClr>
                  </a:innerShdw>
                </a:effectLst>
                <a:latin typeface="Segoe UI" panose="020B0502040204020203" pitchFamily="34" charset="0"/>
                <a:cs typeface="Segoe UI" panose="020B0502040204020203" pitchFamily="34" charset="0"/>
              </a:rPr>
              <a:t> HAC-1509-S2</a:t>
            </a:r>
            <a:endParaRPr lang="zh-CN" altLang="en-US" sz="4400" b="1" spc="67">
              <a:ln w="0"/>
              <a:solidFill>
                <a:srgbClr val="C00000"/>
              </a:solidFill>
              <a:effectLst>
                <a:innerShdw blurRad="63500" dist="50800" dir="13500000">
                  <a:srgbClr val="000000">
                    <a:alpha val="50000"/>
                  </a:srgbClr>
                </a:innerShdw>
              </a:effectLst>
              <a:latin typeface="Segoe UI" panose="020B0502040204020203" pitchFamily="34" charset="0"/>
              <a:cs typeface="Segoe UI" panose="020B0502040204020203" pitchFamily="34" charset="0"/>
            </a:endParaRPr>
          </a:p>
        </p:txBody>
      </p:sp>
      <p:sp>
        <p:nvSpPr>
          <p:cNvPr id="54" name="文本框 20"/>
          <p:cNvSpPr txBox="1"/>
          <p:nvPr/>
        </p:nvSpPr>
        <p:spPr>
          <a:xfrm>
            <a:off x="236959" y="65842"/>
            <a:ext cx="6445995" cy="830997"/>
          </a:xfrm>
          <a:prstGeom prst="rect">
            <a:avLst/>
          </a:prstGeom>
          <a:noFill/>
        </p:spPr>
        <p:txBody>
          <a:bodyPr wrap="none" rtlCol="0">
            <a:spAutoFit/>
          </a:bodyPr>
          <a:lstStyle/>
          <a:p>
            <a:r>
              <a:rPr lang="en-US" altLang="zh-CN" sz="4400" b="1" smtClean="0">
                <a:solidFill>
                  <a:srgbClr val="0176A3"/>
                </a:solidFill>
                <a:latin typeface="Segoe UI" panose="020B0502040204020203" pitchFamily="34" charset="0"/>
                <a:cs typeface="Segoe UI" panose="020B0502040204020203" pitchFamily="34" charset="0"/>
              </a:rPr>
              <a:t>Full-color 2.0 </a:t>
            </a:r>
            <a:r>
              <a:rPr lang="en-US" altLang="zh-CN" sz="4800" b="1" smtClean="0">
                <a:solidFill>
                  <a:srgbClr val="0176A3"/>
                </a:solidFill>
                <a:latin typeface="Segoe UI" panose="020B0502040204020203" pitchFamily="34" charset="0"/>
                <a:cs typeface="Segoe UI" panose="020B0502040204020203" pitchFamily="34" charset="0"/>
              </a:rPr>
              <a:t>– </a:t>
            </a:r>
            <a:r>
              <a:rPr lang="en-US" altLang="zh-CN" sz="3600" b="1" err="1" smtClean="0">
                <a:solidFill>
                  <a:srgbClr val="0176A3"/>
                </a:solidFill>
                <a:latin typeface="Segoe UI" panose="020B0502040204020203" pitchFamily="34" charset="0"/>
                <a:cs typeface="Segoe UI" panose="020B0502040204020203" pitchFamily="34" charset="0"/>
              </a:rPr>
              <a:t>Sản</a:t>
            </a:r>
            <a:r>
              <a:rPr lang="en-US" altLang="zh-CN" sz="3600" b="1" smtClean="0">
                <a:solidFill>
                  <a:srgbClr val="0176A3"/>
                </a:solidFill>
                <a:latin typeface="Segoe UI" panose="020B0502040204020203" pitchFamily="34" charset="0"/>
                <a:cs typeface="Segoe UI" panose="020B0502040204020203" pitchFamily="34" charset="0"/>
              </a:rPr>
              <a:t> </a:t>
            </a:r>
            <a:r>
              <a:rPr lang="en-US" altLang="zh-CN" sz="3600" b="1" err="1" smtClean="0">
                <a:solidFill>
                  <a:srgbClr val="0176A3"/>
                </a:solidFill>
                <a:latin typeface="Segoe UI" panose="020B0502040204020203" pitchFamily="34" charset="0"/>
                <a:cs typeface="Segoe UI" panose="020B0502040204020203" pitchFamily="34" charset="0"/>
              </a:rPr>
              <a:t>Phẩ</a:t>
            </a:r>
            <a:r>
              <a:rPr lang="en-US" altLang="zh-CN" sz="3600" b="1" err="1">
                <a:solidFill>
                  <a:srgbClr val="0176A3"/>
                </a:solidFill>
                <a:latin typeface="Segoe UI" panose="020B0502040204020203" pitchFamily="34" charset="0"/>
                <a:cs typeface="Segoe UI" panose="020B0502040204020203" pitchFamily="34" charset="0"/>
              </a:rPr>
              <a:t>m</a:t>
            </a:r>
            <a:endParaRPr lang="zh-CN" altLang="en-US" sz="3600" b="1">
              <a:solidFill>
                <a:srgbClr val="0176A3"/>
              </a:solidFill>
              <a:latin typeface="Segoe UI" panose="020B0502040204020203" pitchFamily="34" charset="0"/>
              <a:cs typeface="Segoe UI" panose="020B0502040204020203" pitchFamily="34" charset="0"/>
            </a:endParaRPr>
          </a:p>
        </p:txBody>
      </p:sp>
      <p:pic>
        <p:nvPicPr>
          <p:cNvPr id="55" name="Picture 54"/>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856857" y="102662"/>
            <a:ext cx="2235555" cy="513265"/>
          </a:xfrm>
          <a:prstGeom prst="rect">
            <a:avLst/>
          </a:prstGeom>
        </p:spPr>
      </p:pic>
      <p:sp>
        <p:nvSpPr>
          <p:cNvPr id="39" name="矩形 68"/>
          <p:cNvSpPr/>
          <p:nvPr/>
        </p:nvSpPr>
        <p:spPr>
          <a:xfrm>
            <a:off x="1161217" y="6278382"/>
            <a:ext cx="2690957" cy="301804"/>
          </a:xfrm>
          <a:prstGeom prst="rect">
            <a:avLst/>
          </a:prstGeom>
          <a:solidFill>
            <a:srgbClr val="002060"/>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altLang="zh-CN" sz="1600" err="1" smtClean="0">
                <a:latin typeface="Segoe UI" panose="020B0502040204020203" pitchFamily="34" charset="0"/>
                <a:cs typeface="Segoe UI" panose="020B0502040204020203" pitchFamily="34" charset="0"/>
              </a:rPr>
              <a:t>Ống</a:t>
            </a:r>
            <a:r>
              <a:rPr lang="en-US" altLang="zh-CN" sz="1600" smtClean="0">
                <a:latin typeface="Segoe UI" panose="020B0502040204020203" pitchFamily="34" charset="0"/>
                <a:cs typeface="Segoe UI" panose="020B0502040204020203" pitchFamily="34" charset="0"/>
              </a:rPr>
              <a:t> </a:t>
            </a:r>
            <a:r>
              <a:rPr lang="en-US" altLang="zh-CN" sz="1600" err="1" smtClean="0">
                <a:latin typeface="Segoe UI" panose="020B0502040204020203" pitchFamily="34" charset="0"/>
                <a:cs typeface="Segoe UI" panose="020B0502040204020203" pitchFamily="34" charset="0"/>
              </a:rPr>
              <a:t>kính</a:t>
            </a:r>
            <a:r>
              <a:rPr lang="en-US" altLang="zh-CN" sz="1600" smtClean="0">
                <a:latin typeface="Segoe UI" panose="020B0502040204020203" pitchFamily="34" charset="0"/>
                <a:cs typeface="Segoe UI" panose="020B0502040204020203" pitchFamily="34" charset="0"/>
              </a:rPr>
              <a:t> </a:t>
            </a:r>
            <a:r>
              <a:rPr lang="en-US" altLang="zh-CN" sz="1600" err="1" smtClean="0">
                <a:latin typeface="Segoe UI" panose="020B0502040204020203" pitchFamily="34" charset="0"/>
                <a:cs typeface="Segoe UI" panose="020B0502040204020203" pitchFamily="34" charset="0"/>
              </a:rPr>
              <a:t>điều</a:t>
            </a:r>
            <a:r>
              <a:rPr lang="en-US" altLang="zh-CN" sz="1600" smtClean="0">
                <a:latin typeface="Segoe UI" panose="020B0502040204020203" pitchFamily="34" charset="0"/>
                <a:cs typeface="Segoe UI" panose="020B0502040204020203" pitchFamily="34" charset="0"/>
              </a:rPr>
              <a:t> </a:t>
            </a:r>
            <a:r>
              <a:rPr lang="en-US" altLang="zh-CN" sz="1600" err="1" smtClean="0">
                <a:latin typeface="Segoe UI" panose="020B0502040204020203" pitchFamily="34" charset="0"/>
                <a:cs typeface="Segoe UI" panose="020B0502040204020203" pitchFamily="34" charset="0"/>
              </a:rPr>
              <a:t>chỉnh</a:t>
            </a:r>
            <a:r>
              <a:rPr lang="en-US" altLang="zh-CN" sz="1600" smtClean="0">
                <a:latin typeface="Segoe UI" panose="020B0502040204020203" pitchFamily="34" charset="0"/>
                <a:cs typeface="Segoe UI" panose="020B0502040204020203" pitchFamily="34" charset="0"/>
              </a:rPr>
              <a:t> </a:t>
            </a:r>
            <a:r>
              <a:rPr lang="en-US" altLang="zh-CN" sz="1600" err="1" smtClean="0">
                <a:latin typeface="Segoe UI" panose="020B0502040204020203" pitchFamily="34" charset="0"/>
                <a:cs typeface="Segoe UI" panose="020B0502040204020203" pitchFamily="34" charset="0"/>
              </a:rPr>
              <a:t>tiêu</a:t>
            </a:r>
            <a:r>
              <a:rPr lang="en-US" altLang="zh-CN" sz="1600" smtClean="0">
                <a:latin typeface="Segoe UI" panose="020B0502040204020203" pitchFamily="34" charset="0"/>
                <a:cs typeface="Segoe UI" panose="020B0502040204020203" pitchFamily="34" charset="0"/>
              </a:rPr>
              <a:t> </a:t>
            </a:r>
            <a:r>
              <a:rPr lang="en-US" altLang="zh-CN" sz="1600" err="1" smtClean="0">
                <a:latin typeface="Segoe UI" panose="020B0502040204020203" pitchFamily="34" charset="0"/>
                <a:cs typeface="Segoe UI" panose="020B0502040204020203" pitchFamily="34" charset="0"/>
              </a:rPr>
              <a:t>cự</a:t>
            </a:r>
            <a:endParaRPr lang="zh-CN" altLang="en-US" sz="1600">
              <a:latin typeface="Segoe UI" panose="020B0502040204020203" pitchFamily="34" charset="0"/>
              <a:cs typeface="Segoe UI" panose="020B0502040204020203" pitchFamily="34" charset="0"/>
            </a:endParaRPr>
          </a:p>
        </p:txBody>
      </p:sp>
      <p:sp>
        <p:nvSpPr>
          <p:cNvPr id="56" name="矩形 89"/>
          <p:cNvSpPr/>
          <p:nvPr/>
        </p:nvSpPr>
        <p:spPr>
          <a:xfrm>
            <a:off x="7730648" y="6278382"/>
            <a:ext cx="1904582" cy="301804"/>
          </a:xfrm>
          <a:prstGeom prst="rect">
            <a:avLst/>
          </a:prstGeom>
          <a:solidFill>
            <a:srgbClr val="002060"/>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altLang="zh-CN" sz="1600" err="1" smtClean="0">
                <a:latin typeface="Segoe UI" panose="020B0502040204020203" pitchFamily="34" charset="0"/>
                <a:cs typeface="Segoe UI" panose="020B0502040204020203" pitchFamily="34" charset="0"/>
              </a:rPr>
              <a:t>Ống</a:t>
            </a:r>
            <a:r>
              <a:rPr lang="en-US" altLang="zh-CN" sz="1600" smtClean="0">
                <a:latin typeface="Segoe UI" panose="020B0502040204020203" pitchFamily="34" charset="0"/>
                <a:cs typeface="Segoe UI" panose="020B0502040204020203" pitchFamily="34" charset="0"/>
              </a:rPr>
              <a:t> </a:t>
            </a:r>
            <a:r>
              <a:rPr lang="en-US" altLang="zh-CN" sz="1600" err="1" smtClean="0">
                <a:latin typeface="Segoe UI" panose="020B0502040204020203" pitchFamily="34" charset="0"/>
                <a:cs typeface="Segoe UI" panose="020B0502040204020203" pitchFamily="34" charset="0"/>
              </a:rPr>
              <a:t>kính</a:t>
            </a:r>
            <a:r>
              <a:rPr lang="en-US" altLang="zh-CN" sz="1600" smtClean="0">
                <a:latin typeface="Segoe UI" panose="020B0502040204020203" pitchFamily="34" charset="0"/>
                <a:cs typeface="Segoe UI" panose="020B0502040204020203" pitchFamily="34" charset="0"/>
              </a:rPr>
              <a:t> </a:t>
            </a:r>
            <a:r>
              <a:rPr lang="en-US" altLang="zh-CN" sz="1600" err="1" smtClean="0">
                <a:latin typeface="Segoe UI" panose="020B0502040204020203" pitchFamily="34" charset="0"/>
                <a:cs typeface="Segoe UI" panose="020B0502040204020203" pitchFamily="34" charset="0"/>
              </a:rPr>
              <a:t>cố</a:t>
            </a:r>
            <a:r>
              <a:rPr lang="en-US" altLang="zh-CN" sz="1600" smtClean="0">
                <a:latin typeface="Segoe UI" panose="020B0502040204020203" pitchFamily="34" charset="0"/>
                <a:cs typeface="Segoe UI" panose="020B0502040204020203" pitchFamily="34" charset="0"/>
              </a:rPr>
              <a:t> </a:t>
            </a:r>
            <a:r>
              <a:rPr lang="en-US" altLang="zh-CN" sz="1600" err="1" smtClean="0">
                <a:latin typeface="Segoe UI" panose="020B0502040204020203" pitchFamily="34" charset="0"/>
                <a:cs typeface="Segoe UI" panose="020B0502040204020203" pitchFamily="34" charset="0"/>
              </a:rPr>
              <a:t>định</a:t>
            </a:r>
            <a:endParaRPr lang="zh-CN" altLang="en-US" sz="1600">
              <a:latin typeface="Segoe UI" panose="020B0502040204020203" pitchFamily="34" charset="0"/>
              <a:cs typeface="Segoe UI" panose="020B0502040204020203" pitchFamily="34" charset="0"/>
            </a:endParaRPr>
          </a:p>
        </p:txBody>
      </p:sp>
      <p:cxnSp>
        <p:nvCxnSpPr>
          <p:cNvPr id="57" name="Straight Connector 56"/>
          <p:cNvCxnSpPr/>
          <p:nvPr/>
        </p:nvCxnSpPr>
        <p:spPr>
          <a:xfrm>
            <a:off x="5159297" y="3689776"/>
            <a:ext cx="13022" cy="2900630"/>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072654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451377" y="108095"/>
            <a:ext cx="5117683" cy="923330"/>
          </a:xfrm>
          <a:prstGeom prst="rect">
            <a:avLst/>
          </a:prstGeom>
          <a:noFill/>
        </p:spPr>
        <p:txBody>
          <a:bodyPr wrap="none" rtlCol="0">
            <a:spAutoFit/>
          </a:bodyPr>
          <a:lstStyle/>
          <a:p>
            <a:r>
              <a:rPr lang="en-US" altLang="zh-CN" sz="4800" b="1" smtClean="0">
                <a:solidFill>
                  <a:srgbClr val="0176A3"/>
                </a:solidFill>
                <a:latin typeface="Segoe UI" panose="020B0502040204020203" pitchFamily="34" charset="0"/>
                <a:cs typeface="Segoe UI" panose="020B0502040204020203" pitchFamily="34" charset="0"/>
              </a:rPr>
              <a:t>HDCVI</a:t>
            </a:r>
            <a:r>
              <a:rPr lang="en-US" altLang="zh-CN" sz="5400" b="1" smtClean="0">
                <a:solidFill>
                  <a:srgbClr val="0176A3"/>
                </a:solidFill>
                <a:latin typeface="Segoe UI" panose="020B0502040204020203" pitchFamily="34" charset="0"/>
                <a:cs typeface="Segoe UI" panose="020B0502040204020203" pitchFamily="34" charset="0"/>
              </a:rPr>
              <a:t> 6.0 PLUS</a:t>
            </a:r>
            <a:endParaRPr lang="zh-CN" altLang="en-US" sz="5400" b="1">
              <a:solidFill>
                <a:srgbClr val="0176A3"/>
              </a:solidFill>
              <a:latin typeface="Segoe UI" panose="020B0502040204020203" pitchFamily="34" charset="0"/>
              <a:cs typeface="Segoe UI" panose="020B0502040204020203" pitchFamily="34" charset="0"/>
            </a:endParaRPr>
          </a:p>
        </p:txBody>
      </p:sp>
      <p:pic>
        <p:nvPicPr>
          <p:cNvPr id="28" name="图片 2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3392" y="2996952"/>
            <a:ext cx="10914755" cy="3172100"/>
          </a:xfrm>
          <a:prstGeom prst="rect">
            <a:avLst/>
          </a:prstGeom>
        </p:spPr>
      </p:pic>
      <p:sp>
        <p:nvSpPr>
          <p:cNvPr id="30" name="矩形 29"/>
          <p:cNvSpPr/>
          <p:nvPr/>
        </p:nvSpPr>
        <p:spPr>
          <a:xfrm>
            <a:off x="514751" y="1255714"/>
            <a:ext cx="10856401" cy="1477328"/>
          </a:xfrm>
          <a:prstGeom prst="rect">
            <a:avLst/>
          </a:prstGeom>
        </p:spPr>
        <p:txBody>
          <a:bodyPr wrap="square">
            <a:spAutoFit/>
          </a:bodyPr>
          <a:lstStyle/>
          <a:p>
            <a:pPr>
              <a:lnSpc>
                <a:spcPct val="125000"/>
              </a:lnSpc>
            </a:pPr>
            <a:r>
              <a:rPr lang="vi-VN">
                <a:latin typeface="Segoe UI Semibold" panose="020B0702040204020203" pitchFamily="34" charset="0"/>
                <a:cs typeface="Segoe UI Semibold" panose="020B0702040204020203" pitchFamily="34" charset="0"/>
              </a:rPr>
              <a:t>Với sứ mệnh “Tạo dựng một xã hội an toàn hơn và cuộc sống thông minh hơn”, Dahua đã không ngừng </a:t>
            </a:r>
            <a:r>
              <a:rPr lang="en-US" err="1" smtClean="0">
                <a:latin typeface="Segoe UI Semibold" panose="020B0702040204020203" pitchFamily="34" charset="0"/>
                <a:cs typeface="Segoe UI Semibold" panose="020B0702040204020203" pitchFamily="34" charset="0"/>
              </a:rPr>
              <a:t>tích</a:t>
            </a:r>
            <a:r>
              <a:rPr lang="en-US" smtClean="0">
                <a:latin typeface="Segoe UI Semibold" panose="020B0702040204020203" pitchFamily="34" charset="0"/>
                <a:cs typeface="Segoe UI Semibold" panose="020B0702040204020203" pitchFamily="34" charset="0"/>
              </a:rPr>
              <a:t> </a:t>
            </a:r>
            <a:r>
              <a:rPr lang="en-US" err="1" smtClean="0">
                <a:latin typeface="Segoe UI Semibold" panose="020B0702040204020203" pitchFamily="34" charset="0"/>
                <a:cs typeface="Segoe UI Semibold" panose="020B0702040204020203" pitchFamily="34" charset="0"/>
              </a:rPr>
              <a:t>cực</a:t>
            </a:r>
            <a:r>
              <a:rPr lang="en-US" smtClean="0">
                <a:latin typeface="Segoe UI Semibold" panose="020B0702040204020203" pitchFamily="34" charset="0"/>
                <a:cs typeface="Segoe UI Semibold" panose="020B0702040204020203" pitchFamily="34" charset="0"/>
              </a:rPr>
              <a:t> </a:t>
            </a:r>
            <a:r>
              <a:rPr lang="en-US" err="1" smtClean="0">
                <a:latin typeface="Segoe UI Semibold" panose="020B0702040204020203" pitchFamily="34" charset="0"/>
                <a:cs typeface="Segoe UI Semibold" panose="020B0702040204020203" pitchFamily="34" charset="0"/>
              </a:rPr>
              <a:t>đổi</a:t>
            </a:r>
            <a:r>
              <a:rPr lang="en-US" smtClean="0">
                <a:latin typeface="Segoe UI Semibold" panose="020B0702040204020203" pitchFamily="34" charset="0"/>
                <a:cs typeface="Segoe UI Semibold" panose="020B0702040204020203" pitchFamily="34" charset="0"/>
              </a:rPr>
              <a:t> </a:t>
            </a:r>
            <a:r>
              <a:rPr lang="en-US" err="1" smtClean="0">
                <a:latin typeface="Segoe UI Semibold" panose="020B0702040204020203" pitchFamily="34" charset="0"/>
                <a:cs typeface="Segoe UI Semibold" panose="020B0702040204020203" pitchFamily="34" charset="0"/>
              </a:rPr>
              <a:t>mới</a:t>
            </a:r>
            <a:r>
              <a:rPr lang="en-US" smtClean="0">
                <a:latin typeface="Segoe UI Semibold" panose="020B0702040204020203" pitchFamily="34" charset="0"/>
                <a:cs typeface="Segoe UI Semibold" panose="020B0702040204020203" pitchFamily="34" charset="0"/>
              </a:rPr>
              <a:t> </a:t>
            </a:r>
            <a:r>
              <a:rPr lang="vi-VN" smtClean="0">
                <a:latin typeface="Segoe UI Semibold" panose="020B0702040204020203" pitchFamily="34" charset="0"/>
                <a:cs typeface="Segoe UI Semibold" panose="020B0702040204020203" pitchFamily="34" charset="0"/>
              </a:rPr>
              <a:t>cung </a:t>
            </a:r>
            <a:r>
              <a:rPr lang="vi-VN">
                <a:latin typeface="Segoe UI Semibold" panose="020B0702040204020203" pitchFamily="34" charset="0"/>
                <a:cs typeface="Segoe UI Semibold" panose="020B0702040204020203" pitchFamily="34" charset="0"/>
              </a:rPr>
              <a:t>cấp nhiều cơ hội hơn cho khách hàng cũng như cải thiện dịch vụ của mình bằng những sáng tạo và </a:t>
            </a:r>
            <a:r>
              <a:rPr lang="en-US" err="1" smtClean="0">
                <a:latin typeface="Segoe UI Semibold" panose="020B0702040204020203" pitchFamily="34" charset="0"/>
                <a:cs typeface="Segoe UI Semibold" panose="020B0702040204020203" pitchFamily="34" charset="0"/>
              </a:rPr>
              <a:t>cải</a:t>
            </a:r>
            <a:r>
              <a:rPr lang="en-US" smtClean="0">
                <a:latin typeface="Segoe UI Semibold" panose="020B0702040204020203" pitchFamily="34" charset="0"/>
                <a:cs typeface="Segoe UI Semibold" panose="020B0702040204020203" pitchFamily="34" charset="0"/>
              </a:rPr>
              <a:t> </a:t>
            </a:r>
            <a:r>
              <a:rPr lang="en-US" err="1" smtClean="0">
                <a:latin typeface="Segoe UI Semibold" panose="020B0702040204020203" pitchFamily="34" charset="0"/>
                <a:cs typeface="Segoe UI Semibold" panose="020B0702040204020203" pitchFamily="34" charset="0"/>
              </a:rPr>
              <a:t>tiến</a:t>
            </a:r>
            <a:r>
              <a:rPr lang="en-US" smtClean="0">
                <a:latin typeface="Segoe UI Semibold" panose="020B0702040204020203" pitchFamily="34" charset="0"/>
                <a:cs typeface="Segoe UI Semibold" panose="020B0702040204020203" pitchFamily="34" charset="0"/>
              </a:rPr>
              <a:t> </a:t>
            </a:r>
            <a:r>
              <a:rPr lang="en-US" err="1" smtClean="0">
                <a:latin typeface="Segoe UI Semibold" panose="020B0702040204020203" pitchFamily="34" charset="0"/>
                <a:cs typeface="Segoe UI Semibold" panose="020B0702040204020203" pitchFamily="34" charset="0"/>
              </a:rPr>
              <a:t>trong</a:t>
            </a:r>
            <a:r>
              <a:rPr lang="en-US" smtClean="0">
                <a:latin typeface="Segoe UI Semibold" panose="020B0702040204020203" pitchFamily="34" charset="0"/>
                <a:cs typeface="Segoe UI Semibold" panose="020B0702040204020203" pitchFamily="34" charset="0"/>
              </a:rPr>
              <a:t> </a:t>
            </a:r>
            <a:r>
              <a:rPr lang="vi-VN" smtClean="0">
                <a:latin typeface="Segoe UI Semibold" panose="020B0702040204020203" pitchFamily="34" charset="0"/>
                <a:cs typeface="Segoe UI Semibold" panose="020B0702040204020203" pitchFamily="34" charset="0"/>
              </a:rPr>
              <a:t>công </a:t>
            </a:r>
            <a:r>
              <a:rPr lang="vi-VN">
                <a:latin typeface="Segoe UI Semibold" panose="020B0702040204020203" pitchFamily="34" charset="0"/>
                <a:cs typeface="Segoe UI Semibold" panose="020B0702040204020203" pitchFamily="34" charset="0"/>
              </a:rPr>
              <a:t>nghệ. Giờ đây, Dahua tự hào mang HDCVI 6.0 PLUS mới vào ngành </a:t>
            </a:r>
            <a:r>
              <a:rPr lang="vi-VN" smtClean="0">
                <a:latin typeface="Segoe UI Semibold" panose="020B0702040204020203" pitchFamily="34" charset="0"/>
                <a:cs typeface="Segoe UI Semibold" panose="020B0702040204020203" pitchFamily="34" charset="0"/>
              </a:rPr>
              <a:t>công nghiệp giám sát, </a:t>
            </a:r>
            <a:r>
              <a:rPr lang="vi-VN">
                <a:latin typeface="Segoe UI Semibold" panose="020B0702040204020203" pitchFamily="34" charset="0"/>
                <a:cs typeface="Segoe UI Semibold" panose="020B0702040204020203" pitchFamily="34" charset="0"/>
              </a:rPr>
              <a:t>sẽ dẫn đầu </a:t>
            </a:r>
            <a:r>
              <a:rPr lang="en-US" err="1" smtClean="0">
                <a:latin typeface="Segoe UI Semibold" panose="020B0702040204020203" pitchFamily="34" charset="0"/>
                <a:cs typeface="Segoe UI Semibold" panose="020B0702040204020203" pitchFamily="34" charset="0"/>
              </a:rPr>
              <a:t>trong</a:t>
            </a:r>
            <a:r>
              <a:rPr lang="en-US" smtClean="0">
                <a:latin typeface="Segoe UI Semibold" panose="020B0702040204020203" pitchFamily="34" charset="0"/>
                <a:cs typeface="Segoe UI Semibold" panose="020B0702040204020203" pitchFamily="34" charset="0"/>
              </a:rPr>
              <a:t> </a:t>
            </a:r>
            <a:r>
              <a:rPr lang="vi-VN" smtClean="0">
                <a:latin typeface="Segoe UI Semibold" panose="020B0702040204020203" pitchFamily="34" charset="0"/>
                <a:cs typeface="Segoe UI Semibold" panose="020B0702040204020203" pitchFamily="34" charset="0"/>
              </a:rPr>
              <a:t>sự </a:t>
            </a:r>
            <a:r>
              <a:rPr lang="vi-VN">
                <a:latin typeface="Segoe UI Semibold" panose="020B0702040204020203" pitchFamily="34" charset="0"/>
                <a:cs typeface="Segoe UI Semibold" panose="020B0702040204020203" pitchFamily="34" charset="0"/>
              </a:rPr>
              <a:t>phát triển </a:t>
            </a:r>
            <a:r>
              <a:rPr lang="en-US" err="1" smtClean="0">
                <a:latin typeface="Segoe UI Semibold" panose="020B0702040204020203" pitchFamily="34" charset="0"/>
                <a:cs typeface="Segoe UI Semibold" panose="020B0702040204020203" pitchFamily="34" charset="0"/>
              </a:rPr>
              <a:t>của</a:t>
            </a:r>
            <a:r>
              <a:rPr lang="en-US" smtClean="0">
                <a:latin typeface="Segoe UI Semibold" panose="020B0702040204020203" pitchFamily="34" charset="0"/>
                <a:cs typeface="Segoe UI Semibold" panose="020B0702040204020203" pitchFamily="34" charset="0"/>
              </a:rPr>
              <a:t> </a:t>
            </a:r>
            <a:r>
              <a:rPr lang="en-US" err="1" smtClean="0">
                <a:latin typeface="Segoe UI Semibold" panose="020B0702040204020203" pitchFamily="34" charset="0"/>
                <a:cs typeface="Segoe UI Semibold" panose="020B0702040204020203" pitchFamily="34" charset="0"/>
              </a:rPr>
              <a:t>công</a:t>
            </a:r>
            <a:r>
              <a:rPr lang="en-US" smtClean="0">
                <a:latin typeface="Segoe UI Semibold" panose="020B0702040204020203" pitchFamily="34" charset="0"/>
                <a:cs typeface="Segoe UI Semibold" panose="020B0702040204020203" pitchFamily="34" charset="0"/>
              </a:rPr>
              <a:t> </a:t>
            </a:r>
            <a:r>
              <a:rPr lang="en-US" err="1" smtClean="0">
                <a:latin typeface="Segoe UI Semibold" panose="020B0702040204020203" pitchFamily="34" charset="0"/>
                <a:cs typeface="Segoe UI Semibold" panose="020B0702040204020203" pitchFamily="34" charset="0"/>
              </a:rPr>
              <a:t>nghệ</a:t>
            </a:r>
            <a:r>
              <a:rPr lang="en-US" smtClean="0">
                <a:latin typeface="Segoe UI Semibold" panose="020B0702040204020203" pitchFamily="34" charset="0"/>
                <a:cs typeface="Segoe UI Semibold" panose="020B0702040204020203" pitchFamily="34" charset="0"/>
              </a:rPr>
              <a:t> </a:t>
            </a:r>
            <a:r>
              <a:rPr lang="vi-VN" smtClean="0">
                <a:latin typeface="Segoe UI Semibold" panose="020B0702040204020203" pitchFamily="34" charset="0"/>
                <a:cs typeface="Segoe UI Semibold" panose="020B0702040204020203" pitchFamily="34" charset="0"/>
              </a:rPr>
              <a:t>A</a:t>
            </a:r>
            <a:r>
              <a:rPr lang="en-US" smtClean="0">
                <a:latin typeface="Segoe UI Semibold" panose="020B0702040204020203" pitchFamily="34" charset="0"/>
                <a:cs typeface="Segoe UI Semibold" panose="020B0702040204020203" pitchFamily="34" charset="0"/>
              </a:rPr>
              <a:t>I.</a:t>
            </a:r>
            <a:endParaRPr lang="en-US" altLang="zh-CN" sz="1800">
              <a:latin typeface="Segoe UI Semibold" panose="020B0702040204020203" pitchFamily="34" charset="0"/>
              <a:cs typeface="Segoe UI Semibold" panose="020B0702040204020203" pitchFamily="34" charset="0"/>
            </a:endParaRPr>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856857" y="102661"/>
            <a:ext cx="2235555" cy="513265"/>
          </a:xfrm>
          <a:prstGeom prst="rect">
            <a:avLst/>
          </a:prstGeom>
        </p:spPr>
      </p:pic>
    </p:spTree>
    <p:extLst>
      <p:ext uri="{BB962C8B-B14F-4D97-AF65-F5344CB8AC3E}">
        <p14:creationId xmlns:p14="http://schemas.microsoft.com/office/powerpoint/2010/main" val="18514706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 name="binary-code_288856"/>
          <p:cNvSpPr>
            <a:spLocks noChangeAspect="1"/>
          </p:cNvSpPr>
          <p:nvPr/>
        </p:nvSpPr>
        <p:spPr bwMode="auto">
          <a:xfrm>
            <a:off x="10255343" y="4298076"/>
            <a:ext cx="622865" cy="621852"/>
          </a:xfrm>
          <a:custGeom>
            <a:avLst/>
            <a:gdLst>
              <a:gd name="connsiteX0" fmla="*/ 475368 w 607427"/>
              <a:gd name="connsiteY0" fmla="*/ 263638 h 606439"/>
              <a:gd name="connsiteX1" fmla="*/ 475368 w 607427"/>
              <a:gd name="connsiteY1" fmla="*/ 316386 h 606439"/>
              <a:gd name="connsiteX2" fmla="*/ 501729 w 607427"/>
              <a:gd name="connsiteY2" fmla="*/ 316386 h 606439"/>
              <a:gd name="connsiteX3" fmla="*/ 501729 w 607427"/>
              <a:gd name="connsiteY3" fmla="*/ 263638 h 606439"/>
              <a:gd name="connsiteX4" fmla="*/ 290526 w 607427"/>
              <a:gd name="connsiteY4" fmla="*/ 263638 h 606439"/>
              <a:gd name="connsiteX5" fmla="*/ 290526 w 607427"/>
              <a:gd name="connsiteY5" fmla="*/ 316386 h 606439"/>
              <a:gd name="connsiteX6" fmla="*/ 316902 w 607427"/>
              <a:gd name="connsiteY6" fmla="*/ 316386 h 606439"/>
              <a:gd name="connsiteX7" fmla="*/ 316902 w 607427"/>
              <a:gd name="connsiteY7" fmla="*/ 263638 h 606439"/>
              <a:gd name="connsiteX8" fmla="*/ 105644 w 607427"/>
              <a:gd name="connsiteY8" fmla="*/ 263638 h 606439"/>
              <a:gd name="connsiteX9" fmla="*/ 105644 w 607427"/>
              <a:gd name="connsiteY9" fmla="*/ 316386 h 606439"/>
              <a:gd name="connsiteX10" fmla="*/ 132020 w 607427"/>
              <a:gd name="connsiteY10" fmla="*/ 316386 h 606439"/>
              <a:gd name="connsiteX11" fmla="*/ 132020 w 607427"/>
              <a:gd name="connsiteY11" fmla="*/ 263638 h 606439"/>
              <a:gd name="connsiteX12" fmla="*/ 462188 w 607427"/>
              <a:gd name="connsiteY12" fmla="*/ 237311 h 606439"/>
              <a:gd name="connsiteX13" fmla="*/ 515002 w 607427"/>
              <a:gd name="connsiteY13" fmla="*/ 237311 h 606439"/>
              <a:gd name="connsiteX14" fmla="*/ 528182 w 607427"/>
              <a:gd name="connsiteY14" fmla="*/ 250475 h 606439"/>
              <a:gd name="connsiteX15" fmla="*/ 528182 w 607427"/>
              <a:gd name="connsiteY15" fmla="*/ 329642 h 606439"/>
              <a:gd name="connsiteX16" fmla="*/ 515002 w 607427"/>
              <a:gd name="connsiteY16" fmla="*/ 342806 h 606439"/>
              <a:gd name="connsiteX17" fmla="*/ 462188 w 607427"/>
              <a:gd name="connsiteY17" fmla="*/ 342806 h 606439"/>
              <a:gd name="connsiteX18" fmla="*/ 449008 w 607427"/>
              <a:gd name="connsiteY18" fmla="*/ 329642 h 606439"/>
              <a:gd name="connsiteX19" fmla="*/ 449008 w 607427"/>
              <a:gd name="connsiteY19" fmla="*/ 250475 h 606439"/>
              <a:gd name="connsiteX20" fmla="*/ 462188 w 607427"/>
              <a:gd name="connsiteY20" fmla="*/ 237311 h 606439"/>
              <a:gd name="connsiteX21" fmla="*/ 277337 w 607427"/>
              <a:gd name="connsiteY21" fmla="*/ 237311 h 606439"/>
              <a:gd name="connsiteX22" fmla="*/ 330184 w 607427"/>
              <a:gd name="connsiteY22" fmla="*/ 237311 h 606439"/>
              <a:gd name="connsiteX23" fmla="*/ 343372 w 607427"/>
              <a:gd name="connsiteY23" fmla="*/ 250475 h 606439"/>
              <a:gd name="connsiteX24" fmla="*/ 343372 w 607427"/>
              <a:gd name="connsiteY24" fmla="*/ 329642 h 606439"/>
              <a:gd name="connsiteX25" fmla="*/ 330184 w 607427"/>
              <a:gd name="connsiteY25" fmla="*/ 342806 h 606439"/>
              <a:gd name="connsiteX26" fmla="*/ 277337 w 607427"/>
              <a:gd name="connsiteY26" fmla="*/ 342806 h 606439"/>
              <a:gd name="connsiteX27" fmla="*/ 264056 w 607427"/>
              <a:gd name="connsiteY27" fmla="*/ 329642 h 606439"/>
              <a:gd name="connsiteX28" fmla="*/ 264056 w 607427"/>
              <a:gd name="connsiteY28" fmla="*/ 250475 h 606439"/>
              <a:gd name="connsiteX29" fmla="*/ 277337 w 607427"/>
              <a:gd name="connsiteY29" fmla="*/ 237311 h 606439"/>
              <a:gd name="connsiteX30" fmla="*/ 92455 w 607427"/>
              <a:gd name="connsiteY30" fmla="*/ 237311 h 606439"/>
              <a:gd name="connsiteX31" fmla="*/ 145209 w 607427"/>
              <a:gd name="connsiteY31" fmla="*/ 237311 h 606439"/>
              <a:gd name="connsiteX32" fmla="*/ 158490 w 607427"/>
              <a:gd name="connsiteY32" fmla="*/ 250475 h 606439"/>
              <a:gd name="connsiteX33" fmla="*/ 158490 w 607427"/>
              <a:gd name="connsiteY33" fmla="*/ 329642 h 606439"/>
              <a:gd name="connsiteX34" fmla="*/ 145209 w 607427"/>
              <a:gd name="connsiteY34" fmla="*/ 342806 h 606439"/>
              <a:gd name="connsiteX35" fmla="*/ 92455 w 607427"/>
              <a:gd name="connsiteY35" fmla="*/ 342806 h 606439"/>
              <a:gd name="connsiteX36" fmla="*/ 79174 w 607427"/>
              <a:gd name="connsiteY36" fmla="*/ 329642 h 606439"/>
              <a:gd name="connsiteX37" fmla="*/ 79174 w 607427"/>
              <a:gd name="connsiteY37" fmla="*/ 250475 h 606439"/>
              <a:gd name="connsiteX38" fmla="*/ 92455 w 607427"/>
              <a:gd name="connsiteY38" fmla="*/ 237311 h 606439"/>
              <a:gd name="connsiteX39" fmla="*/ 407044 w 607427"/>
              <a:gd name="connsiteY39" fmla="*/ 236648 h 606439"/>
              <a:gd name="connsiteX40" fmla="*/ 414650 w 607427"/>
              <a:gd name="connsiteY40" fmla="*/ 237297 h 606439"/>
              <a:gd name="connsiteX41" fmla="*/ 422545 w 607427"/>
              <a:gd name="connsiteY41" fmla="*/ 250463 h 606439"/>
              <a:gd name="connsiteX42" fmla="*/ 422545 w 607427"/>
              <a:gd name="connsiteY42" fmla="*/ 329641 h 606439"/>
              <a:gd name="connsiteX43" fmla="*/ 409355 w 607427"/>
              <a:gd name="connsiteY43" fmla="*/ 342807 h 606439"/>
              <a:gd name="connsiteX44" fmla="*/ 396165 w 607427"/>
              <a:gd name="connsiteY44" fmla="*/ 329641 h 606439"/>
              <a:gd name="connsiteX45" fmla="*/ 396165 w 607427"/>
              <a:gd name="connsiteY45" fmla="*/ 282171 h 606439"/>
              <a:gd name="connsiteX46" fmla="*/ 393471 w 607427"/>
              <a:gd name="connsiteY46" fmla="*/ 284767 h 606439"/>
              <a:gd name="connsiteX47" fmla="*/ 374987 w 607427"/>
              <a:gd name="connsiteY47" fmla="*/ 284767 h 606439"/>
              <a:gd name="connsiteX48" fmla="*/ 374987 w 607427"/>
              <a:gd name="connsiteY48" fmla="*/ 266317 h 606439"/>
              <a:gd name="connsiteX49" fmla="*/ 401460 w 607427"/>
              <a:gd name="connsiteY49" fmla="*/ 239893 h 606439"/>
              <a:gd name="connsiteX50" fmla="*/ 407044 w 607427"/>
              <a:gd name="connsiteY50" fmla="*/ 236648 h 606439"/>
              <a:gd name="connsiteX51" fmla="*/ 222172 w 607427"/>
              <a:gd name="connsiteY51" fmla="*/ 236648 h 606439"/>
              <a:gd name="connsiteX52" fmla="*/ 229779 w 607427"/>
              <a:gd name="connsiteY52" fmla="*/ 237297 h 606439"/>
              <a:gd name="connsiteX53" fmla="*/ 237664 w 607427"/>
              <a:gd name="connsiteY53" fmla="*/ 250463 h 606439"/>
              <a:gd name="connsiteX54" fmla="*/ 237664 w 607427"/>
              <a:gd name="connsiteY54" fmla="*/ 329641 h 606439"/>
              <a:gd name="connsiteX55" fmla="*/ 224491 w 607427"/>
              <a:gd name="connsiteY55" fmla="*/ 342807 h 606439"/>
              <a:gd name="connsiteX56" fmla="*/ 211319 w 607427"/>
              <a:gd name="connsiteY56" fmla="*/ 329641 h 606439"/>
              <a:gd name="connsiteX57" fmla="*/ 211319 w 607427"/>
              <a:gd name="connsiteY57" fmla="*/ 282171 h 606439"/>
              <a:gd name="connsiteX58" fmla="*/ 208629 w 607427"/>
              <a:gd name="connsiteY58" fmla="*/ 284767 h 606439"/>
              <a:gd name="connsiteX59" fmla="*/ 190169 w 607427"/>
              <a:gd name="connsiteY59" fmla="*/ 284767 h 606439"/>
              <a:gd name="connsiteX60" fmla="*/ 190169 w 607427"/>
              <a:gd name="connsiteY60" fmla="*/ 266317 h 606439"/>
              <a:gd name="connsiteX61" fmla="*/ 216514 w 607427"/>
              <a:gd name="connsiteY61" fmla="*/ 239893 h 606439"/>
              <a:gd name="connsiteX62" fmla="*/ 222172 w 607427"/>
              <a:gd name="connsiteY62" fmla="*/ 236648 h 606439"/>
              <a:gd name="connsiteX63" fmla="*/ 105644 w 607427"/>
              <a:gd name="connsiteY63" fmla="*/ 105524 h 606439"/>
              <a:gd name="connsiteX64" fmla="*/ 105644 w 607427"/>
              <a:gd name="connsiteY64" fmla="*/ 158272 h 606439"/>
              <a:gd name="connsiteX65" fmla="*/ 132020 w 607427"/>
              <a:gd name="connsiteY65" fmla="*/ 158272 h 606439"/>
              <a:gd name="connsiteX66" fmla="*/ 132020 w 607427"/>
              <a:gd name="connsiteY66" fmla="*/ 105524 h 606439"/>
              <a:gd name="connsiteX67" fmla="*/ 475368 w 607427"/>
              <a:gd name="connsiteY67" fmla="*/ 105507 h 606439"/>
              <a:gd name="connsiteX68" fmla="*/ 475368 w 607427"/>
              <a:gd name="connsiteY68" fmla="*/ 158219 h 606439"/>
              <a:gd name="connsiteX69" fmla="*/ 501729 w 607427"/>
              <a:gd name="connsiteY69" fmla="*/ 158219 h 606439"/>
              <a:gd name="connsiteX70" fmla="*/ 501729 w 607427"/>
              <a:gd name="connsiteY70" fmla="*/ 105507 h 606439"/>
              <a:gd name="connsiteX71" fmla="*/ 211334 w 607427"/>
              <a:gd name="connsiteY71" fmla="*/ 105507 h 606439"/>
              <a:gd name="connsiteX72" fmla="*/ 211334 w 607427"/>
              <a:gd name="connsiteY72" fmla="*/ 158219 h 606439"/>
              <a:gd name="connsiteX73" fmla="*/ 237695 w 607427"/>
              <a:gd name="connsiteY73" fmla="*/ 158219 h 606439"/>
              <a:gd name="connsiteX74" fmla="*/ 237695 w 607427"/>
              <a:gd name="connsiteY74" fmla="*/ 105507 h 606439"/>
              <a:gd name="connsiteX75" fmla="*/ 462188 w 607427"/>
              <a:gd name="connsiteY75" fmla="*/ 79104 h 606439"/>
              <a:gd name="connsiteX76" fmla="*/ 515002 w 607427"/>
              <a:gd name="connsiteY76" fmla="*/ 79104 h 606439"/>
              <a:gd name="connsiteX77" fmla="*/ 528182 w 607427"/>
              <a:gd name="connsiteY77" fmla="*/ 92352 h 606439"/>
              <a:gd name="connsiteX78" fmla="*/ 528182 w 607427"/>
              <a:gd name="connsiteY78" fmla="*/ 171374 h 606439"/>
              <a:gd name="connsiteX79" fmla="*/ 515002 w 607427"/>
              <a:gd name="connsiteY79" fmla="*/ 184529 h 606439"/>
              <a:gd name="connsiteX80" fmla="*/ 462188 w 607427"/>
              <a:gd name="connsiteY80" fmla="*/ 184529 h 606439"/>
              <a:gd name="connsiteX81" fmla="*/ 449008 w 607427"/>
              <a:gd name="connsiteY81" fmla="*/ 171374 h 606439"/>
              <a:gd name="connsiteX82" fmla="*/ 449008 w 607427"/>
              <a:gd name="connsiteY82" fmla="*/ 92352 h 606439"/>
              <a:gd name="connsiteX83" fmla="*/ 462188 w 607427"/>
              <a:gd name="connsiteY83" fmla="*/ 79104 h 606439"/>
              <a:gd name="connsiteX84" fmla="*/ 198061 w 607427"/>
              <a:gd name="connsiteY84" fmla="*/ 79104 h 606439"/>
              <a:gd name="connsiteX85" fmla="*/ 250875 w 607427"/>
              <a:gd name="connsiteY85" fmla="*/ 79104 h 606439"/>
              <a:gd name="connsiteX86" fmla="*/ 264055 w 607427"/>
              <a:gd name="connsiteY86" fmla="*/ 92352 h 606439"/>
              <a:gd name="connsiteX87" fmla="*/ 264055 w 607427"/>
              <a:gd name="connsiteY87" fmla="*/ 171374 h 606439"/>
              <a:gd name="connsiteX88" fmla="*/ 250875 w 607427"/>
              <a:gd name="connsiteY88" fmla="*/ 184529 h 606439"/>
              <a:gd name="connsiteX89" fmla="*/ 198061 w 607427"/>
              <a:gd name="connsiteY89" fmla="*/ 184529 h 606439"/>
              <a:gd name="connsiteX90" fmla="*/ 184881 w 607427"/>
              <a:gd name="connsiteY90" fmla="*/ 171374 h 606439"/>
              <a:gd name="connsiteX91" fmla="*/ 184881 w 607427"/>
              <a:gd name="connsiteY91" fmla="*/ 92352 h 606439"/>
              <a:gd name="connsiteX92" fmla="*/ 198061 w 607427"/>
              <a:gd name="connsiteY92" fmla="*/ 79104 h 606439"/>
              <a:gd name="connsiteX93" fmla="*/ 92455 w 607427"/>
              <a:gd name="connsiteY93" fmla="*/ 79104 h 606439"/>
              <a:gd name="connsiteX94" fmla="*/ 145209 w 607427"/>
              <a:gd name="connsiteY94" fmla="*/ 79104 h 606439"/>
              <a:gd name="connsiteX95" fmla="*/ 158490 w 607427"/>
              <a:gd name="connsiteY95" fmla="*/ 92360 h 606439"/>
              <a:gd name="connsiteX96" fmla="*/ 158490 w 607427"/>
              <a:gd name="connsiteY96" fmla="*/ 171435 h 606439"/>
              <a:gd name="connsiteX97" fmla="*/ 145209 w 607427"/>
              <a:gd name="connsiteY97" fmla="*/ 184599 h 606439"/>
              <a:gd name="connsiteX98" fmla="*/ 92455 w 607427"/>
              <a:gd name="connsiteY98" fmla="*/ 184599 h 606439"/>
              <a:gd name="connsiteX99" fmla="*/ 79174 w 607427"/>
              <a:gd name="connsiteY99" fmla="*/ 171435 h 606439"/>
              <a:gd name="connsiteX100" fmla="*/ 79174 w 607427"/>
              <a:gd name="connsiteY100" fmla="*/ 92360 h 606439"/>
              <a:gd name="connsiteX101" fmla="*/ 92455 w 607427"/>
              <a:gd name="connsiteY101" fmla="*/ 79104 h 606439"/>
              <a:gd name="connsiteX102" fmla="*/ 407044 w 607427"/>
              <a:gd name="connsiteY102" fmla="*/ 78450 h 606439"/>
              <a:gd name="connsiteX103" fmla="*/ 414650 w 607427"/>
              <a:gd name="connsiteY103" fmla="*/ 79087 h 606439"/>
              <a:gd name="connsiteX104" fmla="*/ 422545 w 607427"/>
              <a:gd name="connsiteY104" fmla="*/ 92337 h 606439"/>
              <a:gd name="connsiteX105" fmla="*/ 422545 w 607427"/>
              <a:gd name="connsiteY105" fmla="*/ 171372 h 606439"/>
              <a:gd name="connsiteX106" fmla="*/ 409355 w 607427"/>
              <a:gd name="connsiteY106" fmla="*/ 184529 h 606439"/>
              <a:gd name="connsiteX107" fmla="*/ 396165 w 607427"/>
              <a:gd name="connsiteY107" fmla="*/ 171372 h 606439"/>
              <a:gd name="connsiteX108" fmla="*/ 396165 w 607427"/>
              <a:gd name="connsiteY108" fmla="*/ 123932 h 606439"/>
              <a:gd name="connsiteX109" fmla="*/ 393471 w 607427"/>
              <a:gd name="connsiteY109" fmla="*/ 126527 h 606439"/>
              <a:gd name="connsiteX110" fmla="*/ 374987 w 607427"/>
              <a:gd name="connsiteY110" fmla="*/ 126527 h 606439"/>
              <a:gd name="connsiteX111" fmla="*/ 374987 w 607427"/>
              <a:gd name="connsiteY111" fmla="*/ 108088 h 606439"/>
              <a:gd name="connsiteX112" fmla="*/ 401460 w 607427"/>
              <a:gd name="connsiteY112" fmla="*/ 81774 h 606439"/>
              <a:gd name="connsiteX113" fmla="*/ 407044 w 607427"/>
              <a:gd name="connsiteY113" fmla="*/ 78450 h 606439"/>
              <a:gd name="connsiteX114" fmla="*/ 327847 w 607427"/>
              <a:gd name="connsiteY114" fmla="*/ 78450 h 606439"/>
              <a:gd name="connsiteX115" fmla="*/ 335383 w 607427"/>
              <a:gd name="connsiteY115" fmla="*/ 79087 h 606439"/>
              <a:gd name="connsiteX116" fmla="*/ 343371 w 607427"/>
              <a:gd name="connsiteY116" fmla="*/ 92337 h 606439"/>
              <a:gd name="connsiteX117" fmla="*/ 343371 w 607427"/>
              <a:gd name="connsiteY117" fmla="*/ 171372 h 606439"/>
              <a:gd name="connsiteX118" fmla="*/ 330181 w 607427"/>
              <a:gd name="connsiteY118" fmla="*/ 184529 h 606439"/>
              <a:gd name="connsiteX119" fmla="*/ 316898 w 607427"/>
              <a:gd name="connsiteY119" fmla="*/ 171372 h 606439"/>
              <a:gd name="connsiteX120" fmla="*/ 316898 w 607427"/>
              <a:gd name="connsiteY120" fmla="*/ 123932 h 606439"/>
              <a:gd name="connsiteX121" fmla="*/ 314297 w 607427"/>
              <a:gd name="connsiteY121" fmla="*/ 126527 h 606439"/>
              <a:gd name="connsiteX122" fmla="*/ 295813 w 607427"/>
              <a:gd name="connsiteY122" fmla="*/ 126527 h 606439"/>
              <a:gd name="connsiteX123" fmla="*/ 295813 w 607427"/>
              <a:gd name="connsiteY123" fmla="*/ 108088 h 606439"/>
              <a:gd name="connsiteX124" fmla="*/ 322193 w 607427"/>
              <a:gd name="connsiteY124" fmla="*/ 81774 h 606439"/>
              <a:gd name="connsiteX125" fmla="*/ 327847 w 607427"/>
              <a:gd name="connsiteY125" fmla="*/ 78450 h 606439"/>
              <a:gd name="connsiteX126" fmla="*/ 66017 w 607427"/>
              <a:gd name="connsiteY126" fmla="*/ 26327 h 606439"/>
              <a:gd name="connsiteX127" fmla="*/ 26370 w 607427"/>
              <a:gd name="connsiteY127" fmla="*/ 65909 h 606439"/>
              <a:gd name="connsiteX128" fmla="*/ 26370 w 607427"/>
              <a:gd name="connsiteY128" fmla="*/ 395548 h 606439"/>
              <a:gd name="connsiteX129" fmla="*/ 581058 w 607427"/>
              <a:gd name="connsiteY129" fmla="*/ 395548 h 606439"/>
              <a:gd name="connsiteX130" fmla="*/ 581058 w 607427"/>
              <a:gd name="connsiteY130" fmla="*/ 65909 h 606439"/>
              <a:gd name="connsiteX131" fmla="*/ 541410 w 607427"/>
              <a:gd name="connsiteY131" fmla="*/ 26327 h 606439"/>
              <a:gd name="connsiteX132" fmla="*/ 66017 w 607427"/>
              <a:gd name="connsiteY132" fmla="*/ 0 h 606439"/>
              <a:gd name="connsiteX133" fmla="*/ 541410 w 607427"/>
              <a:gd name="connsiteY133" fmla="*/ 0 h 606439"/>
              <a:gd name="connsiteX134" fmla="*/ 607427 w 607427"/>
              <a:gd name="connsiteY134" fmla="*/ 65909 h 606439"/>
              <a:gd name="connsiteX135" fmla="*/ 607427 w 607427"/>
              <a:gd name="connsiteY135" fmla="*/ 435038 h 606439"/>
              <a:gd name="connsiteX136" fmla="*/ 541410 w 607427"/>
              <a:gd name="connsiteY136" fmla="*/ 500947 h 606439"/>
              <a:gd name="connsiteX137" fmla="*/ 343361 w 607427"/>
              <a:gd name="connsiteY137" fmla="*/ 500947 h 606439"/>
              <a:gd name="connsiteX138" fmla="*/ 343361 w 607427"/>
              <a:gd name="connsiteY138" fmla="*/ 527367 h 606439"/>
              <a:gd name="connsiteX139" fmla="*/ 435747 w 607427"/>
              <a:gd name="connsiteY139" fmla="*/ 527367 h 606439"/>
              <a:gd name="connsiteX140" fmla="*/ 501763 w 607427"/>
              <a:gd name="connsiteY140" fmla="*/ 587992 h 606439"/>
              <a:gd name="connsiteX141" fmla="*/ 501763 w 607427"/>
              <a:gd name="connsiteY141" fmla="*/ 593276 h 606439"/>
              <a:gd name="connsiteX142" fmla="*/ 488579 w 607427"/>
              <a:gd name="connsiteY142" fmla="*/ 606439 h 606439"/>
              <a:gd name="connsiteX143" fmla="*/ 118848 w 607427"/>
              <a:gd name="connsiteY143" fmla="*/ 606439 h 606439"/>
              <a:gd name="connsiteX144" fmla="*/ 105664 w 607427"/>
              <a:gd name="connsiteY144" fmla="*/ 593276 h 606439"/>
              <a:gd name="connsiteX145" fmla="*/ 171680 w 607427"/>
              <a:gd name="connsiteY145" fmla="*/ 527367 h 606439"/>
              <a:gd name="connsiteX146" fmla="*/ 264066 w 607427"/>
              <a:gd name="connsiteY146" fmla="*/ 527367 h 606439"/>
              <a:gd name="connsiteX147" fmla="*/ 264066 w 607427"/>
              <a:gd name="connsiteY147" fmla="*/ 500947 h 606439"/>
              <a:gd name="connsiteX148" fmla="*/ 66017 w 607427"/>
              <a:gd name="connsiteY148" fmla="*/ 500947 h 606439"/>
              <a:gd name="connsiteX149" fmla="*/ 0 w 607427"/>
              <a:gd name="connsiteY149" fmla="*/ 435038 h 606439"/>
              <a:gd name="connsiteX150" fmla="*/ 0 w 607427"/>
              <a:gd name="connsiteY150" fmla="*/ 65909 h 606439"/>
              <a:gd name="connsiteX151" fmla="*/ 66017 w 607427"/>
              <a:gd name="connsiteY151" fmla="*/ 0 h 606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Lst>
            <a:rect l="l" t="t" r="r" b="b"/>
            <a:pathLst>
              <a:path w="607427" h="606439">
                <a:moveTo>
                  <a:pt x="475368" y="263638"/>
                </a:moveTo>
                <a:lnTo>
                  <a:pt x="475368" y="316386"/>
                </a:lnTo>
                <a:lnTo>
                  <a:pt x="501729" y="316386"/>
                </a:lnTo>
                <a:lnTo>
                  <a:pt x="501729" y="263638"/>
                </a:lnTo>
                <a:close/>
                <a:moveTo>
                  <a:pt x="290526" y="263638"/>
                </a:moveTo>
                <a:lnTo>
                  <a:pt x="290526" y="316386"/>
                </a:lnTo>
                <a:lnTo>
                  <a:pt x="316902" y="316386"/>
                </a:lnTo>
                <a:lnTo>
                  <a:pt x="316902" y="263638"/>
                </a:lnTo>
                <a:close/>
                <a:moveTo>
                  <a:pt x="105644" y="263638"/>
                </a:moveTo>
                <a:lnTo>
                  <a:pt x="105644" y="316386"/>
                </a:lnTo>
                <a:lnTo>
                  <a:pt x="132020" y="316386"/>
                </a:lnTo>
                <a:lnTo>
                  <a:pt x="132020" y="263638"/>
                </a:lnTo>
                <a:close/>
                <a:moveTo>
                  <a:pt x="462188" y="237311"/>
                </a:moveTo>
                <a:lnTo>
                  <a:pt x="515002" y="237311"/>
                </a:lnTo>
                <a:cubicBezTo>
                  <a:pt x="522891" y="237311"/>
                  <a:pt x="528182" y="242595"/>
                  <a:pt x="528182" y="250475"/>
                </a:cubicBezTo>
                <a:lnTo>
                  <a:pt x="528182" y="329642"/>
                </a:lnTo>
                <a:cubicBezTo>
                  <a:pt x="528182" y="337522"/>
                  <a:pt x="522891" y="342806"/>
                  <a:pt x="515002" y="342806"/>
                </a:cubicBezTo>
                <a:lnTo>
                  <a:pt x="462188" y="342806"/>
                </a:lnTo>
                <a:cubicBezTo>
                  <a:pt x="454206" y="342806"/>
                  <a:pt x="449008" y="337522"/>
                  <a:pt x="449008" y="329642"/>
                </a:cubicBezTo>
                <a:lnTo>
                  <a:pt x="449008" y="250475"/>
                </a:lnTo>
                <a:cubicBezTo>
                  <a:pt x="449008" y="242595"/>
                  <a:pt x="454206" y="237311"/>
                  <a:pt x="462188" y="237311"/>
                </a:cubicBezTo>
                <a:close/>
                <a:moveTo>
                  <a:pt x="277337" y="237311"/>
                </a:moveTo>
                <a:lnTo>
                  <a:pt x="330184" y="237311"/>
                </a:lnTo>
                <a:cubicBezTo>
                  <a:pt x="338078" y="237311"/>
                  <a:pt x="343372" y="242595"/>
                  <a:pt x="343372" y="250475"/>
                </a:cubicBezTo>
                <a:lnTo>
                  <a:pt x="343372" y="329642"/>
                </a:lnTo>
                <a:cubicBezTo>
                  <a:pt x="343372" y="337522"/>
                  <a:pt x="338078" y="342806"/>
                  <a:pt x="330184" y="342806"/>
                </a:cubicBezTo>
                <a:lnTo>
                  <a:pt x="277337" y="342806"/>
                </a:lnTo>
                <a:cubicBezTo>
                  <a:pt x="269350" y="342806"/>
                  <a:pt x="264056" y="337522"/>
                  <a:pt x="264056" y="329642"/>
                </a:cubicBezTo>
                <a:lnTo>
                  <a:pt x="264056" y="250475"/>
                </a:lnTo>
                <a:cubicBezTo>
                  <a:pt x="264056" y="242595"/>
                  <a:pt x="269350" y="237311"/>
                  <a:pt x="277337" y="237311"/>
                </a:cubicBezTo>
                <a:close/>
                <a:moveTo>
                  <a:pt x="92455" y="237311"/>
                </a:moveTo>
                <a:lnTo>
                  <a:pt x="145209" y="237311"/>
                </a:lnTo>
                <a:cubicBezTo>
                  <a:pt x="153196" y="237311"/>
                  <a:pt x="158490" y="242595"/>
                  <a:pt x="158490" y="250475"/>
                </a:cubicBezTo>
                <a:lnTo>
                  <a:pt x="158490" y="329642"/>
                </a:lnTo>
                <a:cubicBezTo>
                  <a:pt x="158490" y="337522"/>
                  <a:pt x="153196" y="342806"/>
                  <a:pt x="145209" y="342806"/>
                </a:cubicBezTo>
                <a:lnTo>
                  <a:pt x="92455" y="342806"/>
                </a:lnTo>
                <a:cubicBezTo>
                  <a:pt x="84468" y="342806"/>
                  <a:pt x="79174" y="337522"/>
                  <a:pt x="79174" y="329642"/>
                </a:cubicBezTo>
                <a:lnTo>
                  <a:pt x="79174" y="250475"/>
                </a:lnTo>
                <a:cubicBezTo>
                  <a:pt x="79174" y="242595"/>
                  <a:pt x="84468" y="237311"/>
                  <a:pt x="92455" y="237311"/>
                </a:cubicBezTo>
                <a:close/>
                <a:moveTo>
                  <a:pt x="407044" y="236648"/>
                </a:moveTo>
                <a:cubicBezTo>
                  <a:pt x="409355" y="235999"/>
                  <a:pt x="412002" y="235999"/>
                  <a:pt x="414650" y="237297"/>
                </a:cubicBezTo>
                <a:cubicBezTo>
                  <a:pt x="419944" y="239893"/>
                  <a:pt x="422545" y="245178"/>
                  <a:pt x="422545" y="250463"/>
                </a:cubicBezTo>
                <a:lnTo>
                  <a:pt x="422545" y="329641"/>
                </a:lnTo>
                <a:cubicBezTo>
                  <a:pt x="422545" y="337522"/>
                  <a:pt x="417250" y="342807"/>
                  <a:pt x="409355" y="342807"/>
                </a:cubicBezTo>
                <a:cubicBezTo>
                  <a:pt x="401460" y="342807"/>
                  <a:pt x="396165" y="337522"/>
                  <a:pt x="396165" y="329641"/>
                </a:cubicBezTo>
                <a:lnTo>
                  <a:pt x="396165" y="282171"/>
                </a:lnTo>
                <a:lnTo>
                  <a:pt x="393471" y="284767"/>
                </a:lnTo>
                <a:cubicBezTo>
                  <a:pt x="388177" y="290052"/>
                  <a:pt x="380281" y="290052"/>
                  <a:pt x="374987" y="284767"/>
                </a:cubicBezTo>
                <a:cubicBezTo>
                  <a:pt x="369692" y="279482"/>
                  <a:pt x="369692" y="271602"/>
                  <a:pt x="374987" y="266317"/>
                </a:cubicBezTo>
                <a:lnTo>
                  <a:pt x="401460" y="239893"/>
                </a:lnTo>
                <a:cubicBezTo>
                  <a:pt x="402760" y="238595"/>
                  <a:pt x="404734" y="237297"/>
                  <a:pt x="407044" y="236648"/>
                </a:cubicBezTo>
                <a:close/>
                <a:moveTo>
                  <a:pt x="222172" y="236648"/>
                </a:moveTo>
                <a:cubicBezTo>
                  <a:pt x="224491" y="235999"/>
                  <a:pt x="227135" y="235999"/>
                  <a:pt x="229779" y="237297"/>
                </a:cubicBezTo>
                <a:cubicBezTo>
                  <a:pt x="235067" y="239893"/>
                  <a:pt x="237664" y="245178"/>
                  <a:pt x="237664" y="250463"/>
                </a:cubicBezTo>
                <a:lnTo>
                  <a:pt x="237664" y="329641"/>
                </a:lnTo>
                <a:cubicBezTo>
                  <a:pt x="237664" y="337522"/>
                  <a:pt x="232376" y="342807"/>
                  <a:pt x="224491" y="342807"/>
                </a:cubicBezTo>
                <a:cubicBezTo>
                  <a:pt x="216514" y="342807"/>
                  <a:pt x="211319" y="337522"/>
                  <a:pt x="211319" y="329641"/>
                </a:cubicBezTo>
                <a:lnTo>
                  <a:pt x="211319" y="282171"/>
                </a:lnTo>
                <a:lnTo>
                  <a:pt x="208629" y="284767"/>
                </a:lnTo>
                <a:cubicBezTo>
                  <a:pt x="203341" y="290052"/>
                  <a:pt x="195456" y="290052"/>
                  <a:pt x="190169" y="284767"/>
                </a:cubicBezTo>
                <a:cubicBezTo>
                  <a:pt x="184881" y="279482"/>
                  <a:pt x="184881" y="271602"/>
                  <a:pt x="190169" y="266317"/>
                </a:cubicBezTo>
                <a:lnTo>
                  <a:pt x="216514" y="239893"/>
                </a:lnTo>
                <a:cubicBezTo>
                  <a:pt x="217859" y="238595"/>
                  <a:pt x="219853" y="237297"/>
                  <a:pt x="222172" y="236648"/>
                </a:cubicBezTo>
                <a:close/>
                <a:moveTo>
                  <a:pt x="105644" y="105524"/>
                </a:moveTo>
                <a:lnTo>
                  <a:pt x="105644" y="158272"/>
                </a:lnTo>
                <a:lnTo>
                  <a:pt x="132020" y="158272"/>
                </a:lnTo>
                <a:lnTo>
                  <a:pt x="132020" y="105524"/>
                </a:lnTo>
                <a:close/>
                <a:moveTo>
                  <a:pt x="475368" y="105507"/>
                </a:moveTo>
                <a:lnTo>
                  <a:pt x="475368" y="158219"/>
                </a:lnTo>
                <a:lnTo>
                  <a:pt x="501729" y="158219"/>
                </a:lnTo>
                <a:lnTo>
                  <a:pt x="501729" y="105507"/>
                </a:lnTo>
                <a:close/>
                <a:moveTo>
                  <a:pt x="211334" y="105507"/>
                </a:moveTo>
                <a:lnTo>
                  <a:pt x="211334" y="158219"/>
                </a:lnTo>
                <a:lnTo>
                  <a:pt x="237695" y="158219"/>
                </a:lnTo>
                <a:lnTo>
                  <a:pt x="237695" y="105507"/>
                </a:lnTo>
                <a:close/>
                <a:moveTo>
                  <a:pt x="462188" y="79104"/>
                </a:moveTo>
                <a:lnTo>
                  <a:pt x="515002" y="79104"/>
                </a:lnTo>
                <a:cubicBezTo>
                  <a:pt x="522891" y="79104"/>
                  <a:pt x="528182" y="84385"/>
                  <a:pt x="528182" y="92352"/>
                </a:cubicBezTo>
                <a:lnTo>
                  <a:pt x="528182" y="171374"/>
                </a:lnTo>
                <a:cubicBezTo>
                  <a:pt x="528182" y="179248"/>
                  <a:pt x="522891" y="184529"/>
                  <a:pt x="515002" y="184529"/>
                </a:cubicBezTo>
                <a:lnTo>
                  <a:pt x="462188" y="184529"/>
                </a:lnTo>
                <a:cubicBezTo>
                  <a:pt x="454206" y="184529"/>
                  <a:pt x="449008" y="179248"/>
                  <a:pt x="449008" y="171374"/>
                </a:cubicBezTo>
                <a:lnTo>
                  <a:pt x="449008" y="92352"/>
                </a:lnTo>
                <a:cubicBezTo>
                  <a:pt x="449008" y="84385"/>
                  <a:pt x="454206" y="79104"/>
                  <a:pt x="462188" y="79104"/>
                </a:cubicBezTo>
                <a:close/>
                <a:moveTo>
                  <a:pt x="198061" y="79104"/>
                </a:moveTo>
                <a:lnTo>
                  <a:pt x="250875" y="79104"/>
                </a:lnTo>
                <a:cubicBezTo>
                  <a:pt x="258857" y="79104"/>
                  <a:pt x="264055" y="84385"/>
                  <a:pt x="264055" y="92352"/>
                </a:cubicBezTo>
                <a:lnTo>
                  <a:pt x="264055" y="171374"/>
                </a:lnTo>
                <a:cubicBezTo>
                  <a:pt x="264055" y="179248"/>
                  <a:pt x="258857" y="184529"/>
                  <a:pt x="250875" y="184529"/>
                </a:cubicBezTo>
                <a:lnTo>
                  <a:pt x="198061" y="184529"/>
                </a:lnTo>
                <a:cubicBezTo>
                  <a:pt x="190172" y="184529"/>
                  <a:pt x="184881" y="179248"/>
                  <a:pt x="184881" y="171374"/>
                </a:cubicBezTo>
                <a:lnTo>
                  <a:pt x="184881" y="92352"/>
                </a:lnTo>
                <a:cubicBezTo>
                  <a:pt x="184881" y="84385"/>
                  <a:pt x="190172" y="79104"/>
                  <a:pt x="198061" y="79104"/>
                </a:cubicBezTo>
                <a:close/>
                <a:moveTo>
                  <a:pt x="92455" y="79104"/>
                </a:moveTo>
                <a:lnTo>
                  <a:pt x="145209" y="79104"/>
                </a:lnTo>
                <a:cubicBezTo>
                  <a:pt x="153196" y="79104"/>
                  <a:pt x="158490" y="84388"/>
                  <a:pt x="158490" y="92360"/>
                </a:cubicBezTo>
                <a:lnTo>
                  <a:pt x="158490" y="171435"/>
                </a:lnTo>
                <a:cubicBezTo>
                  <a:pt x="158490" y="179315"/>
                  <a:pt x="153196" y="184599"/>
                  <a:pt x="145209" y="184599"/>
                </a:cubicBezTo>
                <a:lnTo>
                  <a:pt x="92455" y="184599"/>
                </a:lnTo>
                <a:cubicBezTo>
                  <a:pt x="84468" y="184599"/>
                  <a:pt x="79174" y="179315"/>
                  <a:pt x="79174" y="171435"/>
                </a:cubicBezTo>
                <a:lnTo>
                  <a:pt x="79174" y="92360"/>
                </a:lnTo>
                <a:cubicBezTo>
                  <a:pt x="79174" y="84388"/>
                  <a:pt x="84468" y="79104"/>
                  <a:pt x="92455" y="79104"/>
                </a:cubicBezTo>
                <a:close/>
                <a:moveTo>
                  <a:pt x="407044" y="78450"/>
                </a:moveTo>
                <a:cubicBezTo>
                  <a:pt x="409355" y="77790"/>
                  <a:pt x="412002" y="77790"/>
                  <a:pt x="414650" y="79087"/>
                </a:cubicBezTo>
                <a:cubicBezTo>
                  <a:pt x="419944" y="81774"/>
                  <a:pt x="422545" y="87056"/>
                  <a:pt x="422545" y="92337"/>
                </a:cubicBezTo>
                <a:lnTo>
                  <a:pt x="422545" y="171372"/>
                </a:lnTo>
                <a:cubicBezTo>
                  <a:pt x="422545" y="179248"/>
                  <a:pt x="417250" y="184529"/>
                  <a:pt x="409355" y="184529"/>
                </a:cubicBezTo>
                <a:cubicBezTo>
                  <a:pt x="401460" y="184529"/>
                  <a:pt x="396165" y="179248"/>
                  <a:pt x="396165" y="171372"/>
                </a:cubicBezTo>
                <a:lnTo>
                  <a:pt x="396165" y="123932"/>
                </a:lnTo>
                <a:lnTo>
                  <a:pt x="393471" y="126527"/>
                </a:lnTo>
                <a:cubicBezTo>
                  <a:pt x="388177" y="131808"/>
                  <a:pt x="380281" y="131808"/>
                  <a:pt x="374987" y="126527"/>
                </a:cubicBezTo>
                <a:cubicBezTo>
                  <a:pt x="369692" y="121245"/>
                  <a:pt x="369692" y="113370"/>
                  <a:pt x="374987" y="108088"/>
                </a:cubicBezTo>
                <a:lnTo>
                  <a:pt x="401460" y="81774"/>
                </a:lnTo>
                <a:cubicBezTo>
                  <a:pt x="402760" y="80431"/>
                  <a:pt x="404734" y="79110"/>
                  <a:pt x="407044" y="78450"/>
                </a:cubicBezTo>
                <a:close/>
                <a:moveTo>
                  <a:pt x="327847" y="78450"/>
                </a:moveTo>
                <a:cubicBezTo>
                  <a:pt x="330158" y="77790"/>
                  <a:pt x="332782" y="77790"/>
                  <a:pt x="335383" y="79087"/>
                </a:cubicBezTo>
                <a:cubicBezTo>
                  <a:pt x="340677" y="81774"/>
                  <a:pt x="343371" y="87056"/>
                  <a:pt x="343371" y="92337"/>
                </a:cubicBezTo>
                <a:lnTo>
                  <a:pt x="343371" y="171372"/>
                </a:lnTo>
                <a:cubicBezTo>
                  <a:pt x="343371" y="179248"/>
                  <a:pt x="338076" y="184529"/>
                  <a:pt x="330181" y="184529"/>
                </a:cubicBezTo>
                <a:cubicBezTo>
                  <a:pt x="322193" y="184529"/>
                  <a:pt x="316898" y="179248"/>
                  <a:pt x="316898" y="171372"/>
                </a:cubicBezTo>
                <a:lnTo>
                  <a:pt x="316898" y="123932"/>
                </a:lnTo>
                <a:lnTo>
                  <a:pt x="314297" y="126527"/>
                </a:lnTo>
                <a:cubicBezTo>
                  <a:pt x="309003" y="131808"/>
                  <a:pt x="301107" y="131808"/>
                  <a:pt x="295813" y="126527"/>
                </a:cubicBezTo>
                <a:cubicBezTo>
                  <a:pt x="290518" y="121245"/>
                  <a:pt x="290518" y="113370"/>
                  <a:pt x="295813" y="108088"/>
                </a:cubicBezTo>
                <a:lnTo>
                  <a:pt x="322193" y="81774"/>
                </a:lnTo>
                <a:cubicBezTo>
                  <a:pt x="323540" y="80431"/>
                  <a:pt x="325537" y="79110"/>
                  <a:pt x="327847" y="78450"/>
                </a:cubicBezTo>
                <a:close/>
                <a:moveTo>
                  <a:pt x="66017" y="26327"/>
                </a:moveTo>
                <a:cubicBezTo>
                  <a:pt x="44940" y="26327"/>
                  <a:pt x="26370" y="44866"/>
                  <a:pt x="26370" y="65909"/>
                </a:cubicBezTo>
                <a:lnTo>
                  <a:pt x="26370" y="395548"/>
                </a:lnTo>
                <a:lnTo>
                  <a:pt x="581058" y="395548"/>
                </a:lnTo>
                <a:lnTo>
                  <a:pt x="581058" y="65909"/>
                </a:lnTo>
                <a:cubicBezTo>
                  <a:pt x="581058" y="44866"/>
                  <a:pt x="562580" y="26327"/>
                  <a:pt x="541410" y="26327"/>
                </a:cubicBezTo>
                <a:close/>
                <a:moveTo>
                  <a:pt x="66017" y="0"/>
                </a:moveTo>
                <a:lnTo>
                  <a:pt x="541410" y="0"/>
                </a:lnTo>
                <a:cubicBezTo>
                  <a:pt x="578365" y="0"/>
                  <a:pt x="607427" y="29015"/>
                  <a:pt x="607427" y="65909"/>
                </a:cubicBezTo>
                <a:lnTo>
                  <a:pt x="607427" y="435038"/>
                </a:lnTo>
                <a:cubicBezTo>
                  <a:pt x="607427" y="472025"/>
                  <a:pt x="578365" y="500947"/>
                  <a:pt x="541410" y="500947"/>
                </a:cubicBezTo>
                <a:lnTo>
                  <a:pt x="343361" y="500947"/>
                </a:lnTo>
                <a:lnTo>
                  <a:pt x="343361" y="527367"/>
                </a:lnTo>
                <a:lnTo>
                  <a:pt x="435747" y="527367"/>
                </a:lnTo>
                <a:cubicBezTo>
                  <a:pt x="470101" y="527367"/>
                  <a:pt x="499164" y="553693"/>
                  <a:pt x="501763" y="587992"/>
                </a:cubicBezTo>
                <a:lnTo>
                  <a:pt x="501763" y="593276"/>
                </a:lnTo>
                <a:cubicBezTo>
                  <a:pt x="501763" y="601155"/>
                  <a:pt x="496564" y="606439"/>
                  <a:pt x="488579" y="606439"/>
                </a:cubicBezTo>
                <a:lnTo>
                  <a:pt x="118848" y="606439"/>
                </a:lnTo>
                <a:cubicBezTo>
                  <a:pt x="110956" y="606439"/>
                  <a:pt x="105664" y="601155"/>
                  <a:pt x="105664" y="593276"/>
                </a:cubicBezTo>
                <a:cubicBezTo>
                  <a:pt x="105664" y="556381"/>
                  <a:pt x="134726" y="527367"/>
                  <a:pt x="171680" y="527367"/>
                </a:cubicBezTo>
                <a:lnTo>
                  <a:pt x="264066" y="527367"/>
                </a:lnTo>
                <a:lnTo>
                  <a:pt x="264066" y="500947"/>
                </a:lnTo>
                <a:lnTo>
                  <a:pt x="66017" y="500947"/>
                </a:lnTo>
                <a:cubicBezTo>
                  <a:pt x="29062" y="500947"/>
                  <a:pt x="0" y="472025"/>
                  <a:pt x="0" y="435038"/>
                </a:cubicBezTo>
                <a:lnTo>
                  <a:pt x="0" y="65909"/>
                </a:lnTo>
                <a:cubicBezTo>
                  <a:pt x="0" y="29015"/>
                  <a:pt x="29062" y="0"/>
                  <a:pt x="66017" y="0"/>
                </a:cubicBezTo>
                <a:close/>
              </a:path>
            </a:pathLst>
          </a:custGeom>
          <a:solidFill>
            <a:schemeClr val="tx2"/>
          </a:solidFill>
          <a:ln>
            <a:noFill/>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1500">
              <a:sym typeface="+mn-lt"/>
            </a:endParaRPr>
          </a:p>
        </p:txBody>
      </p:sp>
      <p:grpSp>
        <p:nvGrpSpPr>
          <p:cNvPr id="90" name="组合 89"/>
          <p:cNvGrpSpPr/>
          <p:nvPr/>
        </p:nvGrpSpPr>
        <p:grpSpPr>
          <a:xfrm>
            <a:off x="7330938" y="4277729"/>
            <a:ext cx="626007" cy="612398"/>
            <a:chOff x="5943600" y="1338263"/>
            <a:chExt cx="511175" cy="500062"/>
          </a:xfrm>
        </p:grpSpPr>
        <p:sp>
          <p:nvSpPr>
            <p:cNvPr id="91" name="AutoShape 26"/>
            <p:cNvSpPr>
              <a:spLocks noChangeAspect="1" noChangeArrowheads="1" noTextEdit="1"/>
            </p:cNvSpPr>
            <p:nvPr/>
          </p:nvSpPr>
          <p:spPr bwMode="auto">
            <a:xfrm>
              <a:off x="5943600" y="1344613"/>
              <a:ext cx="511175" cy="493712"/>
            </a:xfrm>
            <a:prstGeom prst="rect">
              <a:avLst/>
            </a:prstGeom>
            <a:noFill/>
            <a:ln w="9525">
              <a:noFill/>
              <a:miter lim="800000"/>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2400">
                <a:latin typeface="Segoe UI" panose="020B0502040204020203" pitchFamily="34" charset="0"/>
                <a:cs typeface="Segoe UI" panose="020B0502040204020203" pitchFamily="34" charset="0"/>
              </a:endParaRPr>
            </a:p>
          </p:txBody>
        </p:sp>
        <p:sp>
          <p:nvSpPr>
            <p:cNvPr id="92" name="Freeform 29"/>
            <p:cNvSpPr/>
            <p:nvPr/>
          </p:nvSpPr>
          <p:spPr bwMode="auto">
            <a:xfrm>
              <a:off x="6011863" y="1435100"/>
              <a:ext cx="374650" cy="209550"/>
            </a:xfrm>
            <a:custGeom>
              <a:avLst/>
              <a:gdLst>
                <a:gd name="T0" fmla="*/ 3 w 66"/>
                <a:gd name="T1" fmla="*/ 35 h 37"/>
                <a:gd name="T2" fmla="*/ 6 w 66"/>
                <a:gd name="T3" fmla="*/ 32 h 37"/>
                <a:gd name="T4" fmla="*/ 9 w 66"/>
                <a:gd name="T5" fmla="*/ 31 h 37"/>
                <a:gd name="T6" fmla="*/ 10 w 66"/>
                <a:gd name="T7" fmla="*/ 24 h 37"/>
                <a:gd name="T8" fmla="*/ 13 w 66"/>
                <a:gd name="T9" fmla="*/ 17 h 37"/>
                <a:gd name="T10" fmla="*/ 20 w 66"/>
                <a:gd name="T11" fmla="*/ 13 h 37"/>
                <a:gd name="T12" fmla="*/ 23 w 66"/>
                <a:gd name="T13" fmla="*/ 9 h 37"/>
                <a:gd name="T14" fmla="*/ 31 w 66"/>
                <a:gd name="T15" fmla="*/ 17 h 37"/>
                <a:gd name="T16" fmla="*/ 47 w 66"/>
                <a:gd name="T17" fmla="*/ 19 h 37"/>
                <a:gd name="T18" fmla="*/ 55 w 66"/>
                <a:gd name="T19" fmla="*/ 24 h 37"/>
                <a:gd name="T20" fmla="*/ 56 w 66"/>
                <a:gd name="T21" fmla="*/ 31 h 37"/>
                <a:gd name="T22" fmla="*/ 62 w 66"/>
                <a:gd name="T23" fmla="*/ 33 h 37"/>
                <a:gd name="T24" fmla="*/ 63 w 66"/>
                <a:gd name="T25" fmla="*/ 36 h 37"/>
                <a:gd name="T26" fmla="*/ 66 w 66"/>
                <a:gd name="T27" fmla="*/ 36 h 37"/>
                <a:gd name="T28" fmla="*/ 65 w 66"/>
                <a:gd name="T29" fmla="*/ 32 h 37"/>
                <a:gd name="T30" fmla="*/ 60 w 66"/>
                <a:gd name="T31" fmla="*/ 28 h 37"/>
                <a:gd name="T32" fmla="*/ 59 w 66"/>
                <a:gd name="T33" fmla="*/ 23 h 37"/>
                <a:gd name="T34" fmla="*/ 52 w 66"/>
                <a:gd name="T35" fmla="*/ 16 h 37"/>
                <a:gd name="T36" fmla="*/ 36 w 66"/>
                <a:gd name="T37" fmla="*/ 15 h 37"/>
                <a:gd name="T38" fmla="*/ 26 w 66"/>
                <a:gd name="T39" fmla="*/ 8 h 37"/>
                <a:gd name="T40" fmla="*/ 24 w 66"/>
                <a:gd name="T41" fmla="*/ 2 h 37"/>
                <a:gd name="T42" fmla="*/ 20 w 66"/>
                <a:gd name="T43" fmla="*/ 3 h 37"/>
                <a:gd name="T44" fmla="*/ 17 w 66"/>
                <a:gd name="T45" fmla="*/ 10 h 37"/>
                <a:gd name="T46" fmla="*/ 10 w 66"/>
                <a:gd name="T47" fmla="*/ 15 h 37"/>
                <a:gd name="T48" fmla="*/ 7 w 66"/>
                <a:gd name="T49" fmla="*/ 25 h 37"/>
                <a:gd name="T50" fmla="*/ 4 w 66"/>
                <a:gd name="T51" fmla="*/ 28 h 37"/>
                <a:gd name="T52" fmla="*/ 1 w 66"/>
                <a:gd name="T53" fmla="*/ 32 h 37"/>
                <a:gd name="T54" fmla="*/ 0 w 66"/>
                <a:gd name="T55" fmla="*/ 36 h 37"/>
                <a:gd name="T56" fmla="*/ 3 w 66"/>
                <a:gd name="T57" fmla="*/ 36 h 37"/>
                <a:gd name="T58" fmla="*/ 3 w 66"/>
                <a:gd name="T59" fmla="*/ 35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66" h="37">
                  <a:moveTo>
                    <a:pt x="3" y="35"/>
                  </a:moveTo>
                  <a:cubicBezTo>
                    <a:pt x="3" y="35"/>
                    <a:pt x="4" y="32"/>
                    <a:pt x="6" y="32"/>
                  </a:cubicBezTo>
                  <a:cubicBezTo>
                    <a:pt x="8" y="31"/>
                    <a:pt x="9" y="31"/>
                    <a:pt x="9" y="31"/>
                  </a:cubicBezTo>
                  <a:cubicBezTo>
                    <a:pt x="10" y="31"/>
                    <a:pt x="10" y="26"/>
                    <a:pt x="10" y="24"/>
                  </a:cubicBezTo>
                  <a:cubicBezTo>
                    <a:pt x="10" y="23"/>
                    <a:pt x="9" y="19"/>
                    <a:pt x="13" y="17"/>
                  </a:cubicBezTo>
                  <a:cubicBezTo>
                    <a:pt x="18" y="15"/>
                    <a:pt x="19" y="14"/>
                    <a:pt x="20" y="13"/>
                  </a:cubicBezTo>
                  <a:cubicBezTo>
                    <a:pt x="21" y="11"/>
                    <a:pt x="22" y="9"/>
                    <a:pt x="23" y="9"/>
                  </a:cubicBezTo>
                  <a:cubicBezTo>
                    <a:pt x="23" y="10"/>
                    <a:pt x="26" y="15"/>
                    <a:pt x="31" y="17"/>
                  </a:cubicBezTo>
                  <a:cubicBezTo>
                    <a:pt x="36" y="19"/>
                    <a:pt x="44" y="19"/>
                    <a:pt x="47" y="19"/>
                  </a:cubicBezTo>
                  <a:cubicBezTo>
                    <a:pt x="51" y="19"/>
                    <a:pt x="55" y="19"/>
                    <a:pt x="55" y="24"/>
                  </a:cubicBezTo>
                  <a:cubicBezTo>
                    <a:pt x="55" y="30"/>
                    <a:pt x="55" y="31"/>
                    <a:pt x="56" y="31"/>
                  </a:cubicBezTo>
                  <a:cubicBezTo>
                    <a:pt x="57" y="31"/>
                    <a:pt x="61" y="32"/>
                    <a:pt x="62" y="33"/>
                  </a:cubicBezTo>
                  <a:cubicBezTo>
                    <a:pt x="63" y="34"/>
                    <a:pt x="63" y="36"/>
                    <a:pt x="63" y="36"/>
                  </a:cubicBezTo>
                  <a:cubicBezTo>
                    <a:pt x="66" y="36"/>
                    <a:pt x="66" y="36"/>
                    <a:pt x="66" y="36"/>
                  </a:cubicBezTo>
                  <a:cubicBezTo>
                    <a:pt x="66" y="36"/>
                    <a:pt x="66" y="33"/>
                    <a:pt x="65" y="32"/>
                  </a:cubicBezTo>
                  <a:cubicBezTo>
                    <a:pt x="64" y="30"/>
                    <a:pt x="61" y="28"/>
                    <a:pt x="60" y="28"/>
                  </a:cubicBezTo>
                  <a:cubicBezTo>
                    <a:pt x="59" y="28"/>
                    <a:pt x="59" y="25"/>
                    <a:pt x="59" y="23"/>
                  </a:cubicBezTo>
                  <a:cubicBezTo>
                    <a:pt x="59" y="20"/>
                    <a:pt x="58" y="16"/>
                    <a:pt x="52" y="16"/>
                  </a:cubicBezTo>
                  <a:cubicBezTo>
                    <a:pt x="46" y="16"/>
                    <a:pt x="40" y="16"/>
                    <a:pt x="36" y="15"/>
                  </a:cubicBezTo>
                  <a:cubicBezTo>
                    <a:pt x="31" y="13"/>
                    <a:pt x="28" y="11"/>
                    <a:pt x="26" y="8"/>
                  </a:cubicBezTo>
                  <a:cubicBezTo>
                    <a:pt x="25" y="5"/>
                    <a:pt x="25" y="3"/>
                    <a:pt x="24" y="2"/>
                  </a:cubicBezTo>
                  <a:cubicBezTo>
                    <a:pt x="23" y="0"/>
                    <a:pt x="21" y="0"/>
                    <a:pt x="20" y="3"/>
                  </a:cubicBezTo>
                  <a:cubicBezTo>
                    <a:pt x="20" y="6"/>
                    <a:pt x="19" y="9"/>
                    <a:pt x="17" y="10"/>
                  </a:cubicBezTo>
                  <a:cubicBezTo>
                    <a:pt x="15" y="12"/>
                    <a:pt x="12" y="14"/>
                    <a:pt x="10" y="15"/>
                  </a:cubicBezTo>
                  <a:cubicBezTo>
                    <a:pt x="7" y="16"/>
                    <a:pt x="6" y="21"/>
                    <a:pt x="7" y="25"/>
                  </a:cubicBezTo>
                  <a:cubicBezTo>
                    <a:pt x="7" y="28"/>
                    <a:pt x="5" y="28"/>
                    <a:pt x="4" y="28"/>
                  </a:cubicBezTo>
                  <a:cubicBezTo>
                    <a:pt x="3" y="28"/>
                    <a:pt x="1" y="30"/>
                    <a:pt x="1" y="32"/>
                  </a:cubicBezTo>
                  <a:cubicBezTo>
                    <a:pt x="0" y="33"/>
                    <a:pt x="0" y="35"/>
                    <a:pt x="0" y="36"/>
                  </a:cubicBezTo>
                  <a:cubicBezTo>
                    <a:pt x="0" y="37"/>
                    <a:pt x="3" y="36"/>
                    <a:pt x="3" y="36"/>
                  </a:cubicBezTo>
                  <a:lnTo>
                    <a:pt x="3" y="35"/>
                  </a:lnTo>
                  <a:close/>
                </a:path>
              </a:pathLst>
            </a:custGeom>
            <a:solidFill>
              <a:schemeClr val="bg1"/>
            </a:solidFill>
            <a:ln>
              <a:solidFill>
                <a:schemeClr val="tx2"/>
              </a:solidFill>
            </a:ln>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2400">
                <a:latin typeface="Segoe UI" panose="020B0502040204020203" pitchFamily="34" charset="0"/>
                <a:cs typeface="Segoe UI" panose="020B0502040204020203" pitchFamily="34" charset="0"/>
              </a:endParaRPr>
            </a:p>
          </p:txBody>
        </p:sp>
        <p:sp>
          <p:nvSpPr>
            <p:cNvPr id="93" name="Freeform 32"/>
            <p:cNvSpPr/>
            <p:nvPr/>
          </p:nvSpPr>
          <p:spPr bwMode="auto">
            <a:xfrm>
              <a:off x="6045200" y="1673225"/>
              <a:ext cx="301625" cy="153987"/>
            </a:xfrm>
            <a:custGeom>
              <a:avLst/>
              <a:gdLst>
                <a:gd name="T0" fmla="*/ 50 w 53"/>
                <a:gd name="T1" fmla="*/ 0 h 27"/>
                <a:gd name="T2" fmla="*/ 27 w 53"/>
                <a:gd name="T3" fmla="*/ 23 h 27"/>
                <a:gd name="T4" fmla="*/ 3 w 53"/>
                <a:gd name="T5" fmla="*/ 0 h 27"/>
                <a:gd name="T6" fmla="*/ 0 w 53"/>
                <a:gd name="T7" fmla="*/ 0 h 27"/>
                <a:gd name="T8" fmla="*/ 27 w 53"/>
                <a:gd name="T9" fmla="*/ 27 h 27"/>
                <a:gd name="T10" fmla="*/ 53 w 53"/>
                <a:gd name="T11" fmla="*/ 0 h 27"/>
                <a:gd name="T12" fmla="*/ 50 w 53"/>
                <a:gd name="T13" fmla="*/ 0 h 27"/>
              </a:gdLst>
              <a:ahLst/>
              <a:cxnLst>
                <a:cxn ang="0">
                  <a:pos x="T0" y="T1"/>
                </a:cxn>
                <a:cxn ang="0">
                  <a:pos x="T2" y="T3"/>
                </a:cxn>
                <a:cxn ang="0">
                  <a:pos x="T4" y="T5"/>
                </a:cxn>
                <a:cxn ang="0">
                  <a:pos x="T6" y="T7"/>
                </a:cxn>
                <a:cxn ang="0">
                  <a:pos x="T8" y="T9"/>
                </a:cxn>
                <a:cxn ang="0">
                  <a:pos x="T10" y="T11"/>
                </a:cxn>
                <a:cxn ang="0">
                  <a:pos x="T12" y="T13"/>
                </a:cxn>
              </a:cxnLst>
              <a:rect l="0" t="0" r="r" b="b"/>
              <a:pathLst>
                <a:path w="53" h="27">
                  <a:moveTo>
                    <a:pt x="50" y="0"/>
                  </a:moveTo>
                  <a:cubicBezTo>
                    <a:pt x="47" y="13"/>
                    <a:pt x="37" y="23"/>
                    <a:pt x="27" y="23"/>
                  </a:cubicBezTo>
                  <a:cubicBezTo>
                    <a:pt x="16" y="23"/>
                    <a:pt x="7" y="13"/>
                    <a:pt x="3" y="0"/>
                  </a:cubicBezTo>
                  <a:cubicBezTo>
                    <a:pt x="0" y="0"/>
                    <a:pt x="0" y="0"/>
                    <a:pt x="0" y="0"/>
                  </a:cubicBezTo>
                  <a:cubicBezTo>
                    <a:pt x="3" y="16"/>
                    <a:pt x="14" y="27"/>
                    <a:pt x="27" y="27"/>
                  </a:cubicBezTo>
                  <a:cubicBezTo>
                    <a:pt x="40" y="27"/>
                    <a:pt x="51" y="16"/>
                    <a:pt x="53" y="0"/>
                  </a:cubicBezTo>
                  <a:lnTo>
                    <a:pt x="50" y="0"/>
                  </a:lnTo>
                  <a:close/>
                </a:path>
              </a:pathLst>
            </a:custGeom>
            <a:solidFill>
              <a:schemeClr val="bg1"/>
            </a:solidFill>
            <a:ln>
              <a:solidFill>
                <a:schemeClr val="tx2"/>
              </a:solidFill>
            </a:ln>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2400">
                <a:latin typeface="Segoe UI" panose="020B0502040204020203" pitchFamily="34" charset="0"/>
                <a:cs typeface="Segoe UI" panose="020B0502040204020203" pitchFamily="34" charset="0"/>
              </a:endParaRPr>
            </a:p>
          </p:txBody>
        </p:sp>
        <p:grpSp>
          <p:nvGrpSpPr>
            <p:cNvPr id="94" name="组合 93"/>
            <p:cNvGrpSpPr/>
            <p:nvPr/>
          </p:nvGrpSpPr>
          <p:grpSpPr>
            <a:xfrm>
              <a:off x="5949950" y="1338263"/>
              <a:ext cx="500063" cy="500062"/>
              <a:chOff x="5949950" y="1338263"/>
              <a:chExt cx="500063" cy="500062"/>
            </a:xfrm>
          </p:grpSpPr>
          <p:sp>
            <p:nvSpPr>
              <p:cNvPr id="96" name="Freeform 28"/>
              <p:cNvSpPr/>
              <p:nvPr/>
            </p:nvSpPr>
            <p:spPr bwMode="auto">
              <a:xfrm>
                <a:off x="5949950" y="1639888"/>
                <a:ext cx="493713" cy="17462"/>
              </a:xfrm>
              <a:custGeom>
                <a:avLst/>
                <a:gdLst>
                  <a:gd name="T0" fmla="*/ 87 w 87"/>
                  <a:gd name="T1" fmla="*/ 1 h 3"/>
                  <a:gd name="T2" fmla="*/ 86 w 87"/>
                  <a:gd name="T3" fmla="*/ 3 h 3"/>
                  <a:gd name="T4" fmla="*/ 2 w 87"/>
                  <a:gd name="T5" fmla="*/ 3 h 3"/>
                  <a:gd name="T6" fmla="*/ 0 w 87"/>
                  <a:gd name="T7" fmla="*/ 1 h 3"/>
                  <a:gd name="T8" fmla="*/ 0 w 87"/>
                  <a:gd name="T9" fmla="*/ 1 h 3"/>
                  <a:gd name="T10" fmla="*/ 2 w 87"/>
                  <a:gd name="T11" fmla="*/ 0 h 3"/>
                  <a:gd name="T12" fmla="*/ 86 w 87"/>
                  <a:gd name="T13" fmla="*/ 0 h 3"/>
                  <a:gd name="T14" fmla="*/ 87 w 87"/>
                  <a:gd name="T15" fmla="*/ 1 h 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7" h="3">
                    <a:moveTo>
                      <a:pt x="87" y="1"/>
                    </a:moveTo>
                    <a:cubicBezTo>
                      <a:pt x="87" y="2"/>
                      <a:pt x="87" y="3"/>
                      <a:pt x="86" y="3"/>
                    </a:cubicBezTo>
                    <a:cubicBezTo>
                      <a:pt x="2" y="3"/>
                      <a:pt x="2" y="3"/>
                      <a:pt x="2" y="3"/>
                    </a:cubicBezTo>
                    <a:cubicBezTo>
                      <a:pt x="1" y="3"/>
                      <a:pt x="0" y="2"/>
                      <a:pt x="0" y="1"/>
                    </a:cubicBezTo>
                    <a:cubicBezTo>
                      <a:pt x="0" y="1"/>
                      <a:pt x="0" y="1"/>
                      <a:pt x="0" y="1"/>
                    </a:cubicBezTo>
                    <a:cubicBezTo>
                      <a:pt x="0" y="0"/>
                      <a:pt x="1" y="0"/>
                      <a:pt x="2" y="0"/>
                    </a:cubicBezTo>
                    <a:cubicBezTo>
                      <a:pt x="86" y="0"/>
                      <a:pt x="86" y="0"/>
                      <a:pt x="86" y="0"/>
                    </a:cubicBezTo>
                    <a:cubicBezTo>
                      <a:pt x="87" y="0"/>
                      <a:pt x="87" y="0"/>
                      <a:pt x="87" y="1"/>
                    </a:cubicBezTo>
                    <a:close/>
                  </a:path>
                </a:pathLst>
              </a:custGeom>
              <a:solidFill>
                <a:schemeClr val="tx2"/>
              </a:solidFill>
              <a:ln>
                <a:solidFill>
                  <a:schemeClr val="tx2"/>
                </a:solidFill>
              </a:ln>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2400">
                  <a:latin typeface="Segoe UI" panose="020B0502040204020203" pitchFamily="34" charset="0"/>
                  <a:cs typeface="Segoe UI" panose="020B0502040204020203" pitchFamily="34" charset="0"/>
                </a:endParaRPr>
              </a:p>
            </p:txBody>
          </p:sp>
          <p:sp>
            <p:nvSpPr>
              <p:cNvPr id="97" name="Oval 30"/>
              <p:cNvSpPr>
                <a:spLocks noChangeArrowheads="1"/>
              </p:cNvSpPr>
              <p:nvPr/>
            </p:nvSpPr>
            <p:spPr bwMode="auto">
              <a:xfrm>
                <a:off x="6102350" y="1593850"/>
                <a:ext cx="57150" cy="63500"/>
              </a:xfrm>
              <a:prstGeom prst="ellipse">
                <a:avLst/>
              </a:prstGeom>
              <a:solidFill>
                <a:schemeClr val="bg1"/>
              </a:solidFill>
              <a:ln>
                <a:solidFill>
                  <a:schemeClr val="tx2"/>
                </a:solidFill>
              </a:ln>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2400">
                  <a:latin typeface="Segoe UI" panose="020B0502040204020203" pitchFamily="34" charset="0"/>
                  <a:cs typeface="Segoe UI" panose="020B0502040204020203" pitchFamily="34" charset="0"/>
                </a:endParaRPr>
              </a:p>
            </p:txBody>
          </p:sp>
          <p:sp>
            <p:nvSpPr>
              <p:cNvPr id="98" name="Oval 31"/>
              <p:cNvSpPr>
                <a:spLocks noChangeArrowheads="1"/>
              </p:cNvSpPr>
              <p:nvPr/>
            </p:nvSpPr>
            <p:spPr bwMode="auto">
              <a:xfrm>
                <a:off x="6238875" y="1593850"/>
                <a:ext cx="57150" cy="63500"/>
              </a:xfrm>
              <a:prstGeom prst="ellipse">
                <a:avLst/>
              </a:prstGeom>
              <a:solidFill>
                <a:schemeClr val="bg1"/>
              </a:solidFill>
              <a:ln>
                <a:solidFill>
                  <a:schemeClr val="tx2"/>
                </a:solidFill>
              </a:ln>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2400">
                  <a:latin typeface="Segoe UI" panose="020B0502040204020203" pitchFamily="34" charset="0"/>
                  <a:cs typeface="Segoe UI" panose="020B0502040204020203" pitchFamily="34" charset="0"/>
                </a:endParaRPr>
              </a:p>
            </p:txBody>
          </p:sp>
          <p:sp>
            <p:nvSpPr>
              <p:cNvPr id="99" name="Freeform 33"/>
              <p:cNvSpPr/>
              <p:nvPr/>
            </p:nvSpPr>
            <p:spPr bwMode="auto">
              <a:xfrm>
                <a:off x="5949950" y="1338263"/>
                <a:ext cx="84138" cy="85725"/>
              </a:xfrm>
              <a:custGeom>
                <a:avLst/>
                <a:gdLst>
                  <a:gd name="T0" fmla="*/ 14 w 53"/>
                  <a:gd name="T1" fmla="*/ 15 h 54"/>
                  <a:gd name="T2" fmla="*/ 53 w 53"/>
                  <a:gd name="T3" fmla="*/ 15 h 54"/>
                  <a:gd name="T4" fmla="*/ 53 w 53"/>
                  <a:gd name="T5" fmla="*/ 0 h 54"/>
                  <a:gd name="T6" fmla="*/ 0 w 53"/>
                  <a:gd name="T7" fmla="*/ 0 h 54"/>
                  <a:gd name="T8" fmla="*/ 0 w 53"/>
                  <a:gd name="T9" fmla="*/ 54 h 54"/>
                  <a:gd name="T10" fmla="*/ 14 w 53"/>
                  <a:gd name="T11" fmla="*/ 54 h 54"/>
                  <a:gd name="T12" fmla="*/ 14 w 53"/>
                  <a:gd name="T13" fmla="*/ 15 h 54"/>
                </a:gdLst>
                <a:ahLst/>
                <a:cxnLst>
                  <a:cxn ang="0">
                    <a:pos x="T0" y="T1"/>
                  </a:cxn>
                  <a:cxn ang="0">
                    <a:pos x="T2" y="T3"/>
                  </a:cxn>
                  <a:cxn ang="0">
                    <a:pos x="T4" y="T5"/>
                  </a:cxn>
                  <a:cxn ang="0">
                    <a:pos x="T6" y="T7"/>
                  </a:cxn>
                  <a:cxn ang="0">
                    <a:pos x="T8" y="T9"/>
                  </a:cxn>
                  <a:cxn ang="0">
                    <a:pos x="T10" y="T11"/>
                  </a:cxn>
                  <a:cxn ang="0">
                    <a:pos x="T12" y="T13"/>
                  </a:cxn>
                </a:cxnLst>
                <a:rect l="0" t="0" r="r" b="b"/>
                <a:pathLst>
                  <a:path w="53" h="54">
                    <a:moveTo>
                      <a:pt x="14" y="15"/>
                    </a:moveTo>
                    <a:lnTo>
                      <a:pt x="53" y="15"/>
                    </a:lnTo>
                    <a:lnTo>
                      <a:pt x="53" y="0"/>
                    </a:lnTo>
                    <a:lnTo>
                      <a:pt x="0" y="0"/>
                    </a:lnTo>
                    <a:lnTo>
                      <a:pt x="0" y="54"/>
                    </a:lnTo>
                    <a:lnTo>
                      <a:pt x="14" y="54"/>
                    </a:lnTo>
                    <a:lnTo>
                      <a:pt x="14" y="15"/>
                    </a:lnTo>
                    <a:close/>
                  </a:path>
                </a:pathLst>
              </a:custGeom>
              <a:solidFill>
                <a:schemeClr val="tx2"/>
              </a:solidFill>
              <a:ln>
                <a:solidFill>
                  <a:schemeClr val="tx2"/>
                </a:solidFill>
              </a:ln>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2400">
                  <a:latin typeface="Segoe UI" panose="020B0502040204020203" pitchFamily="34" charset="0"/>
                  <a:cs typeface="Segoe UI" panose="020B0502040204020203" pitchFamily="34" charset="0"/>
                </a:endParaRPr>
              </a:p>
            </p:txBody>
          </p:sp>
          <p:sp>
            <p:nvSpPr>
              <p:cNvPr id="100" name="Freeform 34"/>
              <p:cNvSpPr/>
              <p:nvPr/>
            </p:nvSpPr>
            <p:spPr bwMode="auto">
              <a:xfrm>
                <a:off x="6364288" y="1338263"/>
                <a:ext cx="85725" cy="85725"/>
              </a:xfrm>
              <a:custGeom>
                <a:avLst/>
                <a:gdLst>
                  <a:gd name="T0" fmla="*/ 39 w 54"/>
                  <a:gd name="T1" fmla="*/ 15 h 54"/>
                  <a:gd name="T2" fmla="*/ 0 w 54"/>
                  <a:gd name="T3" fmla="*/ 15 h 54"/>
                  <a:gd name="T4" fmla="*/ 0 w 54"/>
                  <a:gd name="T5" fmla="*/ 0 h 54"/>
                  <a:gd name="T6" fmla="*/ 54 w 54"/>
                  <a:gd name="T7" fmla="*/ 0 h 54"/>
                  <a:gd name="T8" fmla="*/ 54 w 54"/>
                  <a:gd name="T9" fmla="*/ 54 h 54"/>
                  <a:gd name="T10" fmla="*/ 39 w 54"/>
                  <a:gd name="T11" fmla="*/ 54 h 54"/>
                  <a:gd name="T12" fmla="*/ 39 w 54"/>
                  <a:gd name="T13" fmla="*/ 15 h 54"/>
                </a:gdLst>
                <a:ahLst/>
                <a:cxnLst>
                  <a:cxn ang="0">
                    <a:pos x="T0" y="T1"/>
                  </a:cxn>
                  <a:cxn ang="0">
                    <a:pos x="T2" y="T3"/>
                  </a:cxn>
                  <a:cxn ang="0">
                    <a:pos x="T4" y="T5"/>
                  </a:cxn>
                  <a:cxn ang="0">
                    <a:pos x="T6" y="T7"/>
                  </a:cxn>
                  <a:cxn ang="0">
                    <a:pos x="T8" y="T9"/>
                  </a:cxn>
                  <a:cxn ang="0">
                    <a:pos x="T10" y="T11"/>
                  </a:cxn>
                  <a:cxn ang="0">
                    <a:pos x="T12" y="T13"/>
                  </a:cxn>
                </a:cxnLst>
                <a:rect l="0" t="0" r="r" b="b"/>
                <a:pathLst>
                  <a:path w="54" h="54">
                    <a:moveTo>
                      <a:pt x="39" y="15"/>
                    </a:moveTo>
                    <a:lnTo>
                      <a:pt x="0" y="15"/>
                    </a:lnTo>
                    <a:lnTo>
                      <a:pt x="0" y="0"/>
                    </a:lnTo>
                    <a:lnTo>
                      <a:pt x="54" y="0"/>
                    </a:lnTo>
                    <a:lnTo>
                      <a:pt x="54" y="54"/>
                    </a:lnTo>
                    <a:lnTo>
                      <a:pt x="39" y="54"/>
                    </a:lnTo>
                    <a:lnTo>
                      <a:pt x="39" y="15"/>
                    </a:lnTo>
                    <a:close/>
                  </a:path>
                </a:pathLst>
              </a:custGeom>
              <a:solidFill>
                <a:schemeClr val="tx2"/>
              </a:solidFill>
              <a:ln>
                <a:solidFill>
                  <a:schemeClr val="tx2"/>
                </a:solidFill>
              </a:ln>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2400">
                  <a:latin typeface="Segoe UI" panose="020B0502040204020203" pitchFamily="34" charset="0"/>
                  <a:cs typeface="Segoe UI" panose="020B0502040204020203" pitchFamily="34" charset="0"/>
                </a:endParaRPr>
              </a:p>
            </p:txBody>
          </p:sp>
          <p:sp>
            <p:nvSpPr>
              <p:cNvPr id="101" name="Freeform 35"/>
              <p:cNvSpPr/>
              <p:nvPr/>
            </p:nvSpPr>
            <p:spPr bwMode="auto">
              <a:xfrm>
                <a:off x="6364288" y="1752600"/>
                <a:ext cx="85725" cy="85725"/>
              </a:xfrm>
              <a:custGeom>
                <a:avLst/>
                <a:gdLst>
                  <a:gd name="T0" fmla="*/ 39 w 54"/>
                  <a:gd name="T1" fmla="*/ 40 h 54"/>
                  <a:gd name="T2" fmla="*/ 0 w 54"/>
                  <a:gd name="T3" fmla="*/ 40 h 54"/>
                  <a:gd name="T4" fmla="*/ 0 w 54"/>
                  <a:gd name="T5" fmla="*/ 54 h 54"/>
                  <a:gd name="T6" fmla="*/ 54 w 54"/>
                  <a:gd name="T7" fmla="*/ 54 h 54"/>
                  <a:gd name="T8" fmla="*/ 54 w 54"/>
                  <a:gd name="T9" fmla="*/ 0 h 54"/>
                  <a:gd name="T10" fmla="*/ 39 w 54"/>
                  <a:gd name="T11" fmla="*/ 0 h 54"/>
                  <a:gd name="T12" fmla="*/ 39 w 54"/>
                  <a:gd name="T13" fmla="*/ 40 h 54"/>
                </a:gdLst>
                <a:ahLst/>
                <a:cxnLst>
                  <a:cxn ang="0">
                    <a:pos x="T0" y="T1"/>
                  </a:cxn>
                  <a:cxn ang="0">
                    <a:pos x="T2" y="T3"/>
                  </a:cxn>
                  <a:cxn ang="0">
                    <a:pos x="T4" y="T5"/>
                  </a:cxn>
                  <a:cxn ang="0">
                    <a:pos x="T6" y="T7"/>
                  </a:cxn>
                  <a:cxn ang="0">
                    <a:pos x="T8" y="T9"/>
                  </a:cxn>
                  <a:cxn ang="0">
                    <a:pos x="T10" y="T11"/>
                  </a:cxn>
                  <a:cxn ang="0">
                    <a:pos x="T12" y="T13"/>
                  </a:cxn>
                </a:cxnLst>
                <a:rect l="0" t="0" r="r" b="b"/>
                <a:pathLst>
                  <a:path w="54" h="54">
                    <a:moveTo>
                      <a:pt x="39" y="40"/>
                    </a:moveTo>
                    <a:lnTo>
                      <a:pt x="0" y="40"/>
                    </a:lnTo>
                    <a:lnTo>
                      <a:pt x="0" y="54"/>
                    </a:lnTo>
                    <a:lnTo>
                      <a:pt x="54" y="54"/>
                    </a:lnTo>
                    <a:lnTo>
                      <a:pt x="54" y="0"/>
                    </a:lnTo>
                    <a:lnTo>
                      <a:pt x="39" y="0"/>
                    </a:lnTo>
                    <a:lnTo>
                      <a:pt x="39" y="40"/>
                    </a:lnTo>
                    <a:close/>
                  </a:path>
                </a:pathLst>
              </a:custGeom>
              <a:solidFill>
                <a:schemeClr val="tx2"/>
              </a:solidFill>
              <a:ln>
                <a:solidFill>
                  <a:schemeClr val="tx2"/>
                </a:solidFill>
              </a:ln>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2400">
                  <a:latin typeface="Segoe UI" panose="020B0502040204020203" pitchFamily="34" charset="0"/>
                  <a:cs typeface="Segoe UI" panose="020B0502040204020203" pitchFamily="34" charset="0"/>
                </a:endParaRPr>
              </a:p>
            </p:txBody>
          </p:sp>
          <p:sp>
            <p:nvSpPr>
              <p:cNvPr id="102" name="Freeform 36"/>
              <p:cNvSpPr/>
              <p:nvPr/>
            </p:nvSpPr>
            <p:spPr bwMode="auto">
              <a:xfrm>
                <a:off x="5949950" y="1752600"/>
                <a:ext cx="84138" cy="85725"/>
              </a:xfrm>
              <a:custGeom>
                <a:avLst/>
                <a:gdLst>
                  <a:gd name="T0" fmla="*/ 14 w 53"/>
                  <a:gd name="T1" fmla="*/ 40 h 54"/>
                  <a:gd name="T2" fmla="*/ 53 w 53"/>
                  <a:gd name="T3" fmla="*/ 40 h 54"/>
                  <a:gd name="T4" fmla="*/ 53 w 53"/>
                  <a:gd name="T5" fmla="*/ 54 h 54"/>
                  <a:gd name="T6" fmla="*/ 0 w 53"/>
                  <a:gd name="T7" fmla="*/ 54 h 54"/>
                  <a:gd name="T8" fmla="*/ 0 w 53"/>
                  <a:gd name="T9" fmla="*/ 0 h 54"/>
                  <a:gd name="T10" fmla="*/ 14 w 53"/>
                  <a:gd name="T11" fmla="*/ 0 h 54"/>
                  <a:gd name="T12" fmla="*/ 14 w 53"/>
                  <a:gd name="T13" fmla="*/ 40 h 54"/>
                </a:gdLst>
                <a:ahLst/>
                <a:cxnLst>
                  <a:cxn ang="0">
                    <a:pos x="T0" y="T1"/>
                  </a:cxn>
                  <a:cxn ang="0">
                    <a:pos x="T2" y="T3"/>
                  </a:cxn>
                  <a:cxn ang="0">
                    <a:pos x="T4" y="T5"/>
                  </a:cxn>
                  <a:cxn ang="0">
                    <a:pos x="T6" y="T7"/>
                  </a:cxn>
                  <a:cxn ang="0">
                    <a:pos x="T8" y="T9"/>
                  </a:cxn>
                  <a:cxn ang="0">
                    <a:pos x="T10" y="T11"/>
                  </a:cxn>
                  <a:cxn ang="0">
                    <a:pos x="T12" y="T13"/>
                  </a:cxn>
                </a:cxnLst>
                <a:rect l="0" t="0" r="r" b="b"/>
                <a:pathLst>
                  <a:path w="53" h="54">
                    <a:moveTo>
                      <a:pt x="14" y="40"/>
                    </a:moveTo>
                    <a:lnTo>
                      <a:pt x="53" y="40"/>
                    </a:lnTo>
                    <a:lnTo>
                      <a:pt x="53" y="54"/>
                    </a:lnTo>
                    <a:lnTo>
                      <a:pt x="0" y="54"/>
                    </a:lnTo>
                    <a:lnTo>
                      <a:pt x="0" y="0"/>
                    </a:lnTo>
                    <a:lnTo>
                      <a:pt x="14" y="0"/>
                    </a:lnTo>
                    <a:lnTo>
                      <a:pt x="14" y="40"/>
                    </a:lnTo>
                    <a:close/>
                  </a:path>
                </a:pathLst>
              </a:custGeom>
              <a:solidFill>
                <a:schemeClr val="tx2"/>
              </a:solidFill>
              <a:ln>
                <a:solidFill>
                  <a:schemeClr val="tx2"/>
                </a:solidFill>
              </a:ln>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2400">
                  <a:latin typeface="Segoe UI" panose="020B0502040204020203" pitchFamily="34" charset="0"/>
                  <a:cs typeface="Segoe UI" panose="020B0502040204020203" pitchFamily="34" charset="0"/>
                </a:endParaRPr>
              </a:p>
            </p:txBody>
          </p:sp>
        </p:grpSp>
        <p:sp>
          <p:nvSpPr>
            <p:cNvPr id="95" name="Freeform 37"/>
            <p:cNvSpPr/>
            <p:nvPr/>
          </p:nvSpPr>
          <p:spPr bwMode="auto">
            <a:xfrm>
              <a:off x="6011863" y="1349375"/>
              <a:ext cx="381000" cy="261937"/>
            </a:xfrm>
            <a:custGeom>
              <a:avLst/>
              <a:gdLst>
                <a:gd name="T0" fmla="*/ 4 w 67"/>
                <a:gd name="T1" fmla="*/ 46 h 46"/>
                <a:gd name="T2" fmla="*/ 3 w 67"/>
                <a:gd name="T3" fmla="*/ 37 h 46"/>
                <a:gd name="T4" fmla="*/ 33 w 67"/>
                <a:gd name="T5" fmla="*/ 3 h 46"/>
                <a:gd name="T6" fmla="*/ 64 w 67"/>
                <a:gd name="T7" fmla="*/ 37 h 46"/>
                <a:gd name="T8" fmla="*/ 62 w 67"/>
                <a:gd name="T9" fmla="*/ 46 h 46"/>
                <a:gd name="T10" fmla="*/ 64 w 67"/>
                <a:gd name="T11" fmla="*/ 46 h 46"/>
                <a:gd name="T12" fmla="*/ 67 w 67"/>
                <a:gd name="T13" fmla="*/ 33 h 46"/>
                <a:gd name="T14" fmla="*/ 33 w 67"/>
                <a:gd name="T15" fmla="*/ 0 h 46"/>
                <a:gd name="T16" fmla="*/ 0 w 67"/>
                <a:gd name="T17" fmla="*/ 33 h 46"/>
                <a:gd name="T18" fmla="*/ 3 w 67"/>
                <a:gd name="T19" fmla="*/ 46 h 46"/>
                <a:gd name="T20" fmla="*/ 4 w 67"/>
                <a:gd name="T21" fmla="*/ 46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7" h="46">
                  <a:moveTo>
                    <a:pt x="4" y="46"/>
                  </a:moveTo>
                  <a:cubicBezTo>
                    <a:pt x="3" y="43"/>
                    <a:pt x="3" y="40"/>
                    <a:pt x="3" y="37"/>
                  </a:cubicBezTo>
                  <a:cubicBezTo>
                    <a:pt x="3" y="18"/>
                    <a:pt x="16" y="3"/>
                    <a:pt x="33" y="3"/>
                  </a:cubicBezTo>
                  <a:cubicBezTo>
                    <a:pt x="50" y="3"/>
                    <a:pt x="64" y="18"/>
                    <a:pt x="64" y="37"/>
                  </a:cubicBezTo>
                  <a:cubicBezTo>
                    <a:pt x="64" y="40"/>
                    <a:pt x="63" y="43"/>
                    <a:pt x="62" y="46"/>
                  </a:cubicBezTo>
                  <a:cubicBezTo>
                    <a:pt x="64" y="46"/>
                    <a:pt x="64" y="46"/>
                    <a:pt x="64" y="46"/>
                  </a:cubicBezTo>
                  <a:cubicBezTo>
                    <a:pt x="66" y="42"/>
                    <a:pt x="67" y="37"/>
                    <a:pt x="67" y="33"/>
                  </a:cubicBezTo>
                  <a:cubicBezTo>
                    <a:pt x="67" y="14"/>
                    <a:pt x="52" y="0"/>
                    <a:pt x="33" y="0"/>
                  </a:cubicBezTo>
                  <a:cubicBezTo>
                    <a:pt x="15" y="0"/>
                    <a:pt x="0" y="14"/>
                    <a:pt x="0" y="33"/>
                  </a:cubicBezTo>
                  <a:cubicBezTo>
                    <a:pt x="0" y="37"/>
                    <a:pt x="1" y="42"/>
                    <a:pt x="3" y="46"/>
                  </a:cubicBezTo>
                  <a:lnTo>
                    <a:pt x="4" y="46"/>
                  </a:lnTo>
                  <a:close/>
                </a:path>
              </a:pathLst>
            </a:custGeom>
            <a:solidFill>
              <a:schemeClr val="bg1"/>
            </a:solidFill>
            <a:ln>
              <a:solidFill>
                <a:schemeClr val="tx2"/>
              </a:solidFill>
            </a:ln>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2400">
                <a:latin typeface="Segoe UI" panose="020B0502040204020203" pitchFamily="34" charset="0"/>
                <a:cs typeface="Segoe UI" panose="020B0502040204020203" pitchFamily="34" charset="0"/>
              </a:endParaRPr>
            </a:p>
          </p:txBody>
        </p:sp>
      </p:grpSp>
      <p:sp>
        <p:nvSpPr>
          <p:cNvPr id="2" name="文本框 1"/>
          <p:cNvSpPr txBox="1"/>
          <p:nvPr/>
        </p:nvSpPr>
        <p:spPr>
          <a:xfrm>
            <a:off x="238553" y="185143"/>
            <a:ext cx="5450531" cy="646331"/>
          </a:xfrm>
          <a:prstGeom prst="rect">
            <a:avLst/>
          </a:prstGeom>
          <a:noFill/>
        </p:spPr>
        <p:txBody>
          <a:bodyPr wrap="none" rtlCol="0">
            <a:spAutoFit/>
          </a:bodyPr>
          <a:lstStyle>
            <a:defPPr>
              <a:defRPr lang="zh-CN"/>
            </a:defPPr>
            <a:lvl1pPr>
              <a:defRPr sz="5333">
                <a:latin typeface="Segoe UI Light" panose="020B0502040204020203" pitchFamily="34" charset="0"/>
                <a:cs typeface="Segoe UI Light" panose="020B0502040204020203" pitchFamily="34" charset="0"/>
              </a:defRPr>
            </a:lvl1pPr>
          </a:lstStyle>
          <a:p>
            <a:r>
              <a:rPr lang="en-US" altLang="zh-CN" sz="3600" b="1" smtClean="0">
                <a:solidFill>
                  <a:srgbClr val="0176A3"/>
                </a:solidFill>
                <a:latin typeface="Segoe UI" panose="020B0502040204020203" pitchFamily="34" charset="0"/>
                <a:cs typeface="Segoe UI" panose="020B0502040204020203" pitchFamily="34" charset="0"/>
              </a:rPr>
              <a:t>KHUYẾN NGHỊ KẾT HỢP</a:t>
            </a:r>
            <a:endParaRPr lang="zh-CN" altLang="en-US" sz="3600" b="1">
              <a:solidFill>
                <a:srgbClr val="0176A3"/>
              </a:solidFill>
              <a:latin typeface="Segoe UI" panose="020B0502040204020203" pitchFamily="34" charset="0"/>
              <a:cs typeface="Segoe UI" panose="020B0502040204020203" pitchFamily="34" charset="0"/>
            </a:endParaRPr>
          </a:p>
        </p:txBody>
      </p:sp>
      <p:grpSp>
        <p:nvGrpSpPr>
          <p:cNvPr id="44" name="组合 43"/>
          <p:cNvGrpSpPr/>
          <p:nvPr/>
        </p:nvGrpSpPr>
        <p:grpSpPr>
          <a:xfrm>
            <a:off x="1489116" y="4277729"/>
            <a:ext cx="683208" cy="620054"/>
            <a:chOff x="1959469" y="2569539"/>
            <a:chExt cx="704274" cy="639173"/>
          </a:xfrm>
        </p:grpSpPr>
        <p:sp>
          <p:nvSpPr>
            <p:cNvPr id="80" name="Freeform 41"/>
            <p:cNvSpPr>
              <a:spLocks noEditPoints="1"/>
            </p:cNvSpPr>
            <p:nvPr/>
          </p:nvSpPr>
          <p:spPr bwMode="auto">
            <a:xfrm>
              <a:off x="2038379" y="2983818"/>
              <a:ext cx="264349" cy="217003"/>
            </a:xfrm>
            <a:custGeom>
              <a:avLst/>
              <a:gdLst>
                <a:gd name="T0" fmla="*/ 24 w 33"/>
                <a:gd name="T1" fmla="*/ 6 h 27"/>
                <a:gd name="T2" fmla="*/ 30 w 33"/>
                <a:gd name="T3" fmla="*/ 8 h 27"/>
                <a:gd name="T4" fmla="*/ 30 w 33"/>
                <a:gd name="T5" fmla="*/ 16 h 27"/>
                <a:gd name="T6" fmla="*/ 33 w 33"/>
                <a:gd name="T7" fmla="*/ 19 h 27"/>
                <a:gd name="T8" fmla="*/ 33 w 33"/>
                <a:gd name="T9" fmla="*/ 23 h 27"/>
                <a:gd name="T10" fmla="*/ 31 w 33"/>
                <a:gd name="T11" fmla="*/ 26 h 27"/>
                <a:gd name="T12" fmla="*/ 30 w 33"/>
                <a:gd name="T13" fmla="*/ 26 h 27"/>
                <a:gd name="T14" fmla="*/ 29 w 33"/>
                <a:gd name="T15" fmla="*/ 27 h 27"/>
                <a:gd name="T16" fmla="*/ 4 w 33"/>
                <a:gd name="T17" fmla="*/ 27 h 27"/>
                <a:gd name="T18" fmla="*/ 3 w 33"/>
                <a:gd name="T19" fmla="*/ 26 h 27"/>
                <a:gd name="T20" fmla="*/ 1 w 33"/>
                <a:gd name="T21" fmla="*/ 26 h 27"/>
                <a:gd name="T22" fmla="*/ 0 w 33"/>
                <a:gd name="T23" fmla="*/ 23 h 27"/>
                <a:gd name="T24" fmla="*/ 0 w 33"/>
                <a:gd name="T25" fmla="*/ 19 h 27"/>
                <a:gd name="T26" fmla="*/ 3 w 33"/>
                <a:gd name="T27" fmla="*/ 16 h 27"/>
                <a:gd name="T28" fmla="*/ 3 w 33"/>
                <a:gd name="T29" fmla="*/ 8 h 27"/>
                <a:gd name="T30" fmla="*/ 9 w 33"/>
                <a:gd name="T31" fmla="*/ 6 h 27"/>
                <a:gd name="T32" fmla="*/ 16 w 33"/>
                <a:gd name="T33" fmla="*/ 25 h 27"/>
                <a:gd name="T34" fmla="*/ 20 w 33"/>
                <a:gd name="T35" fmla="*/ 25 h 27"/>
                <a:gd name="T36" fmla="*/ 20 w 33"/>
                <a:gd name="T37" fmla="*/ 19 h 27"/>
                <a:gd name="T38" fmla="*/ 21 w 33"/>
                <a:gd name="T39" fmla="*/ 23 h 27"/>
                <a:gd name="T40" fmla="*/ 24 w 33"/>
                <a:gd name="T41" fmla="*/ 23 h 27"/>
                <a:gd name="T42" fmla="*/ 20 w 33"/>
                <a:gd name="T43" fmla="*/ 14 h 27"/>
                <a:gd name="T44" fmla="*/ 13 w 33"/>
                <a:gd name="T45" fmla="*/ 14 h 27"/>
                <a:gd name="T46" fmla="*/ 9 w 33"/>
                <a:gd name="T47" fmla="*/ 23 h 27"/>
                <a:gd name="T48" fmla="*/ 12 w 33"/>
                <a:gd name="T49" fmla="*/ 23 h 27"/>
                <a:gd name="T50" fmla="*/ 12 w 33"/>
                <a:gd name="T51" fmla="*/ 19 h 27"/>
                <a:gd name="T52" fmla="*/ 13 w 33"/>
                <a:gd name="T53" fmla="*/ 25 h 27"/>
                <a:gd name="T54" fmla="*/ 16 w 33"/>
                <a:gd name="T55" fmla="*/ 12 h 27"/>
                <a:gd name="T56" fmla="*/ 22 w 33"/>
                <a:gd name="T57" fmla="*/ 7 h 27"/>
                <a:gd name="T58" fmla="*/ 11 w 33"/>
                <a:gd name="T59" fmla="*/ 7 h 27"/>
                <a:gd name="T60" fmla="*/ 5 w 33"/>
                <a:gd name="T61" fmla="*/ 25 h 27"/>
                <a:gd name="T62" fmla="*/ 8 w 33"/>
                <a:gd name="T63" fmla="*/ 25 h 27"/>
                <a:gd name="T64" fmla="*/ 7 w 33"/>
                <a:gd name="T65" fmla="*/ 23 h 27"/>
                <a:gd name="T66" fmla="*/ 7 w 33"/>
                <a:gd name="T67" fmla="*/ 18 h 27"/>
                <a:gd name="T68" fmla="*/ 2 w 33"/>
                <a:gd name="T69" fmla="*/ 20 h 27"/>
                <a:gd name="T70" fmla="*/ 2 w 33"/>
                <a:gd name="T71" fmla="*/ 20 h 27"/>
                <a:gd name="T72" fmla="*/ 2 w 33"/>
                <a:gd name="T73" fmla="*/ 23 h 27"/>
                <a:gd name="T74" fmla="*/ 4 w 33"/>
                <a:gd name="T75" fmla="*/ 21 h 27"/>
                <a:gd name="T76" fmla="*/ 5 w 33"/>
                <a:gd name="T77" fmla="*/ 21 h 27"/>
                <a:gd name="T78" fmla="*/ 9 w 33"/>
                <a:gd name="T79" fmla="*/ 8 h 27"/>
                <a:gd name="T80" fmla="*/ 8 w 33"/>
                <a:gd name="T81" fmla="*/ 8 h 27"/>
                <a:gd name="T82" fmla="*/ 5 w 33"/>
                <a:gd name="T83" fmla="*/ 9 h 27"/>
                <a:gd name="T84" fmla="*/ 5 w 33"/>
                <a:gd name="T85" fmla="*/ 14 h 27"/>
                <a:gd name="T86" fmla="*/ 9 w 33"/>
                <a:gd name="T87" fmla="*/ 15 h 27"/>
                <a:gd name="T88" fmla="*/ 9 w 33"/>
                <a:gd name="T89" fmla="*/ 8 h 27"/>
                <a:gd name="T90" fmla="*/ 28 w 33"/>
                <a:gd name="T91" fmla="*/ 25 h 27"/>
                <a:gd name="T92" fmla="*/ 28 w 33"/>
                <a:gd name="T93" fmla="*/ 21 h 27"/>
                <a:gd name="T94" fmla="*/ 29 w 33"/>
                <a:gd name="T95" fmla="*/ 23 h 27"/>
                <a:gd name="T96" fmla="*/ 31 w 33"/>
                <a:gd name="T97" fmla="*/ 22 h 27"/>
                <a:gd name="T98" fmla="*/ 30 w 33"/>
                <a:gd name="T99" fmla="*/ 19 h 27"/>
                <a:gd name="T100" fmla="*/ 26 w 33"/>
                <a:gd name="T101" fmla="*/ 18 h 27"/>
                <a:gd name="T102" fmla="*/ 26 w 33"/>
                <a:gd name="T103" fmla="*/ 23 h 27"/>
                <a:gd name="T104" fmla="*/ 25 w 33"/>
                <a:gd name="T105" fmla="*/ 25 h 27"/>
                <a:gd name="T106" fmla="*/ 24 w 33"/>
                <a:gd name="T107" fmla="*/ 8 h 27"/>
                <a:gd name="T108" fmla="*/ 22 w 33"/>
                <a:gd name="T109" fmla="*/ 12 h 27"/>
                <a:gd name="T110" fmla="*/ 25 w 33"/>
                <a:gd name="T111" fmla="*/ 15 h 27"/>
                <a:gd name="T112" fmla="*/ 28 w 33"/>
                <a:gd name="T113" fmla="*/ 14 h 27"/>
                <a:gd name="T114" fmla="*/ 28 w 33"/>
                <a:gd name="T115" fmla="*/ 9 h 27"/>
                <a:gd name="T116" fmla="*/ 24 w 33"/>
                <a:gd name="T117" fmla="*/ 8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33" h="27">
                  <a:moveTo>
                    <a:pt x="16" y="0"/>
                  </a:moveTo>
                  <a:cubicBezTo>
                    <a:pt x="20" y="0"/>
                    <a:pt x="23" y="2"/>
                    <a:pt x="24" y="6"/>
                  </a:cubicBezTo>
                  <a:cubicBezTo>
                    <a:pt x="24" y="6"/>
                    <a:pt x="25" y="6"/>
                    <a:pt x="26" y="6"/>
                  </a:cubicBezTo>
                  <a:cubicBezTo>
                    <a:pt x="27" y="6"/>
                    <a:pt x="29" y="6"/>
                    <a:pt x="30" y="8"/>
                  </a:cubicBezTo>
                  <a:cubicBezTo>
                    <a:pt x="31" y="9"/>
                    <a:pt x="31" y="10"/>
                    <a:pt x="31" y="12"/>
                  </a:cubicBezTo>
                  <a:cubicBezTo>
                    <a:pt x="31" y="13"/>
                    <a:pt x="31" y="15"/>
                    <a:pt x="30" y="16"/>
                  </a:cubicBezTo>
                  <a:cubicBezTo>
                    <a:pt x="31" y="17"/>
                    <a:pt x="31" y="17"/>
                    <a:pt x="31" y="17"/>
                  </a:cubicBezTo>
                  <a:cubicBezTo>
                    <a:pt x="32" y="18"/>
                    <a:pt x="32" y="18"/>
                    <a:pt x="33" y="19"/>
                  </a:cubicBezTo>
                  <a:cubicBezTo>
                    <a:pt x="33" y="20"/>
                    <a:pt x="33" y="21"/>
                    <a:pt x="33" y="22"/>
                  </a:cubicBezTo>
                  <a:cubicBezTo>
                    <a:pt x="33" y="23"/>
                    <a:pt x="33" y="23"/>
                    <a:pt x="33" y="23"/>
                  </a:cubicBezTo>
                  <a:cubicBezTo>
                    <a:pt x="33" y="24"/>
                    <a:pt x="33" y="24"/>
                    <a:pt x="33" y="25"/>
                  </a:cubicBezTo>
                  <a:cubicBezTo>
                    <a:pt x="32" y="25"/>
                    <a:pt x="32" y="25"/>
                    <a:pt x="31" y="26"/>
                  </a:cubicBezTo>
                  <a:cubicBezTo>
                    <a:pt x="31" y="26"/>
                    <a:pt x="31" y="26"/>
                    <a:pt x="31" y="26"/>
                  </a:cubicBezTo>
                  <a:cubicBezTo>
                    <a:pt x="30" y="26"/>
                    <a:pt x="30" y="26"/>
                    <a:pt x="30" y="26"/>
                  </a:cubicBezTo>
                  <a:cubicBezTo>
                    <a:pt x="30" y="26"/>
                    <a:pt x="30" y="26"/>
                    <a:pt x="30" y="26"/>
                  </a:cubicBezTo>
                  <a:cubicBezTo>
                    <a:pt x="30" y="27"/>
                    <a:pt x="30" y="27"/>
                    <a:pt x="29" y="27"/>
                  </a:cubicBezTo>
                  <a:cubicBezTo>
                    <a:pt x="16" y="27"/>
                    <a:pt x="16" y="27"/>
                    <a:pt x="16" y="27"/>
                  </a:cubicBezTo>
                  <a:cubicBezTo>
                    <a:pt x="4" y="27"/>
                    <a:pt x="4" y="27"/>
                    <a:pt x="4" y="27"/>
                  </a:cubicBezTo>
                  <a:cubicBezTo>
                    <a:pt x="3" y="27"/>
                    <a:pt x="3" y="27"/>
                    <a:pt x="3" y="26"/>
                  </a:cubicBezTo>
                  <a:cubicBezTo>
                    <a:pt x="3" y="26"/>
                    <a:pt x="3" y="26"/>
                    <a:pt x="3" y="26"/>
                  </a:cubicBezTo>
                  <a:cubicBezTo>
                    <a:pt x="2" y="26"/>
                    <a:pt x="2" y="26"/>
                    <a:pt x="2" y="26"/>
                  </a:cubicBezTo>
                  <a:cubicBezTo>
                    <a:pt x="2" y="26"/>
                    <a:pt x="1" y="26"/>
                    <a:pt x="1" y="26"/>
                  </a:cubicBezTo>
                  <a:cubicBezTo>
                    <a:pt x="1" y="25"/>
                    <a:pt x="0" y="25"/>
                    <a:pt x="0" y="25"/>
                  </a:cubicBezTo>
                  <a:cubicBezTo>
                    <a:pt x="0" y="24"/>
                    <a:pt x="0" y="24"/>
                    <a:pt x="0" y="23"/>
                  </a:cubicBezTo>
                  <a:cubicBezTo>
                    <a:pt x="0" y="22"/>
                    <a:pt x="0" y="22"/>
                    <a:pt x="0" y="22"/>
                  </a:cubicBezTo>
                  <a:cubicBezTo>
                    <a:pt x="0" y="21"/>
                    <a:pt x="0" y="20"/>
                    <a:pt x="0" y="19"/>
                  </a:cubicBezTo>
                  <a:cubicBezTo>
                    <a:pt x="0" y="19"/>
                    <a:pt x="0" y="19"/>
                    <a:pt x="0" y="19"/>
                  </a:cubicBezTo>
                  <a:cubicBezTo>
                    <a:pt x="1" y="18"/>
                    <a:pt x="2" y="17"/>
                    <a:pt x="3" y="16"/>
                  </a:cubicBezTo>
                  <a:cubicBezTo>
                    <a:pt x="2" y="15"/>
                    <a:pt x="1" y="13"/>
                    <a:pt x="1" y="12"/>
                  </a:cubicBezTo>
                  <a:cubicBezTo>
                    <a:pt x="1" y="10"/>
                    <a:pt x="2" y="9"/>
                    <a:pt x="3" y="8"/>
                  </a:cubicBezTo>
                  <a:cubicBezTo>
                    <a:pt x="4" y="6"/>
                    <a:pt x="6" y="6"/>
                    <a:pt x="7" y="6"/>
                  </a:cubicBezTo>
                  <a:cubicBezTo>
                    <a:pt x="8" y="6"/>
                    <a:pt x="9" y="6"/>
                    <a:pt x="9" y="6"/>
                  </a:cubicBezTo>
                  <a:cubicBezTo>
                    <a:pt x="10" y="2"/>
                    <a:pt x="13" y="0"/>
                    <a:pt x="16" y="0"/>
                  </a:cubicBezTo>
                  <a:close/>
                  <a:moveTo>
                    <a:pt x="16" y="25"/>
                  </a:moveTo>
                  <a:cubicBezTo>
                    <a:pt x="16" y="25"/>
                    <a:pt x="16" y="25"/>
                    <a:pt x="16" y="25"/>
                  </a:cubicBezTo>
                  <a:cubicBezTo>
                    <a:pt x="20" y="25"/>
                    <a:pt x="20" y="25"/>
                    <a:pt x="20" y="25"/>
                  </a:cubicBezTo>
                  <a:cubicBezTo>
                    <a:pt x="20" y="23"/>
                    <a:pt x="20" y="22"/>
                    <a:pt x="20" y="20"/>
                  </a:cubicBezTo>
                  <a:cubicBezTo>
                    <a:pt x="20" y="20"/>
                    <a:pt x="20" y="19"/>
                    <a:pt x="20" y="19"/>
                  </a:cubicBezTo>
                  <a:cubicBezTo>
                    <a:pt x="21" y="19"/>
                    <a:pt x="21" y="20"/>
                    <a:pt x="21" y="20"/>
                  </a:cubicBezTo>
                  <a:cubicBezTo>
                    <a:pt x="21" y="23"/>
                    <a:pt x="21" y="23"/>
                    <a:pt x="21" y="23"/>
                  </a:cubicBezTo>
                  <a:cubicBezTo>
                    <a:pt x="24" y="23"/>
                    <a:pt x="24" y="23"/>
                    <a:pt x="24" y="23"/>
                  </a:cubicBezTo>
                  <a:cubicBezTo>
                    <a:pt x="24" y="23"/>
                    <a:pt x="24" y="23"/>
                    <a:pt x="24" y="23"/>
                  </a:cubicBezTo>
                  <a:cubicBezTo>
                    <a:pt x="24" y="20"/>
                    <a:pt x="24" y="20"/>
                    <a:pt x="24" y="20"/>
                  </a:cubicBezTo>
                  <a:cubicBezTo>
                    <a:pt x="24" y="17"/>
                    <a:pt x="22" y="16"/>
                    <a:pt x="20" y="14"/>
                  </a:cubicBezTo>
                  <a:cubicBezTo>
                    <a:pt x="19" y="14"/>
                    <a:pt x="18" y="15"/>
                    <a:pt x="16" y="15"/>
                  </a:cubicBezTo>
                  <a:cubicBezTo>
                    <a:pt x="15" y="15"/>
                    <a:pt x="14" y="14"/>
                    <a:pt x="13" y="14"/>
                  </a:cubicBezTo>
                  <a:cubicBezTo>
                    <a:pt x="11" y="16"/>
                    <a:pt x="9" y="17"/>
                    <a:pt x="9" y="20"/>
                  </a:cubicBezTo>
                  <a:cubicBezTo>
                    <a:pt x="9" y="23"/>
                    <a:pt x="9" y="23"/>
                    <a:pt x="9" y="23"/>
                  </a:cubicBezTo>
                  <a:cubicBezTo>
                    <a:pt x="9" y="23"/>
                    <a:pt x="9" y="23"/>
                    <a:pt x="9" y="23"/>
                  </a:cubicBezTo>
                  <a:cubicBezTo>
                    <a:pt x="12" y="23"/>
                    <a:pt x="12" y="23"/>
                    <a:pt x="12" y="23"/>
                  </a:cubicBezTo>
                  <a:cubicBezTo>
                    <a:pt x="12" y="20"/>
                    <a:pt x="12" y="20"/>
                    <a:pt x="12" y="20"/>
                  </a:cubicBezTo>
                  <a:cubicBezTo>
                    <a:pt x="12" y="20"/>
                    <a:pt x="12" y="19"/>
                    <a:pt x="12" y="19"/>
                  </a:cubicBezTo>
                  <a:cubicBezTo>
                    <a:pt x="13" y="19"/>
                    <a:pt x="13" y="20"/>
                    <a:pt x="13" y="20"/>
                  </a:cubicBezTo>
                  <a:cubicBezTo>
                    <a:pt x="13" y="22"/>
                    <a:pt x="13" y="23"/>
                    <a:pt x="13" y="25"/>
                  </a:cubicBezTo>
                  <a:cubicBezTo>
                    <a:pt x="16" y="25"/>
                    <a:pt x="16" y="25"/>
                    <a:pt x="16" y="25"/>
                  </a:cubicBezTo>
                  <a:close/>
                  <a:moveTo>
                    <a:pt x="16" y="12"/>
                  </a:moveTo>
                  <a:cubicBezTo>
                    <a:pt x="16" y="12"/>
                    <a:pt x="16" y="12"/>
                    <a:pt x="16" y="12"/>
                  </a:cubicBezTo>
                  <a:cubicBezTo>
                    <a:pt x="19" y="12"/>
                    <a:pt x="22" y="10"/>
                    <a:pt x="22" y="7"/>
                  </a:cubicBezTo>
                  <a:cubicBezTo>
                    <a:pt x="22" y="4"/>
                    <a:pt x="19" y="2"/>
                    <a:pt x="16" y="2"/>
                  </a:cubicBezTo>
                  <a:cubicBezTo>
                    <a:pt x="14" y="2"/>
                    <a:pt x="11" y="4"/>
                    <a:pt x="11" y="7"/>
                  </a:cubicBezTo>
                  <a:cubicBezTo>
                    <a:pt x="11" y="10"/>
                    <a:pt x="14" y="12"/>
                    <a:pt x="16" y="12"/>
                  </a:cubicBezTo>
                  <a:close/>
                  <a:moveTo>
                    <a:pt x="5" y="25"/>
                  </a:moveTo>
                  <a:cubicBezTo>
                    <a:pt x="5" y="25"/>
                    <a:pt x="5" y="25"/>
                    <a:pt x="5" y="25"/>
                  </a:cubicBezTo>
                  <a:cubicBezTo>
                    <a:pt x="8" y="25"/>
                    <a:pt x="8" y="25"/>
                    <a:pt x="8" y="25"/>
                  </a:cubicBezTo>
                  <a:cubicBezTo>
                    <a:pt x="8" y="25"/>
                    <a:pt x="8" y="25"/>
                    <a:pt x="7" y="24"/>
                  </a:cubicBezTo>
                  <a:cubicBezTo>
                    <a:pt x="7" y="24"/>
                    <a:pt x="7" y="23"/>
                    <a:pt x="7" y="23"/>
                  </a:cubicBezTo>
                  <a:cubicBezTo>
                    <a:pt x="7" y="20"/>
                    <a:pt x="7" y="20"/>
                    <a:pt x="7" y="20"/>
                  </a:cubicBezTo>
                  <a:cubicBezTo>
                    <a:pt x="7" y="19"/>
                    <a:pt x="7" y="18"/>
                    <a:pt x="7" y="18"/>
                  </a:cubicBezTo>
                  <a:cubicBezTo>
                    <a:pt x="6" y="18"/>
                    <a:pt x="6" y="17"/>
                    <a:pt x="5" y="17"/>
                  </a:cubicBezTo>
                  <a:cubicBezTo>
                    <a:pt x="4" y="18"/>
                    <a:pt x="3" y="19"/>
                    <a:pt x="2" y="20"/>
                  </a:cubicBezTo>
                  <a:cubicBezTo>
                    <a:pt x="2" y="20"/>
                    <a:pt x="2" y="20"/>
                    <a:pt x="2" y="20"/>
                  </a:cubicBezTo>
                  <a:cubicBezTo>
                    <a:pt x="2" y="20"/>
                    <a:pt x="2" y="20"/>
                    <a:pt x="2" y="20"/>
                  </a:cubicBezTo>
                  <a:cubicBezTo>
                    <a:pt x="2" y="21"/>
                    <a:pt x="2" y="21"/>
                    <a:pt x="2" y="22"/>
                  </a:cubicBezTo>
                  <a:cubicBezTo>
                    <a:pt x="2" y="23"/>
                    <a:pt x="2" y="23"/>
                    <a:pt x="2" y="23"/>
                  </a:cubicBezTo>
                  <a:cubicBezTo>
                    <a:pt x="4" y="23"/>
                    <a:pt x="4" y="23"/>
                    <a:pt x="4" y="23"/>
                  </a:cubicBezTo>
                  <a:cubicBezTo>
                    <a:pt x="4" y="21"/>
                    <a:pt x="4" y="21"/>
                    <a:pt x="4" y="21"/>
                  </a:cubicBezTo>
                  <a:cubicBezTo>
                    <a:pt x="4" y="21"/>
                    <a:pt x="4" y="21"/>
                    <a:pt x="4" y="21"/>
                  </a:cubicBezTo>
                  <a:cubicBezTo>
                    <a:pt x="5" y="21"/>
                    <a:pt x="5" y="21"/>
                    <a:pt x="5" y="21"/>
                  </a:cubicBezTo>
                  <a:cubicBezTo>
                    <a:pt x="5" y="25"/>
                    <a:pt x="5" y="25"/>
                    <a:pt x="5" y="25"/>
                  </a:cubicBezTo>
                  <a:close/>
                  <a:moveTo>
                    <a:pt x="9" y="8"/>
                  </a:moveTo>
                  <a:cubicBezTo>
                    <a:pt x="9" y="8"/>
                    <a:pt x="9" y="8"/>
                    <a:pt x="9" y="8"/>
                  </a:cubicBezTo>
                  <a:cubicBezTo>
                    <a:pt x="9" y="8"/>
                    <a:pt x="9" y="8"/>
                    <a:pt x="8" y="8"/>
                  </a:cubicBezTo>
                  <a:cubicBezTo>
                    <a:pt x="8" y="8"/>
                    <a:pt x="8" y="8"/>
                    <a:pt x="7" y="8"/>
                  </a:cubicBezTo>
                  <a:cubicBezTo>
                    <a:pt x="6" y="8"/>
                    <a:pt x="5" y="8"/>
                    <a:pt x="5" y="9"/>
                  </a:cubicBezTo>
                  <a:cubicBezTo>
                    <a:pt x="4" y="10"/>
                    <a:pt x="4" y="11"/>
                    <a:pt x="4" y="12"/>
                  </a:cubicBezTo>
                  <a:cubicBezTo>
                    <a:pt x="4" y="13"/>
                    <a:pt x="4" y="14"/>
                    <a:pt x="5" y="14"/>
                  </a:cubicBezTo>
                  <a:cubicBezTo>
                    <a:pt x="5" y="15"/>
                    <a:pt x="6" y="15"/>
                    <a:pt x="7" y="15"/>
                  </a:cubicBezTo>
                  <a:cubicBezTo>
                    <a:pt x="8" y="15"/>
                    <a:pt x="8" y="15"/>
                    <a:pt x="9" y="15"/>
                  </a:cubicBezTo>
                  <a:cubicBezTo>
                    <a:pt x="9" y="14"/>
                    <a:pt x="10" y="13"/>
                    <a:pt x="11" y="12"/>
                  </a:cubicBezTo>
                  <a:cubicBezTo>
                    <a:pt x="10" y="11"/>
                    <a:pt x="9" y="10"/>
                    <a:pt x="9" y="8"/>
                  </a:cubicBezTo>
                  <a:close/>
                  <a:moveTo>
                    <a:pt x="28" y="25"/>
                  </a:moveTo>
                  <a:cubicBezTo>
                    <a:pt x="28" y="25"/>
                    <a:pt x="28" y="25"/>
                    <a:pt x="28" y="25"/>
                  </a:cubicBezTo>
                  <a:cubicBezTo>
                    <a:pt x="28" y="21"/>
                    <a:pt x="28" y="21"/>
                    <a:pt x="28" y="21"/>
                  </a:cubicBezTo>
                  <a:cubicBezTo>
                    <a:pt x="28" y="21"/>
                    <a:pt x="28" y="21"/>
                    <a:pt x="28" y="21"/>
                  </a:cubicBezTo>
                  <a:cubicBezTo>
                    <a:pt x="29" y="21"/>
                    <a:pt x="29" y="21"/>
                    <a:pt x="29" y="21"/>
                  </a:cubicBezTo>
                  <a:cubicBezTo>
                    <a:pt x="29" y="23"/>
                    <a:pt x="29" y="23"/>
                    <a:pt x="29" y="23"/>
                  </a:cubicBezTo>
                  <a:cubicBezTo>
                    <a:pt x="31" y="23"/>
                    <a:pt x="31" y="23"/>
                    <a:pt x="31" y="23"/>
                  </a:cubicBezTo>
                  <a:cubicBezTo>
                    <a:pt x="31" y="22"/>
                    <a:pt x="31" y="22"/>
                    <a:pt x="31" y="22"/>
                  </a:cubicBezTo>
                  <a:cubicBezTo>
                    <a:pt x="31" y="21"/>
                    <a:pt x="31" y="21"/>
                    <a:pt x="31" y="20"/>
                  </a:cubicBezTo>
                  <a:cubicBezTo>
                    <a:pt x="30" y="20"/>
                    <a:pt x="30" y="19"/>
                    <a:pt x="30" y="19"/>
                  </a:cubicBezTo>
                  <a:cubicBezTo>
                    <a:pt x="28" y="17"/>
                    <a:pt x="28" y="17"/>
                    <a:pt x="28" y="17"/>
                  </a:cubicBezTo>
                  <a:cubicBezTo>
                    <a:pt x="27" y="17"/>
                    <a:pt x="27" y="18"/>
                    <a:pt x="26" y="18"/>
                  </a:cubicBezTo>
                  <a:cubicBezTo>
                    <a:pt x="26" y="18"/>
                    <a:pt x="26" y="19"/>
                    <a:pt x="26" y="20"/>
                  </a:cubicBezTo>
                  <a:cubicBezTo>
                    <a:pt x="26" y="23"/>
                    <a:pt x="26" y="23"/>
                    <a:pt x="26" y="23"/>
                  </a:cubicBezTo>
                  <a:cubicBezTo>
                    <a:pt x="26" y="23"/>
                    <a:pt x="26" y="24"/>
                    <a:pt x="26" y="24"/>
                  </a:cubicBezTo>
                  <a:cubicBezTo>
                    <a:pt x="25" y="25"/>
                    <a:pt x="25" y="25"/>
                    <a:pt x="25" y="25"/>
                  </a:cubicBezTo>
                  <a:cubicBezTo>
                    <a:pt x="28" y="25"/>
                    <a:pt x="28" y="25"/>
                    <a:pt x="28" y="25"/>
                  </a:cubicBezTo>
                  <a:close/>
                  <a:moveTo>
                    <a:pt x="24" y="8"/>
                  </a:moveTo>
                  <a:cubicBezTo>
                    <a:pt x="24" y="8"/>
                    <a:pt x="24" y="8"/>
                    <a:pt x="24" y="8"/>
                  </a:cubicBezTo>
                  <a:cubicBezTo>
                    <a:pt x="24" y="10"/>
                    <a:pt x="23" y="11"/>
                    <a:pt x="22" y="12"/>
                  </a:cubicBezTo>
                  <a:cubicBezTo>
                    <a:pt x="23" y="13"/>
                    <a:pt x="24" y="14"/>
                    <a:pt x="24" y="15"/>
                  </a:cubicBezTo>
                  <a:cubicBezTo>
                    <a:pt x="24" y="15"/>
                    <a:pt x="25" y="15"/>
                    <a:pt x="25" y="15"/>
                  </a:cubicBezTo>
                  <a:cubicBezTo>
                    <a:pt x="25" y="15"/>
                    <a:pt x="25" y="15"/>
                    <a:pt x="26" y="15"/>
                  </a:cubicBezTo>
                  <a:cubicBezTo>
                    <a:pt x="27" y="15"/>
                    <a:pt x="28" y="15"/>
                    <a:pt x="28" y="14"/>
                  </a:cubicBezTo>
                  <a:cubicBezTo>
                    <a:pt x="29" y="14"/>
                    <a:pt x="29" y="13"/>
                    <a:pt x="29" y="12"/>
                  </a:cubicBezTo>
                  <a:cubicBezTo>
                    <a:pt x="29" y="11"/>
                    <a:pt x="29" y="10"/>
                    <a:pt x="28" y="9"/>
                  </a:cubicBezTo>
                  <a:cubicBezTo>
                    <a:pt x="28" y="8"/>
                    <a:pt x="27" y="8"/>
                    <a:pt x="26" y="8"/>
                  </a:cubicBezTo>
                  <a:cubicBezTo>
                    <a:pt x="25" y="8"/>
                    <a:pt x="25" y="8"/>
                    <a:pt x="24" y="8"/>
                  </a:cubicBezTo>
                  <a:cubicBezTo>
                    <a:pt x="24" y="8"/>
                    <a:pt x="24" y="8"/>
                    <a:pt x="24" y="8"/>
                  </a:cubicBezTo>
                  <a:close/>
                </a:path>
              </a:pathLst>
            </a:custGeom>
            <a:solidFill>
              <a:schemeClr val="tx2"/>
            </a:solidFill>
            <a:ln>
              <a:noFill/>
            </a:ln>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latin typeface="Segoe UI" panose="020B0502040204020203" pitchFamily="34" charset="0"/>
                <a:cs typeface="Segoe UI" panose="020B0502040204020203" pitchFamily="34" charset="0"/>
              </a:endParaRPr>
            </a:p>
          </p:txBody>
        </p:sp>
        <p:sp>
          <p:nvSpPr>
            <p:cNvPr id="81" name="Freeform 42"/>
            <p:cNvSpPr>
              <a:spLocks noEditPoints="1"/>
            </p:cNvSpPr>
            <p:nvPr/>
          </p:nvSpPr>
          <p:spPr bwMode="auto">
            <a:xfrm>
              <a:off x="2359938" y="3033137"/>
              <a:ext cx="264349" cy="175575"/>
            </a:xfrm>
            <a:custGeom>
              <a:avLst/>
              <a:gdLst>
                <a:gd name="T0" fmla="*/ 27 w 33"/>
                <a:gd name="T1" fmla="*/ 17 h 22"/>
                <a:gd name="T2" fmla="*/ 24 w 33"/>
                <a:gd name="T3" fmla="*/ 17 h 22"/>
                <a:gd name="T4" fmla="*/ 1 w 33"/>
                <a:gd name="T5" fmla="*/ 9 h 22"/>
                <a:gd name="T6" fmla="*/ 17 w 33"/>
                <a:gd name="T7" fmla="*/ 9 h 22"/>
                <a:gd name="T8" fmla="*/ 1 w 33"/>
                <a:gd name="T9" fmla="*/ 2 h 22"/>
                <a:gd name="T10" fmla="*/ 17 w 33"/>
                <a:gd name="T11" fmla="*/ 11 h 22"/>
                <a:gd name="T12" fmla="*/ 1 w 33"/>
                <a:gd name="T13" fmla="*/ 11 h 22"/>
                <a:gd name="T14" fmla="*/ 17 w 33"/>
                <a:gd name="T15" fmla="*/ 13 h 22"/>
                <a:gd name="T16" fmla="*/ 1 w 33"/>
                <a:gd name="T17" fmla="*/ 0 h 22"/>
                <a:gd name="T18" fmla="*/ 1 w 33"/>
                <a:gd name="T19" fmla="*/ 0 h 22"/>
                <a:gd name="T20" fmla="*/ 18 w 33"/>
                <a:gd name="T21" fmla="*/ 1 h 22"/>
                <a:gd name="T22" fmla="*/ 18 w 33"/>
                <a:gd name="T23" fmla="*/ 14 h 22"/>
                <a:gd name="T24" fmla="*/ 17 w 33"/>
                <a:gd name="T25" fmla="*/ 14 h 22"/>
                <a:gd name="T26" fmla="*/ 0 w 33"/>
                <a:gd name="T27" fmla="*/ 14 h 22"/>
                <a:gd name="T28" fmla="*/ 0 w 33"/>
                <a:gd name="T29" fmla="*/ 1 h 22"/>
                <a:gd name="T30" fmla="*/ 28 w 33"/>
                <a:gd name="T31" fmla="*/ 3 h 22"/>
                <a:gd name="T32" fmla="*/ 29 w 33"/>
                <a:gd name="T33" fmla="*/ 4 h 22"/>
                <a:gd name="T34" fmla="*/ 33 w 33"/>
                <a:gd name="T35" fmla="*/ 12 h 22"/>
                <a:gd name="T36" fmla="*/ 33 w 33"/>
                <a:gd name="T37" fmla="*/ 17 h 22"/>
                <a:gd name="T38" fmla="*/ 31 w 33"/>
                <a:gd name="T39" fmla="*/ 18 h 22"/>
                <a:gd name="T40" fmla="*/ 29 w 33"/>
                <a:gd name="T41" fmla="*/ 20 h 22"/>
                <a:gd name="T42" fmla="*/ 25 w 33"/>
                <a:gd name="T43" fmla="*/ 22 h 22"/>
                <a:gd name="T44" fmla="*/ 22 w 33"/>
                <a:gd name="T45" fmla="*/ 20 h 22"/>
                <a:gd name="T46" fmla="*/ 21 w 33"/>
                <a:gd name="T47" fmla="*/ 18 h 22"/>
                <a:gd name="T48" fmla="*/ 12 w 33"/>
                <a:gd name="T49" fmla="*/ 20 h 22"/>
                <a:gd name="T50" fmla="*/ 5 w 33"/>
                <a:gd name="T51" fmla="*/ 20 h 22"/>
                <a:gd name="T52" fmla="*/ 2 w 33"/>
                <a:gd name="T53" fmla="*/ 18 h 22"/>
                <a:gd name="T54" fmla="*/ 2 w 33"/>
                <a:gd name="T55" fmla="*/ 15 h 22"/>
                <a:gd name="T56" fmla="*/ 5 w 33"/>
                <a:gd name="T57" fmla="*/ 15 h 22"/>
                <a:gd name="T58" fmla="*/ 7 w 33"/>
                <a:gd name="T59" fmla="*/ 18 h 22"/>
                <a:gd name="T60" fmla="*/ 10 w 33"/>
                <a:gd name="T61" fmla="*/ 18 h 22"/>
                <a:gd name="T62" fmla="*/ 11 w 33"/>
                <a:gd name="T63" fmla="*/ 17 h 22"/>
                <a:gd name="T64" fmla="*/ 19 w 33"/>
                <a:gd name="T65" fmla="*/ 15 h 22"/>
                <a:gd name="T66" fmla="*/ 21 w 33"/>
                <a:gd name="T67" fmla="*/ 3 h 22"/>
                <a:gd name="T68" fmla="*/ 22 w 33"/>
                <a:gd name="T69" fmla="*/ 10 h 22"/>
                <a:gd name="T70" fmla="*/ 29 w 33"/>
                <a:gd name="T71" fmla="*/ 10 h 22"/>
                <a:gd name="T72" fmla="*/ 22 w 33"/>
                <a:gd name="T73" fmla="*/ 6 h 22"/>
                <a:gd name="T74" fmla="*/ 30 w 33"/>
                <a:gd name="T75" fmla="*/ 11 h 22"/>
                <a:gd name="T76" fmla="*/ 22 w 33"/>
                <a:gd name="T77" fmla="*/ 11 h 22"/>
                <a:gd name="T78" fmla="*/ 23 w 33"/>
                <a:gd name="T79" fmla="*/ 17 h 22"/>
                <a:gd name="T80" fmla="*/ 25 w 33"/>
                <a:gd name="T81" fmla="*/ 19 h 22"/>
                <a:gd name="T82" fmla="*/ 27 w 33"/>
                <a:gd name="T83" fmla="*/ 18 h 22"/>
                <a:gd name="T84" fmla="*/ 28 w 33"/>
                <a:gd name="T85" fmla="*/ 17 h 22"/>
                <a:gd name="T86" fmla="*/ 30 w 33"/>
                <a:gd name="T87" fmla="*/ 15 h 22"/>
                <a:gd name="T88" fmla="*/ 30 w 33"/>
                <a:gd name="T89" fmla="*/ 11 h 22"/>
                <a:gd name="T90" fmla="*/ 9 w 33"/>
                <a:gd name="T91" fmla="*/ 15 h 22"/>
                <a:gd name="T92" fmla="*/ 9 w 33"/>
                <a:gd name="T93" fmla="*/ 18 h 22"/>
                <a:gd name="T94" fmla="*/ 9 w 33"/>
                <a:gd name="T95" fmla="*/ 15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33" h="22">
                  <a:moveTo>
                    <a:pt x="25" y="15"/>
                  </a:moveTo>
                  <a:cubicBezTo>
                    <a:pt x="26" y="15"/>
                    <a:pt x="27" y="16"/>
                    <a:pt x="27" y="17"/>
                  </a:cubicBezTo>
                  <a:cubicBezTo>
                    <a:pt x="27" y="17"/>
                    <a:pt x="26" y="18"/>
                    <a:pt x="25" y="18"/>
                  </a:cubicBezTo>
                  <a:cubicBezTo>
                    <a:pt x="25" y="18"/>
                    <a:pt x="24" y="17"/>
                    <a:pt x="24" y="17"/>
                  </a:cubicBezTo>
                  <a:cubicBezTo>
                    <a:pt x="24" y="16"/>
                    <a:pt x="25" y="15"/>
                    <a:pt x="25" y="15"/>
                  </a:cubicBezTo>
                  <a:close/>
                  <a:moveTo>
                    <a:pt x="1" y="9"/>
                  </a:moveTo>
                  <a:cubicBezTo>
                    <a:pt x="1" y="9"/>
                    <a:pt x="1" y="9"/>
                    <a:pt x="1" y="9"/>
                  </a:cubicBezTo>
                  <a:cubicBezTo>
                    <a:pt x="17" y="9"/>
                    <a:pt x="17" y="9"/>
                    <a:pt x="17" y="9"/>
                  </a:cubicBezTo>
                  <a:cubicBezTo>
                    <a:pt x="17" y="2"/>
                    <a:pt x="17" y="2"/>
                    <a:pt x="17" y="2"/>
                  </a:cubicBezTo>
                  <a:cubicBezTo>
                    <a:pt x="1" y="2"/>
                    <a:pt x="1" y="2"/>
                    <a:pt x="1" y="2"/>
                  </a:cubicBezTo>
                  <a:cubicBezTo>
                    <a:pt x="1" y="9"/>
                    <a:pt x="1" y="9"/>
                    <a:pt x="1" y="9"/>
                  </a:cubicBezTo>
                  <a:close/>
                  <a:moveTo>
                    <a:pt x="17" y="11"/>
                  </a:moveTo>
                  <a:cubicBezTo>
                    <a:pt x="17" y="11"/>
                    <a:pt x="17" y="11"/>
                    <a:pt x="17" y="11"/>
                  </a:cubicBezTo>
                  <a:cubicBezTo>
                    <a:pt x="1" y="11"/>
                    <a:pt x="1" y="11"/>
                    <a:pt x="1" y="11"/>
                  </a:cubicBezTo>
                  <a:cubicBezTo>
                    <a:pt x="1" y="13"/>
                    <a:pt x="1" y="13"/>
                    <a:pt x="1" y="13"/>
                  </a:cubicBezTo>
                  <a:cubicBezTo>
                    <a:pt x="17" y="13"/>
                    <a:pt x="17" y="13"/>
                    <a:pt x="17" y="13"/>
                  </a:cubicBezTo>
                  <a:cubicBezTo>
                    <a:pt x="17" y="11"/>
                    <a:pt x="17" y="11"/>
                    <a:pt x="17" y="11"/>
                  </a:cubicBezTo>
                  <a:close/>
                  <a:moveTo>
                    <a:pt x="1" y="0"/>
                  </a:moveTo>
                  <a:cubicBezTo>
                    <a:pt x="1" y="0"/>
                    <a:pt x="1" y="0"/>
                    <a:pt x="1" y="0"/>
                  </a:cubicBezTo>
                  <a:cubicBezTo>
                    <a:pt x="1" y="0"/>
                    <a:pt x="1" y="0"/>
                    <a:pt x="1" y="0"/>
                  </a:cubicBezTo>
                  <a:cubicBezTo>
                    <a:pt x="17" y="0"/>
                    <a:pt x="17" y="0"/>
                    <a:pt x="17" y="0"/>
                  </a:cubicBezTo>
                  <a:cubicBezTo>
                    <a:pt x="18" y="0"/>
                    <a:pt x="18" y="1"/>
                    <a:pt x="18" y="1"/>
                  </a:cubicBezTo>
                  <a:cubicBezTo>
                    <a:pt x="18" y="1"/>
                    <a:pt x="18" y="1"/>
                    <a:pt x="18" y="1"/>
                  </a:cubicBezTo>
                  <a:cubicBezTo>
                    <a:pt x="18" y="14"/>
                    <a:pt x="18" y="14"/>
                    <a:pt x="18" y="14"/>
                  </a:cubicBezTo>
                  <a:cubicBezTo>
                    <a:pt x="18" y="14"/>
                    <a:pt x="18" y="14"/>
                    <a:pt x="17" y="14"/>
                  </a:cubicBezTo>
                  <a:cubicBezTo>
                    <a:pt x="17" y="14"/>
                    <a:pt x="17" y="14"/>
                    <a:pt x="17" y="14"/>
                  </a:cubicBezTo>
                  <a:cubicBezTo>
                    <a:pt x="1" y="14"/>
                    <a:pt x="1" y="14"/>
                    <a:pt x="1" y="14"/>
                  </a:cubicBezTo>
                  <a:cubicBezTo>
                    <a:pt x="0" y="14"/>
                    <a:pt x="0" y="14"/>
                    <a:pt x="0" y="14"/>
                  </a:cubicBezTo>
                  <a:cubicBezTo>
                    <a:pt x="0" y="14"/>
                    <a:pt x="0" y="14"/>
                    <a:pt x="0" y="14"/>
                  </a:cubicBezTo>
                  <a:cubicBezTo>
                    <a:pt x="0" y="1"/>
                    <a:pt x="0" y="1"/>
                    <a:pt x="0" y="1"/>
                  </a:cubicBezTo>
                  <a:cubicBezTo>
                    <a:pt x="0" y="1"/>
                    <a:pt x="0" y="0"/>
                    <a:pt x="1" y="0"/>
                  </a:cubicBezTo>
                  <a:close/>
                  <a:moveTo>
                    <a:pt x="28" y="3"/>
                  </a:moveTo>
                  <a:cubicBezTo>
                    <a:pt x="28" y="3"/>
                    <a:pt x="28" y="3"/>
                    <a:pt x="28" y="3"/>
                  </a:cubicBezTo>
                  <a:cubicBezTo>
                    <a:pt x="28" y="3"/>
                    <a:pt x="29" y="4"/>
                    <a:pt x="29" y="4"/>
                  </a:cubicBezTo>
                  <a:cubicBezTo>
                    <a:pt x="32" y="11"/>
                    <a:pt x="32" y="11"/>
                    <a:pt x="32" y="11"/>
                  </a:cubicBezTo>
                  <a:cubicBezTo>
                    <a:pt x="33" y="11"/>
                    <a:pt x="33" y="12"/>
                    <a:pt x="33" y="12"/>
                  </a:cubicBezTo>
                  <a:cubicBezTo>
                    <a:pt x="33" y="12"/>
                    <a:pt x="33" y="12"/>
                    <a:pt x="33" y="12"/>
                  </a:cubicBezTo>
                  <a:cubicBezTo>
                    <a:pt x="33" y="17"/>
                    <a:pt x="33" y="17"/>
                    <a:pt x="33" y="17"/>
                  </a:cubicBezTo>
                  <a:cubicBezTo>
                    <a:pt x="33" y="17"/>
                    <a:pt x="32" y="18"/>
                    <a:pt x="31" y="18"/>
                  </a:cubicBezTo>
                  <a:cubicBezTo>
                    <a:pt x="31" y="18"/>
                    <a:pt x="31" y="18"/>
                    <a:pt x="31" y="18"/>
                  </a:cubicBezTo>
                  <a:cubicBezTo>
                    <a:pt x="30" y="18"/>
                    <a:pt x="30" y="18"/>
                    <a:pt x="30" y="18"/>
                  </a:cubicBezTo>
                  <a:cubicBezTo>
                    <a:pt x="30" y="19"/>
                    <a:pt x="30" y="20"/>
                    <a:pt x="29" y="20"/>
                  </a:cubicBezTo>
                  <a:cubicBezTo>
                    <a:pt x="29" y="20"/>
                    <a:pt x="29" y="20"/>
                    <a:pt x="29" y="20"/>
                  </a:cubicBezTo>
                  <a:cubicBezTo>
                    <a:pt x="28" y="21"/>
                    <a:pt x="27" y="22"/>
                    <a:pt x="25" y="22"/>
                  </a:cubicBezTo>
                  <a:cubicBezTo>
                    <a:pt x="24" y="22"/>
                    <a:pt x="23" y="21"/>
                    <a:pt x="22" y="20"/>
                  </a:cubicBezTo>
                  <a:cubicBezTo>
                    <a:pt x="22" y="20"/>
                    <a:pt x="22" y="20"/>
                    <a:pt x="22" y="20"/>
                  </a:cubicBezTo>
                  <a:cubicBezTo>
                    <a:pt x="21" y="20"/>
                    <a:pt x="21" y="19"/>
                    <a:pt x="21" y="18"/>
                  </a:cubicBezTo>
                  <a:cubicBezTo>
                    <a:pt x="21" y="18"/>
                    <a:pt x="21" y="18"/>
                    <a:pt x="21" y="18"/>
                  </a:cubicBezTo>
                  <a:cubicBezTo>
                    <a:pt x="13" y="18"/>
                    <a:pt x="13" y="18"/>
                    <a:pt x="13" y="18"/>
                  </a:cubicBezTo>
                  <a:cubicBezTo>
                    <a:pt x="13" y="19"/>
                    <a:pt x="13" y="20"/>
                    <a:pt x="12" y="20"/>
                  </a:cubicBezTo>
                  <a:cubicBezTo>
                    <a:pt x="11" y="21"/>
                    <a:pt x="10" y="22"/>
                    <a:pt x="9" y="22"/>
                  </a:cubicBezTo>
                  <a:cubicBezTo>
                    <a:pt x="7" y="22"/>
                    <a:pt x="6" y="21"/>
                    <a:pt x="5" y="20"/>
                  </a:cubicBezTo>
                  <a:cubicBezTo>
                    <a:pt x="5" y="20"/>
                    <a:pt x="4" y="19"/>
                    <a:pt x="4" y="18"/>
                  </a:cubicBezTo>
                  <a:cubicBezTo>
                    <a:pt x="2" y="18"/>
                    <a:pt x="2" y="18"/>
                    <a:pt x="2" y="18"/>
                  </a:cubicBezTo>
                  <a:cubicBezTo>
                    <a:pt x="2" y="18"/>
                    <a:pt x="1" y="17"/>
                    <a:pt x="1" y="17"/>
                  </a:cubicBezTo>
                  <a:cubicBezTo>
                    <a:pt x="1" y="16"/>
                    <a:pt x="2" y="15"/>
                    <a:pt x="2" y="15"/>
                  </a:cubicBezTo>
                  <a:cubicBezTo>
                    <a:pt x="5" y="15"/>
                    <a:pt x="5" y="15"/>
                    <a:pt x="5" y="15"/>
                  </a:cubicBezTo>
                  <a:cubicBezTo>
                    <a:pt x="5" y="15"/>
                    <a:pt x="5" y="15"/>
                    <a:pt x="5" y="15"/>
                  </a:cubicBezTo>
                  <a:cubicBezTo>
                    <a:pt x="6" y="15"/>
                    <a:pt x="6" y="16"/>
                    <a:pt x="6" y="17"/>
                  </a:cubicBezTo>
                  <a:cubicBezTo>
                    <a:pt x="6" y="17"/>
                    <a:pt x="6" y="18"/>
                    <a:pt x="7" y="18"/>
                  </a:cubicBezTo>
                  <a:cubicBezTo>
                    <a:pt x="7" y="19"/>
                    <a:pt x="8" y="19"/>
                    <a:pt x="9" y="19"/>
                  </a:cubicBezTo>
                  <a:cubicBezTo>
                    <a:pt x="9" y="19"/>
                    <a:pt x="10" y="19"/>
                    <a:pt x="10" y="18"/>
                  </a:cubicBezTo>
                  <a:cubicBezTo>
                    <a:pt x="11" y="18"/>
                    <a:pt x="11" y="17"/>
                    <a:pt x="11" y="17"/>
                  </a:cubicBezTo>
                  <a:cubicBezTo>
                    <a:pt x="11" y="17"/>
                    <a:pt x="11" y="17"/>
                    <a:pt x="11" y="17"/>
                  </a:cubicBezTo>
                  <a:cubicBezTo>
                    <a:pt x="11" y="16"/>
                    <a:pt x="12" y="15"/>
                    <a:pt x="12" y="15"/>
                  </a:cubicBezTo>
                  <a:cubicBezTo>
                    <a:pt x="19" y="15"/>
                    <a:pt x="19" y="15"/>
                    <a:pt x="19" y="15"/>
                  </a:cubicBezTo>
                  <a:cubicBezTo>
                    <a:pt x="19" y="5"/>
                    <a:pt x="19" y="5"/>
                    <a:pt x="19" y="5"/>
                  </a:cubicBezTo>
                  <a:cubicBezTo>
                    <a:pt x="19" y="4"/>
                    <a:pt x="20" y="3"/>
                    <a:pt x="21" y="3"/>
                  </a:cubicBezTo>
                  <a:cubicBezTo>
                    <a:pt x="23" y="3"/>
                    <a:pt x="25" y="3"/>
                    <a:pt x="28" y="3"/>
                  </a:cubicBezTo>
                  <a:close/>
                  <a:moveTo>
                    <a:pt x="22" y="10"/>
                  </a:moveTo>
                  <a:cubicBezTo>
                    <a:pt x="22" y="10"/>
                    <a:pt x="22" y="10"/>
                    <a:pt x="22" y="10"/>
                  </a:cubicBezTo>
                  <a:cubicBezTo>
                    <a:pt x="29" y="10"/>
                    <a:pt x="29" y="10"/>
                    <a:pt x="29" y="10"/>
                  </a:cubicBezTo>
                  <a:cubicBezTo>
                    <a:pt x="27" y="6"/>
                    <a:pt x="27" y="6"/>
                    <a:pt x="27" y="6"/>
                  </a:cubicBezTo>
                  <a:cubicBezTo>
                    <a:pt x="22" y="6"/>
                    <a:pt x="22" y="6"/>
                    <a:pt x="22" y="6"/>
                  </a:cubicBezTo>
                  <a:cubicBezTo>
                    <a:pt x="22" y="10"/>
                    <a:pt x="22" y="10"/>
                    <a:pt x="22" y="10"/>
                  </a:cubicBezTo>
                  <a:close/>
                  <a:moveTo>
                    <a:pt x="30" y="11"/>
                  </a:moveTo>
                  <a:cubicBezTo>
                    <a:pt x="30" y="11"/>
                    <a:pt x="30" y="11"/>
                    <a:pt x="30" y="11"/>
                  </a:cubicBezTo>
                  <a:cubicBezTo>
                    <a:pt x="22" y="11"/>
                    <a:pt x="22" y="11"/>
                    <a:pt x="22" y="11"/>
                  </a:cubicBezTo>
                  <a:cubicBezTo>
                    <a:pt x="22" y="15"/>
                    <a:pt x="22" y="15"/>
                    <a:pt x="22" y="15"/>
                  </a:cubicBezTo>
                  <a:cubicBezTo>
                    <a:pt x="23" y="16"/>
                    <a:pt x="23" y="16"/>
                    <a:pt x="23" y="17"/>
                  </a:cubicBezTo>
                  <a:cubicBezTo>
                    <a:pt x="23" y="17"/>
                    <a:pt x="23" y="18"/>
                    <a:pt x="24" y="18"/>
                  </a:cubicBezTo>
                  <a:cubicBezTo>
                    <a:pt x="24" y="19"/>
                    <a:pt x="25" y="19"/>
                    <a:pt x="25" y="19"/>
                  </a:cubicBezTo>
                  <a:cubicBezTo>
                    <a:pt x="26" y="19"/>
                    <a:pt x="27" y="19"/>
                    <a:pt x="27" y="18"/>
                  </a:cubicBezTo>
                  <a:cubicBezTo>
                    <a:pt x="27" y="18"/>
                    <a:pt x="27" y="18"/>
                    <a:pt x="27" y="18"/>
                  </a:cubicBezTo>
                  <a:cubicBezTo>
                    <a:pt x="28" y="18"/>
                    <a:pt x="28" y="17"/>
                    <a:pt x="28" y="17"/>
                  </a:cubicBezTo>
                  <a:cubicBezTo>
                    <a:pt x="28" y="17"/>
                    <a:pt x="28" y="17"/>
                    <a:pt x="28" y="17"/>
                  </a:cubicBezTo>
                  <a:cubicBezTo>
                    <a:pt x="28" y="16"/>
                    <a:pt x="28" y="15"/>
                    <a:pt x="29" y="15"/>
                  </a:cubicBezTo>
                  <a:cubicBezTo>
                    <a:pt x="30" y="15"/>
                    <a:pt x="30" y="15"/>
                    <a:pt x="30" y="15"/>
                  </a:cubicBezTo>
                  <a:cubicBezTo>
                    <a:pt x="30" y="12"/>
                    <a:pt x="30" y="12"/>
                    <a:pt x="30" y="12"/>
                  </a:cubicBezTo>
                  <a:cubicBezTo>
                    <a:pt x="30" y="11"/>
                    <a:pt x="30" y="11"/>
                    <a:pt x="30" y="11"/>
                  </a:cubicBezTo>
                  <a:close/>
                  <a:moveTo>
                    <a:pt x="9" y="15"/>
                  </a:moveTo>
                  <a:cubicBezTo>
                    <a:pt x="9" y="15"/>
                    <a:pt x="9" y="15"/>
                    <a:pt x="9" y="15"/>
                  </a:cubicBezTo>
                  <a:cubicBezTo>
                    <a:pt x="9" y="15"/>
                    <a:pt x="10" y="16"/>
                    <a:pt x="10" y="17"/>
                  </a:cubicBezTo>
                  <a:cubicBezTo>
                    <a:pt x="10" y="17"/>
                    <a:pt x="9" y="18"/>
                    <a:pt x="9" y="18"/>
                  </a:cubicBezTo>
                  <a:cubicBezTo>
                    <a:pt x="8" y="18"/>
                    <a:pt x="7" y="17"/>
                    <a:pt x="7" y="17"/>
                  </a:cubicBezTo>
                  <a:cubicBezTo>
                    <a:pt x="7" y="16"/>
                    <a:pt x="8" y="15"/>
                    <a:pt x="9" y="15"/>
                  </a:cubicBezTo>
                  <a:close/>
                </a:path>
              </a:pathLst>
            </a:custGeom>
            <a:solidFill>
              <a:schemeClr val="tx2"/>
            </a:solidFill>
            <a:ln>
              <a:noFill/>
            </a:ln>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latin typeface="Segoe UI" panose="020B0502040204020203" pitchFamily="34" charset="0"/>
                <a:cs typeface="Segoe UI" panose="020B0502040204020203" pitchFamily="34" charset="0"/>
              </a:endParaRPr>
            </a:p>
          </p:txBody>
        </p:sp>
        <p:sp>
          <p:nvSpPr>
            <p:cNvPr id="82" name="Freeform 43"/>
            <p:cNvSpPr>
              <a:spLocks noEditPoints="1"/>
            </p:cNvSpPr>
            <p:nvPr/>
          </p:nvSpPr>
          <p:spPr bwMode="auto">
            <a:xfrm>
              <a:off x="1959469" y="2569539"/>
              <a:ext cx="704274" cy="455707"/>
            </a:xfrm>
            <a:custGeom>
              <a:avLst/>
              <a:gdLst>
                <a:gd name="T0" fmla="*/ 47 w 88"/>
                <a:gd name="T1" fmla="*/ 57 h 57"/>
                <a:gd name="T2" fmla="*/ 47 w 88"/>
                <a:gd name="T3" fmla="*/ 34 h 57"/>
                <a:gd name="T4" fmla="*/ 48 w 88"/>
                <a:gd name="T5" fmla="*/ 33 h 57"/>
                <a:gd name="T6" fmla="*/ 87 w 88"/>
                <a:gd name="T7" fmla="*/ 5 h 57"/>
                <a:gd name="T8" fmla="*/ 88 w 88"/>
                <a:gd name="T9" fmla="*/ 3 h 57"/>
                <a:gd name="T10" fmla="*/ 84 w 88"/>
                <a:gd name="T11" fmla="*/ 0 h 57"/>
                <a:gd name="T12" fmla="*/ 5 w 88"/>
                <a:gd name="T13" fmla="*/ 0 h 57"/>
                <a:gd name="T14" fmla="*/ 2 w 88"/>
                <a:gd name="T15" fmla="*/ 1 h 57"/>
                <a:gd name="T16" fmla="*/ 2 w 88"/>
                <a:gd name="T17" fmla="*/ 4 h 57"/>
                <a:gd name="T18" fmla="*/ 41 w 88"/>
                <a:gd name="T19" fmla="*/ 33 h 57"/>
                <a:gd name="T20" fmla="*/ 42 w 88"/>
                <a:gd name="T21" fmla="*/ 34 h 57"/>
                <a:gd name="T22" fmla="*/ 42 w 88"/>
                <a:gd name="T23" fmla="*/ 34 h 57"/>
                <a:gd name="T24" fmla="*/ 42 w 88"/>
                <a:gd name="T25" fmla="*/ 54 h 57"/>
                <a:gd name="T26" fmla="*/ 47 w 88"/>
                <a:gd name="T27" fmla="*/ 57 h 57"/>
                <a:gd name="T28" fmla="*/ 19 w 88"/>
                <a:gd name="T29" fmla="*/ 9 h 57"/>
                <a:gd name="T30" fmla="*/ 14 w 88"/>
                <a:gd name="T31" fmla="*/ 5 h 57"/>
                <a:gd name="T32" fmla="*/ 75 w 88"/>
                <a:gd name="T33" fmla="*/ 5 h 57"/>
                <a:gd name="T34" fmla="*/ 69 w 88"/>
                <a:gd name="T35" fmla="*/ 9 h 57"/>
                <a:gd name="T36" fmla="*/ 19 w 88"/>
                <a:gd name="T37" fmla="*/ 9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88" h="57">
                  <a:moveTo>
                    <a:pt x="47" y="57"/>
                  </a:moveTo>
                  <a:cubicBezTo>
                    <a:pt x="47" y="34"/>
                    <a:pt x="47" y="34"/>
                    <a:pt x="47" y="34"/>
                  </a:cubicBezTo>
                  <a:cubicBezTo>
                    <a:pt x="47" y="34"/>
                    <a:pt x="47" y="34"/>
                    <a:pt x="48" y="33"/>
                  </a:cubicBezTo>
                  <a:cubicBezTo>
                    <a:pt x="87" y="5"/>
                    <a:pt x="87" y="5"/>
                    <a:pt x="87" y="5"/>
                  </a:cubicBezTo>
                  <a:cubicBezTo>
                    <a:pt x="88" y="4"/>
                    <a:pt x="88" y="4"/>
                    <a:pt x="88" y="3"/>
                  </a:cubicBezTo>
                  <a:cubicBezTo>
                    <a:pt x="88" y="1"/>
                    <a:pt x="86" y="0"/>
                    <a:pt x="84" y="0"/>
                  </a:cubicBezTo>
                  <a:cubicBezTo>
                    <a:pt x="5" y="0"/>
                    <a:pt x="5" y="0"/>
                    <a:pt x="5" y="0"/>
                  </a:cubicBezTo>
                  <a:cubicBezTo>
                    <a:pt x="4" y="0"/>
                    <a:pt x="3" y="0"/>
                    <a:pt x="2" y="1"/>
                  </a:cubicBezTo>
                  <a:cubicBezTo>
                    <a:pt x="0" y="2"/>
                    <a:pt x="0" y="3"/>
                    <a:pt x="2" y="4"/>
                  </a:cubicBezTo>
                  <a:cubicBezTo>
                    <a:pt x="41" y="33"/>
                    <a:pt x="41" y="33"/>
                    <a:pt x="41" y="33"/>
                  </a:cubicBezTo>
                  <a:cubicBezTo>
                    <a:pt x="41" y="34"/>
                    <a:pt x="41" y="34"/>
                    <a:pt x="42" y="34"/>
                  </a:cubicBezTo>
                  <a:cubicBezTo>
                    <a:pt x="42" y="34"/>
                    <a:pt x="42" y="34"/>
                    <a:pt x="42" y="34"/>
                  </a:cubicBezTo>
                  <a:cubicBezTo>
                    <a:pt x="42" y="54"/>
                    <a:pt x="42" y="54"/>
                    <a:pt x="42" y="54"/>
                  </a:cubicBezTo>
                  <a:lnTo>
                    <a:pt x="47" y="57"/>
                  </a:lnTo>
                  <a:close/>
                  <a:moveTo>
                    <a:pt x="19" y="9"/>
                  </a:moveTo>
                  <a:cubicBezTo>
                    <a:pt x="14" y="5"/>
                    <a:pt x="14" y="5"/>
                    <a:pt x="14" y="5"/>
                  </a:cubicBezTo>
                  <a:cubicBezTo>
                    <a:pt x="75" y="5"/>
                    <a:pt x="75" y="5"/>
                    <a:pt x="75" y="5"/>
                  </a:cubicBezTo>
                  <a:cubicBezTo>
                    <a:pt x="69" y="9"/>
                    <a:pt x="69" y="9"/>
                    <a:pt x="69" y="9"/>
                  </a:cubicBezTo>
                  <a:lnTo>
                    <a:pt x="19" y="9"/>
                  </a:lnTo>
                  <a:close/>
                </a:path>
              </a:pathLst>
            </a:custGeom>
            <a:solidFill>
              <a:schemeClr val="tx2"/>
            </a:solidFill>
            <a:ln>
              <a:noFill/>
            </a:ln>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latin typeface="Segoe UI" panose="020B0502040204020203" pitchFamily="34" charset="0"/>
                <a:cs typeface="Segoe UI" panose="020B0502040204020203" pitchFamily="34" charset="0"/>
              </a:endParaRPr>
            </a:p>
          </p:txBody>
        </p:sp>
      </p:grpSp>
      <p:grpSp>
        <p:nvGrpSpPr>
          <p:cNvPr id="105" name="组合 104"/>
          <p:cNvGrpSpPr/>
          <p:nvPr/>
        </p:nvGrpSpPr>
        <p:grpSpPr>
          <a:xfrm>
            <a:off x="4327169" y="4277729"/>
            <a:ext cx="695675" cy="861311"/>
            <a:chOff x="4519968" y="4277729"/>
            <a:chExt cx="695675" cy="861311"/>
          </a:xfrm>
        </p:grpSpPr>
        <p:sp>
          <p:nvSpPr>
            <p:cNvPr id="59" name="AutoShape 3"/>
            <p:cNvSpPr>
              <a:spLocks noChangeAspect="1" noChangeArrowheads="1" noTextEdit="1"/>
            </p:cNvSpPr>
            <p:nvPr/>
          </p:nvSpPr>
          <p:spPr bwMode="auto">
            <a:xfrm>
              <a:off x="4528802" y="4277729"/>
              <a:ext cx="678008" cy="843644"/>
            </a:xfrm>
            <a:prstGeom prst="rect">
              <a:avLst/>
            </a:prstGeom>
            <a:noFill/>
            <a:ln w="9525">
              <a:noFill/>
              <a:miter lim="800000"/>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2000">
                <a:latin typeface="Segoe UI" panose="020B0502040204020203" pitchFamily="34" charset="0"/>
                <a:cs typeface="Segoe UI" panose="020B0502040204020203" pitchFamily="34" charset="0"/>
              </a:endParaRPr>
            </a:p>
          </p:txBody>
        </p:sp>
        <p:sp>
          <p:nvSpPr>
            <p:cNvPr id="60" name="Freeform 5"/>
            <p:cNvSpPr/>
            <p:nvPr/>
          </p:nvSpPr>
          <p:spPr bwMode="auto">
            <a:xfrm>
              <a:off x="4519968" y="4277729"/>
              <a:ext cx="218640" cy="90549"/>
            </a:xfrm>
            <a:custGeom>
              <a:avLst/>
              <a:gdLst>
                <a:gd name="T0" fmla="*/ 22 w 26"/>
                <a:gd name="T1" fmla="*/ 0 h 11"/>
                <a:gd name="T2" fmla="*/ 4 w 26"/>
                <a:gd name="T3" fmla="*/ 0 h 11"/>
                <a:gd name="T4" fmla="*/ 0 w 26"/>
                <a:gd name="T5" fmla="*/ 4 h 11"/>
                <a:gd name="T6" fmla="*/ 0 w 26"/>
                <a:gd name="T7" fmla="*/ 8 h 11"/>
                <a:gd name="T8" fmla="*/ 4 w 26"/>
                <a:gd name="T9" fmla="*/ 11 h 11"/>
                <a:gd name="T10" fmla="*/ 22 w 26"/>
                <a:gd name="T11" fmla="*/ 11 h 11"/>
                <a:gd name="T12" fmla="*/ 26 w 26"/>
                <a:gd name="T13" fmla="*/ 8 h 11"/>
                <a:gd name="T14" fmla="*/ 26 w 26"/>
                <a:gd name="T15" fmla="*/ 4 h 11"/>
                <a:gd name="T16" fmla="*/ 22 w 26"/>
                <a:gd name="T17" fmla="*/ 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6" h="11">
                  <a:moveTo>
                    <a:pt x="22" y="0"/>
                  </a:moveTo>
                  <a:cubicBezTo>
                    <a:pt x="4" y="0"/>
                    <a:pt x="4" y="0"/>
                    <a:pt x="4" y="0"/>
                  </a:cubicBezTo>
                  <a:cubicBezTo>
                    <a:pt x="2" y="0"/>
                    <a:pt x="0" y="2"/>
                    <a:pt x="0" y="4"/>
                  </a:cubicBezTo>
                  <a:cubicBezTo>
                    <a:pt x="0" y="8"/>
                    <a:pt x="0" y="8"/>
                    <a:pt x="0" y="8"/>
                  </a:cubicBezTo>
                  <a:cubicBezTo>
                    <a:pt x="0" y="10"/>
                    <a:pt x="2" y="11"/>
                    <a:pt x="4" y="11"/>
                  </a:cubicBezTo>
                  <a:cubicBezTo>
                    <a:pt x="22" y="11"/>
                    <a:pt x="22" y="11"/>
                    <a:pt x="22" y="11"/>
                  </a:cubicBezTo>
                  <a:cubicBezTo>
                    <a:pt x="24" y="11"/>
                    <a:pt x="26" y="10"/>
                    <a:pt x="26" y="8"/>
                  </a:cubicBezTo>
                  <a:cubicBezTo>
                    <a:pt x="26" y="4"/>
                    <a:pt x="26" y="4"/>
                    <a:pt x="26" y="4"/>
                  </a:cubicBezTo>
                  <a:cubicBezTo>
                    <a:pt x="26" y="2"/>
                    <a:pt x="24" y="0"/>
                    <a:pt x="22" y="0"/>
                  </a:cubicBezTo>
                </a:path>
              </a:pathLst>
            </a:custGeom>
            <a:solidFill>
              <a:schemeClr val="tx2"/>
            </a:solidFill>
            <a:ln w="9525">
              <a:noFill/>
              <a:round/>
            </a:ln>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2000">
                <a:latin typeface="Segoe UI" panose="020B0502040204020203" pitchFamily="34" charset="0"/>
                <a:cs typeface="Segoe UI" panose="020B0502040204020203" pitchFamily="34" charset="0"/>
              </a:endParaRPr>
            </a:p>
          </p:txBody>
        </p:sp>
        <p:sp>
          <p:nvSpPr>
            <p:cNvPr id="61" name="Freeform 6"/>
            <p:cNvSpPr/>
            <p:nvPr/>
          </p:nvSpPr>
          <p:spPr bwMode="auto">
            <a:xfrm>
              <a:off x="4754069" y="4277729"/>
              <a:ext cx="218640" cy="90549"/>
            </a:xfrm>
            <a:custGeom>
              <a:avLst/>
              <a:gdLst>
                <a:gd name="T0" fmla="*/ 22 w 26"/>
                <a:gd name="T1" fmla="*/ 0 h 11"/>
                <a:gd name="T2" fmla="*/ 4 w 26"/>
                <a:gd name="T3" fmla="*/ 0 h 11"/>
                <a:gd name="T4" fmla="*/ 0 w 26"/>
                <a:gd name="T5" fmla="*/ 4 h 11"/>
                <a:gd name="T6" fmla="*/ 0 w 26"/>
                <a:gd name="T7" fmla="*/ 8 h 11"/>
                <a:gd name="T8" fmla="*/ 4 w 26"/>
                <a:gd name="T9" fmla="*/ 11 h 11"/>
                <a:gd name="T10" fmla="*/ 22 w 26"/>
                <a:gd name="T11" fmla="*/ 11 h 11"/>
                <a:gd name="T12" fmla="*/ 26 w 26"/>
                <a:gd name="T13" fmla="*/ 8 h 11"/>
                <a:gd name="T14" fmla="*/ 26 w 26"/>
                <a:gd name="T15" fmla="*/ 4 h 11"/>
                <a:gd name="T16" fmla="*/ 22 w 26"/>
                <a:gd name="T17" fmla="*/ 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6" h="11">
                  <a:moveTo>
                    <a:pt x="22" y="0"/>
                  </a:moveTo>
                  <a:cubicBezTo>
                    <a:pt x="4" y="0"/>
                    <a:pt x="4" y="0"/>
                    <a:pt x="4" y="0"/>
                  </a:cubicBezTo>
                  <a:cubicBezTo>
                    <a:pt x="2" y="0"/>
                    <a:pt x="0" y="2"/>
                    <a:pt x="0" y="4"/>
                  </a:cubicBezTo>
                  <a:cubicBezTo>
                    <a:pt x="0" y="8"/>
                    <a:pt x="0" y="8"/>
                    <a:pt x="0" y="8"/>
                  </a:cubicBezTo>
                  <a:cubicBezTo>
                    <a:pt x="0" y="10"/>
                    <a:pt x="2" y="11"/>
                    <a:pt x="4" y="11"/>
                  </a:cubicBezTo>
                  <a:cubicBezTo>
                    <a:pt x="22" y="11"/>
                    <a:pt x="22" y="11"/>
                    <a:pt x="22" y="11"/>
                  </a:cubicBezTo>
                  <a:cubicBezTo>
                    <a:pt x="24" y="11"/>
                    <a:pt x="26" y="10"/>
                    <a:pt x="26" y="8"/>
                  </a:cubicBezTo>
                  <a:cubicBezTo>
                    <a:pt x="26" y="4"/>
                    <a:pt x="26" y="4"/>
                    <a:pt x="26" y="4"/>
                  </a:cubicBezTo>
                  <a:cubicBezTo>
                    <a:pt x="26" y="2"/>
                    <a:pt x="24" y="0"/>
                    <a:pt x="22" y="0"/>
                  </a:cubicBezTo>
                </a:path>
              </a:pathLst>
            </a:custGeom>
            <a:solidFill>
              <a:schemeClr val="tx2"/>
            </a:solidFill>
            <a:ln w="9525">
              <a:noFill/>
              <a:round/>
            </a:ln>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2000">
                <a:latin typeface="Segoe UI" panose="020B0502040204020203" pitchFamily="34" charset="0"/>
                <a:cs typeface="Segoe UI" panose="020B0502040204020203" pitchFamily="34" charset="0"/>
              </a:endParaRPr>
            </a:p>
          </p:txBody>
        </p:sp>
        <p:sp>
          <p:nvSpPr>
            <p:cNvPr id="62" name="Freeform 7"/>
            <p:cNvSpPr/>
            <p:nvPr/>
          </p:nvSpPr>
          <p:spPr bwMode="auto">
            <a:xfrm>
              <a:off x="4997003" y="4277729"/>
              <a:ext cx="209806" cy="90549"/>
            </a:xfrm>
            <a:custGeom>
              <a:avLst/>
              <a:gdLst>
                <a:gd name="T0" fmla="*/ 22 w 25"/>
                <a:gd name="T1" fmla="*/ 0 h 11"/>
                <a:gd name="T2" fmla="*/ 4 w 25"/>
                <a:gd name="T3" fmla="*/ 0 h 11"/>
                <a:gd name="T4" fmla="*/ 0 w 25"/>
                <a:gd name="T5" fmla="*/ 4 h 11"/>
                <a:gd name="T6" fmla="*/ 0 w 25"/>
                <a:gd name="T7" fmla="*/ 8 h 11"/>
                <a:gd name="T8" fmla="*/ 4 w 25"/>
                <a:gd name="T9" fmla="*/ 11 h 11"/>
                <a:gd name="T10" fmla="*/ 22 w 25"/>
                <a:gd name="T11" fmla="*/ 11 h 11"/>
                <a:gd name="T12" fmla="*/ 25 w 25"/>
                <a:gd name="T13" fmla="*/ 8 h 11"/>
                <a:gd name="T14" fmla="*/ 25 w 25"/>
                <a:gd name="T15" fmla="*/ 4 h 11"/>
                <a:gd name="T16" fmla="*/ 22 w 25"/>
                <a:gd name="T17" fmla="*/ 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 h="11">
                  <a:moveTo>
                    <a:pt x="22" y="0"/>
                  </a:moveTo>
                  <a:cubicBezTo>
                    <a:pt x="4" y="0"/>
                    <a:pt x="4" y="0"/>
                    <a:pt x="4" y="0"/>
                  </a:cubicBezTo>
                  <a:cubicBezTo>
                    <a:pt x="2" y="0"/>
                    <a:pt x="0" y="2"/>
                    <a:pt x="0" y="4"/>
                  </a:cubicBezTo>
                  <a:cubicBezTo>
                    <a:pt x="0" y="8"/>
                    <a:pt x="0" y="8"/>
                    <a:pt x="0" y="8"/>
                  </a:cubicBezTo>
                  <a:cubicBezTo>
                    <a:pt x="0" y="10"/>
                    <a:pt x="2" y="11"/>
                    <a:pt x="4" y="11"/>
                  </a:cubicBezTo>
                  <a:cubicBezTo>
                    <a:pt x="22" y="11"/>
                    <a:pt x="22" y="11"/>
                    <a:pt x="22" y="11"/>
                  </a:cubicBezTo>
                  <a:cubicBezTo>
                    <a:pt x="24" y="11"/>
                    <a:pt x="25" y="10"/>
                    <a:pt x="25" y="8"/>
                  </a:cubicBezTo>
                  <a:cubicBezTo>
                    <a:pt x="25" y="4"/>
                    <a:pt x="25" y="4"/>
                    <a:pt x="25" y="4"/>
                  </a:cubicBezTo>
                  <a:cubicBezTo>
                    <a:pt x="25" y="2"/>
                    <a:pt x="24" y="0"/>
                    <a:pt x="22" y="0"/>
                  </a:cubicBezTo>
                </a:path>
              </a:pathLst>
            </a:custGeom>
            <a:solidFill>
              <a:schemeClr val="tx2"/>
            </a:solidFill>
            <a:ln w="9525">
              <a:noFill/>
              <a:round/>
            </a:ln>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2000">
                <a:latin typeface="Segoe UI" panose="020B0502040204020203" pitchFamily="34" charset="0"/>
                <a:cs typeface="Segoe UI" panose="020B0502040204020203" pitchFamily="34" charset="0"/>
              </a:endParaRPr>
            </a:p>
          </p:txBody>
        </p:sp>
        <p:sp>
          <p:nvSpPr>
            <p:cNvPr id="63" name="Freeform 8"/>
            <p:cNvSpPr/>
            <p:nvPr/>
          </p:nvSpPr>
          <p:spPr bwMode="auto">
            <a:xfrm>
              <a:off x="4519968" y="4518455"/>
              <a:ext cx="218640" cy="90549"/>
            </a:xfrm>
            <a:custGeom>
              <a:avLst/>
              <a:gdLst>
                <a:gd name="T0" fmla="*/ 22 w 26"/>
                <a:gd name="T1" fmla="*/ 0 h 11"/>
                <a:gd name="T2" fmla="*/ 4 w 26"/>
                <a:gd name="T3" fmla="*/ 0 h 11"/>
                <a:gd name="T4" fmla="*/ 0 w 26"/>
                <a:gd name="T5" fmla="*/ 3 h 11"/>
                <a:gd name="T6" fmla="*/ 0 w 26"/>
                <a:gd name="T7" fmla="*/ 7 h 11"/>
                <a:gd name="T8" fmla="*/ 4 w 26"/>
                <a:gd name="T9" fmla="*/ 11 h 11"/>
                <a:gd name="T10" fmla="*/ 22 w 26"/>
                <a:gd name="T11" fmla="*/ 11 h 11"/>
                <a:gd name="T12" fmla="*/ 26 w 26"/>
                <a:gd name="T13" fmla="*/ 7 h 11"/>
                <a:gd name="T14" fmla="*/ 26 w 26"/>
                <a:gd name="T15" fmla="*/ 3 h 11"/>
                <a:gd name="T16" fmla="*/ 22 w 26"/>
                <a:gd name="T17" fmla="*/ 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6" h="11">
                  <a:moveTo>
                    <a:pt x="22" y="0"/>
                  </a:moveTo>
                  <a:cubicBezTo>
                    <a:pt x="4" y="0"/>
                    <a:pt x="4" y="0"/>
                    <a:pt x="4" y="0"/>
                  </a:cubicBezTo>
                  <a:cubicBezTo>
                    <a:pt x="2" y="0"/>
                    <a:pt x="0" y="1"/>
                    <a:pt x="0" y="3"/>
                  </a:cubicBezTo>
                  <a:cubicBezTo>
                    <a:pt x="0" y="7"/>
                    <a:pt x="0" y="7"/>
                    <a:pt x="0" y="7"/>
                  </a:cubicBezTo>
                  <a:cubicBezTo>
                    <a:pt x="0" y="9"/>
                    <a:pt x="2" y="11"/>
                    <a:pt x="4" y="11"/>
                  </a:cubicBezTo>
                  <a:cubicBezTo>
                    <a:pt x="22" y="11"/>
                    <a:pt x="22" y="11"/>
                    <a:pt x="22" y="11"/>
                  </a:cubicBezTo>
                  <a:cubicBezTo>
                    <a:pt x="24" y="11"/>
                    <a:pt x="26" y="9"/>
                    <a:pt x="26" y="7"/>
                  </a:cubicBezTo>
                  <a:cubicBezTo>
                    <a:pt x="26" y="3"/>
                    <a:pt x="26" y="3"/>
                    <a:pt x="26" y="3"/>
                  </a:cubicBezTo>
                  <a:cubicBezTo>
                    <a:pt x="26" y="1"/>
                    <a:pt x="24" y="0"/>
                    <a:pt x="22" y="0"/>
                  </a:cubicBezTo>
                </a:path>
              </a:pathLst>
            </a:custGeom>
            <a:solidFill>
              <a:schemeClr val="tx2"/>
            </a:solidFill>
            <a:ln w="9525">
              <a:noFill/>
              <a:round/>
            </a:ln>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2000">
                <a:latin typeface="Segoe UI" panose="020B0502040204020203" pitchFamily="34" charset="0"/>
                <a:cs typeface="Segoe UI" panose="020B0502040204020203" pitchFamily="34" charset="0"/>
              </a:endParaRPr>
            </a:p>
          </p:txBody>
        </p:sp>
        <p:sp>
          <p:nvSpPr>
            <p:cNvPr id="64" name="Freeform 9"/>
            <p:cNvSpPr/>
            <p:nvPr/>
          </p:nvSpPr>
          <p:spPr bwMode="auto">
            <a:xfrm>
              <a:off x="4754069" y="4518455"/>
              <a:ext cx="218640" cy="90549"/>
            </a:xfrm>
            <a:custGeom>
              <a:avLst/>
              <a:gdLst>
                <a:gd name="T0" fmla="*/ 22 w 26"/>
                <a:gd name="T1" fmla="*/ 0 h 11"/>
                <a:gd name="T2" fmla="*/ 4 w 26"/>
                <a:gd name="T3" fmla="*/ 0 h 11"/>
                <a:gd name="T4" fmla="*/ 0 w 26"/>
                <a:gd name="T5" fmla="*/ 3 h 11"/>
                <a:gd name="T6" fmla="*/ 0 w 26"/>
                <a:gd name="T7" fmla="*/ 7 h 11"/>
                <a:gd name="T8" fmla="*/ 4 w 26"/>
                <a:gd name="T9" fmla="*/ 11 h 11"/>
                <a:gd name="T10" fmla="*/ 22 w 26"/>
                <a:gd name="T11" fmla="*/ 11 h 11"/>
                <a:gd name="T12" fmla="*/ 26 w 26"/>
                <a:gd name="T13" fmla="*/ 7 h 11"/>
                <a:gd name="T14" fmla="*/ 26 w 26"/>
                <a:gd name="T15" fmla="*/ 3 h 11"/>
                <a:gd name="T16" fmla="*/ 22 w 26"/>
                <a:gd name="T17" fmla="*/ 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6" h="11">
                  <a:moveTo>
                    <a:pt x="22" y="0"/>
                  </a:moveTo>
                  <a:cubicBezTo>
                    <a:pt x="4" y="0"/>
                    <a:pt x="4" y="0"/>
                    <a:pt x="4" y="0"/>
                  </a:cubicBezTo>
                  <a:cubicBezTo>
                    <a:pt x="2" y="0"/>
                    <a:pt x="0" y="1"/>
                    <a:pt x="0" y="3"/>
                  </a:cubicBezTo>
                  <a:cubicBezTo>
                    <a:pt x="0" y="7"/>
                    <a:pt x="0" y="7"/>
                    <a:pt x="0" y="7"/>
                  </a:cubicBezTo>
                  <a:cubicBezTo>
                    <a:pt x="0" y="9"/>
                    <a:pt x="2" y="11"/>
                    <a:pt x="4" y="11"/>
                  </a:cubicBezTo>
                  <a:cubicBezTo>
                    <a:pt x="22" y="11"/>
                    <a:pt x="22" y="11"/>
                    <a:pt x="22" y="11"/>
                  </a:cubicBezTo>
                  <a:cubicBezTo>
                    <a:pt x="24" y="11"/>
                    <a:pt x="26" y="9"/>
                    <a:pt x="26" y="7"/>
                  </a:cubicBezTo>
                  <a:cubicBezTo>
                    <a:pt x="26" y="3"/>
                    <a:pt x="26" y="3"/>
                    <a:pt x="26" y="3"/>
                  </a:cubicBezTo>
                  <a:cubicBezTo>
                    <a:pt x="26" y="1"/>
                    <a:pt x="24" y="0"/>
                    <a:pt x="22" y="0"/>
                  </a:cubicBezTo>
                </a:path>
              </a:pathLst>
            </a:custGeom>
            <a:solidFill>
              <a:schemeClr val="tx2"/>
            </a:solidFill>
            <a:ln w="9525">
              <a:noFill/>
              <a:round/>
            </a:ln>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2000">
                <a:latin typeface="Segoe UI" panose="020B0502040204020203" pitchFamily="34" charset="0"/>
                <a:cs typeface="Segoe UI" panose="020B0502040204020203" pitchFamily="34" charset="0"/>
              </a:endParaRPr>
            </a:p>
          </p:txBody>
        </p:sp>
        <p:sp>
          <p:nvSpPr>
            <p:cNvPr id="65" name="Freeform 10"/>
            <p:cNvSpPr/>
            <p:nvPr/>
          </p:nvSpPr>
          <p:spPr bwMode="auto">
            <a:xfrm>
              <a:off x="4997003" y="4518455"/>
              <a:ext cx="209806" cy="90549"/>
            </a:xfrm>
            <a:custGeom>
              <a:avLst/>
              <a:gdLst>
                <a:gd name="T0" fmla="*/ 22 w 25"/>
                <a:gd name="T1" fmla="*/ 0 h 11"/>
                <a:gd name="T2" fmla="*/ 4 w 25"/>
                <a:gd name="T3" fmla="*/ 0 h 11"/>
                <a:gd name="T4" fmla="*/ 0 w 25"/>
                <a:gd name="T5" fmla="*/ 3 h 11"/>
                <a:gd name="T6" fmla="*/ 0 w 25"/>
                <a:gd name="T7" fmla="*/ 7 h 11"/>
                <a:gd name="T8" fmla="*/ 4 w 25"/>
                <a:gd name="T9" fmla="*/ 11 h 11"/>
                <a:gd name="T10" fmla="*/ 22 w 25"/>
                <a:gd name="T11" fmla="*/ 11 h 11"/>
                <a:gd name="T12" fmla="*/ 25 w 25"/>
                <a:gd name="T13" fmla="*/ 7 h 11"/>
                <a:gd name="T14" fmla="*/ 25 w 25"/>
                <a:gd name="T15" fmla="*/ 3 h 11"/>
                <a:gd name="T16" fmla="*/ 22 w 25"/>
                <a:gd name="T17" fmla="*/ 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 h="11">
                  <a:moveTo>
                    <a:pt x="22" y="0"/>
                  </a:moveTo>
                  <a:cubicBezTo>
                    <a:pt x="4" y="0"/>
                    <a:pt x="4" y="0"/>
                    <a:pt x="4" y="0"/>
                  </a:cubicBezTo>
                  <a:cubicBezTo>
                    <a:pt x="2" y="0"/>
                    <a:pt x="0" y="1"/>
                    <a:pt x="0" y="3"/>
                  </a:cubicBezTo>
                  <a:cubicBezTo>
                    <a:pt x="0" y="7"/>
                    <a:pt x="0" y="7"/>
                    <a:pt x="0" y="7"/>
                  </a:cubicBezTo>
                  <a:cubicBezTo>
                    <a:pt x="0" y="9"/>
                    <a:pt x="2" y="11"/>
                    <a:pt x="4" y="11"/>
                  </a:cubicBezTo>
                  <a:cubicBezTo>
                    <a:pt x="22" y="11"/>
                    <a:pt x="22" y="11"/>
                    <a:pt x="22" y="11"/>
                  </a:cubicBezTo>
                  <a:cubicBezTo>
                    <a:pt x="24" y="11"/>
                    <a:pt x="25" y="9"/>
                    <a:pt x="25" y="7"/>
                  </a:cubicBezTo>
                  <a:cubicBezTo>
                    <a:pt x="25" y="3"/>
                    <a:pt x="25" y="3"/>
                    <a:pt x="25" y="3"/>
                  </a:cubicBezTo>
                  <a:cubicBezTo>
                    <a:pt x="25" y="1"/>
                    <a:pt x="24" y="0"/>
                    <a:pt x="22" y="0"/>
                  </a:cubicBezTo>
                </a:path>
              </a:pathLst>
            </a:custGeom>
            <a:solidFill>
              <a:schemeClr val="tx2"/>
            </a:solidFill>
            <a:ln w="9525">
              <a:noFill/>
              <a:round/>
            </a:ln>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2000">
                <a:latin typeface="Segoe UI" panose="020B0502040204020203" pitchFamily="34" charset="0"/>
                <a:cs typeface="Segoe UI" panose="020B0502040204020203" pitchFamily="34" charset="0"/>
              </a:endParaRPr>
            </a:p>
          </p:txBody>
        </p:sp>
        <p:sp>
          <p:nvSpPr>
            <p:cNvPr id="66" name="Freeform 11"/>
            <p:cNvSpPr/>
            <p:nvPr/>
          </p:nvSpPr>
          <p:spPr bwMode="auto">
            <a:xfrm>
              <a:off x="4519968" y="4750346"/>
              <a:ext cx="218640" cy="90549"/>
            </a:xfrm>
            <a:custGeom>
              <a:avLst/>
              <a:gdLst>
                <a:gd name="T0" fmla="*/ 22 w 26"/>
                <a:gd name="T1" fmla="*/ 0 h 11"/>
                <a:gd name="T2" fmla="*/ 4 w 26"/>
                <a:gd name="T3" fmla="*/ 0 h 11"/>
                <a:gd name="T4" fmla="*/ 0 w 26"/>
                <a:gd name="T5" fmla="*/ 3 h 11"/>
                <a:gd name="T6" fmla="*/ 0 w 26"/>
                <a:gd name="T7" fmla="*/ 8 h 11"/>
                <a:gd name="T8" fmla="*/ 4 w 26"/>
                <a:gd name="T9" fmla="*/ 11 h 11"/>
                <a:gd name="T10" fmla="*/ 22 w 26"/>
                <a:gd name="T11" fmla="*/ 11 h 11"/>
                <a:gd name="T12" fmla="*/ 26 w 26"/>
                <a:gd name="T13" fmla="*/ 8 h 11"/>
                <a:gd name="T14" fmla="*/ 26 w 26"/>
                <a:gd name="T15" fmla="*/ 3 h 11"/>
                <a:gd name="T16" fmla="*/ 22 w 26"/>
                <a:gd name="T17" fmla="*/ 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6" h="11">
                  <a:moveTo>
                    <a:pt x="22" y="0"/>
                  </a:moveTo>
                  <a:cubicBezTo>
                    <a:pt x="4" y="0"/>
                    <a:pt x="4" y="0"/>
                    <a:pt x="4" y="0"/>
                  </a:cubicBezTo>
                  <a:cubicBezTo>
                    <a:pt x="2" y="0"/>
                    <a:pt x="0" y="2"/>
                    <a:pt x="0" y="3"/>
                  </a:cubicBezTo>
                  <a:cubicBezTo>
                    <a:pt x="0" y="8"/>
                    <a:pt x="0" y="8"/>
                    <a:pt x="0" y="8"/>
                  </a:cubicBezTo>
                  <a:cubicBezTo>
                    <a:pt x="0" y="10"/>
                    <a:pt x="2" y="11"/>
                    <a:pt x="4" y="11"/>
                  </a:cubicBezTo>
                  <a:cubicBezTo>
                    <a:pt x="22" y="11"/>
                    <a:pt x="22" y="11"/>
                    <a:pt x="22" y="11"/>
                  </a:cubicBezTo>
                  <a:cubicBezTo>
                    <a:pt x="24" y="11"/>
                    <a:pt x="26" y="10"/>
                    <a:pt x="26" y="8"/>
                  </a:cubicBezTo>
                  <a:cubicBezTo>
                    <a:pt x="26" y="3"/>
                    <a:pt x="26" y="3"/>
                    <a:pt x="26" y="3"/>
                  </a:cubicBezTo>
                  <a:cubicBezTo>
                    <a:pt x="26" y="2"/>
                    <a:pt x="24" y="0"/>
                    <a:pt x="22" y="0"/>
                  </a:cubicBezTo>
                </a:path>
              </a:pathLst>
            </a:custGeom>
            <a:solidFill>
              <a:schemeClr val="tx2"/>
            </a:solidFill>
            <a:ln w="9525">
              <a:noFill/>
              <a:round/>
            </a:ln>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2000">
                <a:latin typeface="Segoe UI" panose="020B0502040204020203" pitchFamily="34" charset="0"/>
                <a:cs typeface="Segoe UI" panose="020B0502040204020203" pitchFamily="34" charset="0"/>
              </a:endParaRPr>
            </a:p>
          </p:txBody>
        </p:sp>
        <p:sp>
          <p:nvSpPr>
            <p:cNvPr id="67" name="Freeform 12"/>
            <p:cNvSpPr/>
            <p:nvPr/>
          </p:nvSpPr>
          <p:spPr bwMode="auto">
            <a:xfrm>
              <a:off x="4754069" y="4750346"/>
              <a:ext cx="218640" cy="90549"/>
            </a:xfrm>
            <a:custGeom>
              <a:avLst/>
              <a:gdLst>
                <a:gd name="T0" fmla="*/ 22 w 26"/>
                <a:gd name="T1" fmla="*/ 0 h 11"/>
                <a:gd name="T2" fmla="*/ 4 w 26"/>
                <a:gd name="T3" fmla="*/ 0 h 11"/>
                <a:gd name="T4" fmla="*/ 0 w 26"/>
                <a:gd name="T5" fmla="*/ 3 h 11"/>
                <a:gd name="T6" fmla="*/ 0 w 26"/>
                <a:gd name="T7" fmla="*/ 8 h 11"/>
                <a:gd name="T8" fmla="*/ 4 w 26"/>
                <a:gd name="T9" fmla="*/ 11 h 11"/>
                <a:gd name="T10" fmla="*/ 22 w 26"/>
                <a:gd name="T11" fmla="*/ 11 h 11"/>
                <a:gd name="T12" fmla="*/ 26 w 26"/>
                <a:gd name="T13" fmla="*/ 8 h 11"/>
                <a:gd name="T14" fmla="*/ 26 w 26"/>
                <a:gd name="T15" fmla="*/ 3 h 11"/>
                <a:gd name="T16" fmla="*/ 22 w 26"/>
                <a:gd name="T17" fmla="*/ 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6" h="11">
                  <a:moveTo>
                    <a:pt x="22" y="0"/>
                  </a:moveTo>
                  <a:cubicBezTo>
                    <a:pt x="4" y="0"/>
                    <a:pt x="4" y="0"/>
                    <a:pt x="4" y="0"/>
                  </a:cubicBezTo>
                  <a:cubicBezTo>
                    <a:pt x="2" y="0"/>
                    <a:pt x="0" y="2"/>
                    <a:pt x="0" y="3"/>
                  </a:cubicBezTo>
                  <a:cubicBezTo>
                    <a:pt x="0" y="8"/>
                    <a:pt x="0" y="8"/>
                    <a:pt x="0" y="8"/>
                  </a:cubicBezTo>
                  <a:cubicBezTo>
                    <a:pt x="0" y="10"/>
                    <a:pt x="2" y="11"/>
                    <a:pt x="4" y="11"/>
                  </a:cubicBezTo>
                  <a:cubicBezTo>
                    <a:pt x="22" y="11"/>
                    <a:pt x="22" y="11"/>
                    <a:pt x="22" y="11"/>
                  </a:cubicBezTo>
                  <a:cubicBezTo>
                    <a:pt x="24" y="11"/>
                    <a:pt x="26" y="10"/>
                    <a:pt x="26" y="8"/>
                  </a:cubicBezTo>
                  <a:cubicBezTo>
                    <a:pt x="26" y="3"/>
                    <a:pt x="26" y="3"/>
                    <a:pt x="26" y="3"/>
                  </a:cubicBezTo>
                  <a:cubicBezTo>
                    <a:pt x="26" y="2"/>
                    <a:pt x="24" y="0"/>
                    <a:pt x="22" y="0"/>
                  </a:cubicBezTo>
                </a:path>
              </a:pathLst>
            </a:custGeom>
            <a:solidFill>
              <a:schemeClr val="tx2"/>
            </a:solidFill>
            <a:ln w="9525">
              <a:noFill/>
              <a:round/>
            </a:ln>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2000">
                <a:latin typeface="Segoe UI" panose="020B0502040204020203" pitchFamily="34" charset="0"/>
                <a:cs typeface="Segoe UI" panose="020B0502040204020203" pitchFamily="34" charset="0"/>
              </a:endParaRPr>
            </a:p>
          </p:txBody>
        </p:sp>
        <p:sp>
          <p:nvSpPr>
            <p:cNvPr id="68" name="Freeform 13"/>
            <p:cNvSpPr/>
            <p:nvPr/>
          </p:nvSpPr>
          <p:spPr bwMode="auto">
            <a:xfrm>
              <a:off x="4997003" y="4750346"/>
              <a:ext cx="209806" cy="90549"/>
            </a:xfrm>
            <a:custGeom>
              <a:avLst/>
              <a:gdLst>
                <a:gd name="T0" fmla="*/ 22 w 25"/>
                <a:gd name="T1" fmla="*/ 0 h 11"/>
                <a:gd name="T2" fmla="*/ 4 w 25"/>
                <a:gd name="T3" fmla="*/ 0 h 11"/>
                <a:gd name="T4" fmla="*/ 0 w 25"/>
                <a:gd name="T5" fmla="*/ 3 h 11"/>
                <a:gd name="T6" fmla="*/ 0 w 25"/>
                <a:gd name="T7" fmla="*/ 8 h 11"/>
                <a:gd name="T8" fmla="*/ 4 w 25"/>
                <a:gd name="T9" fmla="*/ 11 h 11"/>
                <a:gd name="T10" fmla="*/ 22 w 25"/>
                <a:gd name="T11" fmla="*/ 11 h 11"/>
                <a:gd name="T12" fmla="*/ 25 w 25"/>
                <a:gd name="T13" fmla="*/ 8 h 11"/>
                <a:gd name="T14" fmla="*/ 25 w 25"/>
                <a:gd name="T15" fmla="*/ 3 h 11"/>
                <a:gd name="T16" fmla="*/ 22 w 25"/>
                <a:gd name="T17" fmla="*/ 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 h="11">
                  <a:moveTo>
                    <a:pt x="22" y="0"/>
                  </a:moveTo>
                  <a:cubicBezTo>
                    <a:pt x="4" y="0"/>
                    <a:pt x="4" y="0"/>
                    <a:pt x="4" y="0"/>
                  </a:cubicBezTo>
                  <a:cubicBezTo>
                    <a:pt x="2" y="0"/>
                    <a:pt x="0" y="2"/>
                    <a:pt x="0" y="3"/>
                  </a:cubicBezTo>
                  <a:cubicBezTo>
                    <a:pt x="0" y="8"/>
                    <a:pt x="0" y="8"/>
                    <a:pt x="0" y="8"/>
                  </a:cubicBezTo>
                  <a:cubicBezTo>
                    <a:pt x="0" y="10"/>
                    <a:pt x="2" y="11"/>
                    <a:pt x="4" y="11"/>
                  </a:cubicBezTo>
                  <a:cubicBezTo>
                    <a:pt x="22" y="11"/>
                    <a:pt x="22" y="11"/>
                    <a:pt x="22" y="11"/>
                  </a:cubicBezTo>
                  <a:cubicBezTo>
                    <a:pt x="24" y="11"/>
                    <a:pt x="25" y="10"/>
                    <a:pt x="25" y="8"/>
                  </a:cubicBezTo>
                  <a:cubicBezTo>
                    <a:pt x="25" y="3"/>
                    <a:pt x="25" y="3"/>
                    <a:pt x="25" y="3"/>
                  </a:cubicBezTo>
                  <a:cubicBezTo>
                    <a:pt x="25" y="2"/>
                    <a:pt x="24" y="0"/>
                    <a:pt x="22" y="0"/>
                  </a:cubicBezTo>
                </a:path>
              </a:pathLst>
            </a:custGeom>
            <a:solidFill>
              <a:schemeClr val="tx2"/>
            </a:solidFill>
            <a:ln w="9525">
              <a:noFill/>
              <a:round/>
            </a:ln>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2000">
                <a:latin typeface="Segoe UI" panose="020B0502040204020203" pitchFamily="34" charset="0"/>
                <a:cs typeface="Segoe UI" panose="020B0502040204020203" pitchFamily="34" charset="0"/>
              </a:endParaRPr>
            </a:p>
          </p:txBody>
        </p:sp>
        <p:sp>
          <p:nvSpPr>
            <p:cNvPr id="69" name="Freeform 14"/>
            <p:cNvSpPr/>
            <p:nvPr/>
          </p:nvSpPr>
          <p:spPr bwMode="auto">
            <a:xfrm>
              <a:off x="4637017" y="4633297"/>
              <a:ext cx="218640" cy="90549"/>
            </a:xfrm>
            <a:custGeom>
              <a:avLst/>
              <a:gdLst>
                <a:gd name="T0" fmla="*/ 22 w 26"/>
                <a:gd name="T1" fmla="*/ 0 h 11"/>
                <a:gd name="T2" fmla="*/ 4 w 26"/>
                <a:gd name="T3" fmla="*/ 0 h 11"/>
                <a:gd name="T4" fmla="*/ 0 w 26"/>
                <a:gd name="T5" fmla="*/ 3 h 11"/>
                <a:gd name="T6" fmla="*/ 0 w 26"/>
                <a:gd name="T7" fmla="*/ 7 h 11"/>
                <a:gd name="T8" fmla="*/ 4 w 26"/>
                <a:gd name="T9" fmla="*/ 11 h 11"/>
                <a:gd name="T10" fmla="*/ 22 w 26"/>
                <a:gd name="T11" fmla="*/ 11 h 11"/>
                <a:gd name="T12" fmla="*/ 26 w 26"/>
                <a:gd name="T13" fmla="*/ 7 h 11"/>
                <a:gd name="T14" fmla="*/ 26 w 26"/>
                <a:gd name="T15" fmla="*/ 3 h 11"/>
                <a:gd name="T16" fmla="*/ 22 w 26"/>
                <a:gd name="T17" fmla="*/ 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6" h="11">
                  <a:moveTo>
                    <a:pt x="22" y="0"/>
                  </a:moveTo>
                  <a:cubicBezTo>
                    <a:pt x="4" y="0"/>
                    <a:pt x="4" y="0"/>
                    <a:pt x="4" y="0"/>
                  </a:cubicBezTo>
                  <a:cubicBezTo>
                    <a:pt x="2" y="0"/>
                    <a:pt x="0" y="1"/>
                    <a:pt x="0" y="3"/>
                  </a:cubicBezTo>
                  <a:cubicBezTo>
                    <a:pt x="0" y="7"/>
                    <a:pt x="0" y="7"/>
                    <a:pt x="0" y="7"/>
                  </a:cubicBezTo>
                  <a:cubicBezTo>
                    <a:pt x="0" y="9"/>
                    <a:pt x="2" y="11"/>
                    <a:pt x="4" y="11"/>
                  </a:cubicBezTo>
                  <a:cubicBezTo>
                    <a:pt x="22" y="11"/>
                    <a:pt x="22" y="11"/>
                    <a:pt x="22" y="11"/>
                  </a:cubicBezTo>
                  <a:cubicBezTo>
                    <a:pt x="24" y="11"/>
                    <a:pt x="26" y="9"/>
                    <a:pt x="26" y="7"/>
                  </a:cubicBezTo>
                  <a:cubicBezTo>
                    <a:pt x="26" y="3"/>
                    <a:pt x="26" y="3"/>
                    <a:pt x="26" y="3"/>
                  </a:cubicBezTo>
                  <a:cubicBezTo>
                    <a:pt x="26" y="1"/>
                    <a:pt x="24" y="0"/>
                    <a:pt x="22" y="0"/>
                  </a:cubicBezTo>
                </a:path>
              </a:pathLst>
            </a:custGeom>
            <a:solidFill>
              <a:schemeClr val="tx2"/>
            </a:solidFill>
            <a:ln w="9525">
              <a:noFill/>
              <a:round/>
            </a:ln>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2000">
                <a:latin typeface="Segoe UI" panose="020B0502040204020203" pitchFamily="34" charset="0"/>
                <a:cs typeface="Segoe UI" panose="020B0502040204020203" pitchFamily="34" charset="0"/>
              </a:endParaRPr>
            </a:p>
          </p:txBody>
        </p:sp>
        <p:sp>
          <p:nvSpPr>
            <p:cNvPr id="70" name="Freeform 15"/>
            <p:cNvSpPr/>
            <p:nvPr/>
          </p:nvSpPr>
          <p:spPr bwMode="auto">
            <a:xfrm>
              <a:off x="4879952" y="4633297"/>
              <a:ext cx="209806" cy="90549"/>
            </a:xfrm>
            <a:custGeom>
              <a:avLst/>
              <a:gdLst>
                <a:gd name="T0" fmla="*/ 22 w 25"/>
                <a:gd name="T1" fmla="*/ 0 h 11"/>
                <a:gd name="T2" fmla="*/ 4 w 25"/>
                <a:gd name="T3" fmla="*/ 0 h 11"/>
                <a:gd name="T4" fmla="*/ 0 w 25"/>
                <a:gd name="T5" fmla="*/ 3 h 11"/>
                <a:gd name="T6" fmla="*/ 0 w 25"/>
                <a:gd name="T7" fmla="*/ 7 h 11"/>
                <a:gd name="T8" fmla="*/ 4 w 25"/>
                <a:gd name="T9" fmla="*/ 11 h 11"/>
                <a:gd name="T10" fmla="*/ 22 w 25"/>
                <a:gd name="T11" fmla="*/ 11 h 11"/>
                <a:gd name="T12" fmla="*/ 25 w 25"/>
                <a:gd name="T13" fmla="*/ 7 h 11"/>
                <a:gd name="T14" fmla="*/ 25 w 25"/>
                <a:gd name="T15" fmla="*/ 3 h 11"/>
                <a:gd name="T16" fmla="*/ 22 w 25"/>
                <a:gd name="T17" fmla="*/ 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 h="11">
                  <a:moveTo>
                    <a:pt x="22" y="0"/>
                  </a:moveTo>
                  <a:cubicBezTo>
                    <a:pt x="4" y="0"/>
                    <a:pt x="4" y="0"/>
                    <a:pt x="4" y="0"/>
                  </a:cubicBezTo>
                  <a:cubicBezTo>
                    <a:pt x="2" y="0"/>
                    <a:pt x="0" y="1"/>
                    <a:pt x="0" y="3"/>
                  </a:cubicBezTo>
                  <a:cubicBezTo>
                    <a:pt x="0" y="7"/>
                    <a:pt x="0" y="7"/>
                    <a:pt x="0" y="7"/>
                  </a:cubicBezTo>
                  <a:cubicBezTo>
                    <a:pt x="0" y="9"/>
                    <a:pt x="2" y="11"/>
                    <a:pt x="4" y="11"/>
                  </a:cubicBezTo>
                  <a:cubicBezTo>
                    <a:pt x="22" y="11"/>
                    <a:pt x="22" y="11"/>
                    <a:pt x="22" y="11"/>
                  </a:cubicBezTo>
                  <a:cubicBezTo>
                    <a:pt x="24" y="11"/>
                    <a:pt x="25" y="9"/>
                    <a:pt x="25" y="7"/>
                  </a:cubicBezTo>
                  <a:cubicBezTo>
                    <a:pt x="25" y="3"/>
                    <a:pt x="25" y="3"/>
                    <a:pt x="25" y="3"/>
                  </a:cubicBezTo>
                  <a:cubicBezTo>
                    <a:pt x="25" y="1"/>
                    <a:pt x="24" y="0"/>
                    <a:pt x="22" y="0"/>
                  </a:cubicBezTo>
                </a:path>
              </a:pathLst>
            </a:custGeom>
            <a:solidFill>
              <a:schemeClr val="tx2"/>
            </a:solidFill>
            <a:ln w="9525">
              <a:noFill/>
              <a:round/>
            </a:ln>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2000">
                <a:latin typeface="Segoe UI" panose="020B0502040204020203" pitchFamily="34" charset="0"/>
                <a:cs typeface="Segoe UI" panose="020B0502040204020203" pitchFamily="34" charset="0"/>
              </a:endParaRPr>
            </a:p>
          </p:txBody>
        </p:sp>
        <p:sp>
          <p:nvSpPr>
            <p:cNvPr id="71" name="Freeform 16"/>
            <p:cNvSpPr/>
            <p:nvPr/>
          </p:nvSpPr>
          <p:spPr bwMode="auto">
            <a:xfrm>
              <a:off x="4637017" y="4401404"/>
              <a:ext cx="218640" cy="90549"/>
            </a:xfrm>
            <a:custGeom>
              <a:avLst/>
              <a:gdLst>
                <a:gd name="T0" fmla="*/ 22 w 26"/>
                <a:gd name="T1" fmla="*/ 0 h 11"/>
                <a:gd name="T2" fmla="*/ 4 w 26"/>
                <a:gd name="T3" fmla="*/ 0 h 11"/>
                <a:gd name="T4" fmla="*/ 0 w 26"/>
                <a:gd name="T5" fmla="*/ 3 h 11"/>
                <a:gd name="T6" fmla="*/ 0 w 26"/>
                <a:gd name="T7" fmla="*/ 7 h 11"/>
                <a:gd name="T8" fmla="*/ 4 w 26"/>
                <a:gd name="T9" fmla="*/ 11 h 11"/>
                <a:gd name="T10" fmla="*/ 22 w 26"/>
                <a:gd name="T11" fmla="*/ 11 h 11"/>
                <a:gd name="T12" fmla="*/ 26 w 26"/>
                <a:gd name="T13" fmla="*/ 7 h 11"/>
                <a:gd name="T14" fmla="*/ 26 w 26"/>
                <a:gd name="T15" fmla="*/ 3 h 11"/>
                <a:gd name="T16" fmla="*/ 22 w 26"/>
                <a:gd name="T17" fmla="*/ 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6" h="11">
                  <a:moveTo>
                    <a:pt x="22" y="0"/>
                  </a:moveTo>
                  <a:cubicBezTo>
                    <a:pt x="4" y="0"/>
                    <a:pt x="4" y="0"/>
                    <a:pt x="4" y="0"/>
                  </a:cubicBezTo>
                  <a:cubicBezTo>
                    <a:pt x="2" y="0"/>
                    <a:pt x="0" y="1"/>
                    <a:pt x="0" y="3"/>
                  </a:cubicBezTo>
                  <a:cubicBezTo>
                    <a:pt x="0" y="7"/>
                    <a:pt x="0" y="7"/>
                    <a:pt x="0" y="7"/>
                  </a:cubicBezTo>
                  <a:cubicBezTo>
                    <a:pt x="0" y="9"/>
                    <a:pt x="2" y="11"/>
                    <a:pt x="4" y="11"/>
                  </a:cubicBezTo>
                  <a:cubicBezTo>
                    <a:pt x="22" y="11"/>
                    <a:pt x="22" y="11"/>
                    <a:pt x="22" y="11"/>
                  </a:cubicBezTo>
                  <a:cubicBezTo>
                    <a:pt x="24" y="11"/>
                    <a:pt x="26" y="9"/>
                    <a:pt x="26" y="7"/>
                  </a:cubicBezTo>
                  <a:cubicBezTo>
                    <a:pt x="26" y="3"/>
                    <a:pt x="26" y="3"/>
                    <a:pt x="26" y="3"/>
                  </a:cubicBezTo>
                  <a:cubicBezTo>
                    <a:pt x="26" y="1"/>
                    <a:pt x="24" y="0"/>
                    <a:pt x="22" y="0"/>
                  </a:cubicBezTo>
                </a:path>
              </a:pathLst>
            </a:custGeom>
            <a:solidFill>
              <a:schemeClr val="tx2"/>
            </a:solidFill>
            <a:ln w="9525">
              <a:noFill/>
              <a:round/>
            </a:ln>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2000">
                <a:latin typeface="Segoe UI" panose="020B0502040204020203" pitchFamily="34" charset="0"/>
                <a:cs typeface="Segoe UI" panose="020B0502040204020203" pitchFamily="34" charset="0"/>
              </a:endParaRPr>
            </a:p>
          </p:txBody>
        </p:sp>
        <p:sp>
          <p:nvSpPr>
            <p:cNvPr id="72" name="Freeform 17"/>
            <p:cNvSpPr/>
            <p:nvPr/>
          </p:nvSpPr>
          <p:spPr bwMode="auto">
            <a:xfrm>
              <a:off x="4879952" y="4401404"/>
              <a:ext cx="209806" cy="90549"/>
            </a:xfrm>
            <a:custGeom>
              <a:avLst/>
              <a:gdLst>
                <a:gd name="T0" fmla="*/ 22 w 25"/>
                <a:gd name="T1" fmla="*/ 0 h 11"/>
                <a:gd name="T2" fmla="*/ 4 w 25"/>
                <a:gd name="T3" fmla="*/ 0 h 11"/>
                <a:gd name="T4" fmla="*/ 0 w 25"/>
                <a:gd name="T5" fmla="*/ 3 h 11"/>
                <a:gd name="T6" fmla="*/ 0 w 25"/>
                <a:gd name="T7" fmla="*/ 7 h 11"/>
                <a:gd name="T8" fmla="*/ 4 w 25"/>
                <a:gd name="T9" fmla="*/ 11 h 11"/>
                <a:gd name="T10" fmla="*/ 22 w 25"/>
                <a:gd name="T11" fmla="*/ 11 h 11"/>
                <a:gd name="T12" fmla="*/ 25 w 25"/>
                <a:gd name="T13" fmla="*/ 7 h 11"/>
                <a:gd name="T14" fmla="*/ 25 w 25"/>
                <a:gd name="T15" fmla="*/ 3 h 11"/>
                <a:gd name="T16" fmla="*/ 22 w 25"/>
                <a:gd name="T17" fmla="*/ 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 h="11">
                  <a:moveTo>
                    <a:pt x="22" y="0"/>
                  </a:moveTo>
                  <a:cubicBezTo>
                    <a:pt x="4" y="0"/>
                    <a:pt x="4" y="0"/>
                    <a:pt x="4" y="0"/>
                  </a:cubicBezTo>
                  <a:cubicBezTo>
                    <a:pt x="2" y="0"/>
                    <a:pt x="0" y="1"/>
                    <a:pt x="0" y="3"/>
                  </a:cubicBezTo>
                  <a:cubicBezTo>
                    <a:pt x="0" y="7"/>
                    <a:pt x="0" y="7"/>
                    <a:pt x="0" y="7"/>
                  </a:cubicBezTo>
                  <a:cubicBezTo>
                    <a:pt x="0" y="9"/>
                    <a:pt x="2" y="11"/>
                    <a:pt x="4" y="11"/>
                  </a:cubicBezTo>
                  <a:cubicBezTo>
                    <a:pt x="22" y="11"/>
                    <a:pt x="22" y="11"/>
                    <a:pt x="22" y="11"/>
                  </a:cubicBezTo>
                  <a:cubicBezTo>
                    <a:pt x="24" y="11"/>
                    <a:pt x="25" y="9"/>
                    <a:pt x="25" y="7"/>
                  </a:cubicBezTo>
                  <a:cubicBezTo>
                    <a:pt x="25" y="3"/>
                    <a:pt x="25" y="3"/>
                    <a:pt x="25" y="3"/>
                  </a:cubicBezTo>
                  <a:cubicBezTo>
                    <a:pt x="25" y="1"/>
                    <a:pt x="24" y="0"/>
                    <a:pt x="22" y="0"/>
                  </a:cubicBezTo>
                </a:path>
              </a:pathLst>
            </a:custGeom>
            <a:solidFill>
              <a:schemeClr val="tx2"/>
            </a:solidFill>
            <a:ln w="9525">
              <a:noFill/>
              <a:round/>
            </a:ln>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2000">
                <a:latin typeface="Segoe UI" panose="020B0502040204020203" pitchFamily="34" charset="0"/>
                <a:cs typeface="Segoe UI" panose="020B0502040204020203" pitchFamily="34" charset="0"/>
              </a:endParaRPr>
            </a:p>
          </p:txBody>
        </p:sp>
        <p:sp>
          <p:nvSpPr>
            <p:cNvPr id="73" name="Freeform 18"/>
            <p:cNvSpPr/>
            <p:nvPr/>
          </p:nvSpPr>
          <p:spPr bwMode="auto">
            <a:xfrm>
              <a:off x="4519968" y="4401404"/>
              <a:ext cx="101591" cy="90549"/>
            </a:xfrm>
            <a:custGeom>
              <a:avLst/>
              <a:gdLst>
                <a:gd name="T0" fmla="*/ 8 w 12"/>
                <a:gd name="T1" fmla="*/ 0 h 11"/>
                <a:gd name="T2" fmla="*/ 3 w 12"/>
                <a:gd name="T3" fmla="*/ 0 h 11"/>
                <a:gd name="T4" fmla="*/ 0 w 12"/>
                <a:gd name="T5" fmla="*/ 3 h 11"/>
                <a:gd name="T6" fmla="*/ 0 w 12"/>
                <a:gd name="T7" fmla="*/ 7 h 11"/>
                <a:gd name="T8" fmla="*/ 3 w 12"/>
                <a:gd name="T9" fmla="*/ 11 h 11"/>
                <a:gd name="T10" fmla="*/ 8 w 12"/>
                <a:gd name="T11" fmla="*/ 11 h 11"/>
                <a:gd name="T12" fmla="*/ 12 w 12"/>
                <a:gd name="T13" fmla="*/ 7 h 11"/>
                <a:gd name="T14" fmla="*/ 12 w 12"/>
                <a:gd name="T15" fmla="*/ 3 h 11"/>
                <a:gd name="T16" fmla="*/ 8 w 12"/>
                <a:gd name="T17" fmla="*/ 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 h="11">
                  <a:moveTo>
                    <a:pt x="8" y="0"/>
                  </a:moveTo>
                  <a:cubicBezTo>
                    <a:pt x="3" y="0"/>
                    <a:pt x="3" y="0"/>
                    <a:pt x="3" y="0"/>
                  </a:cubicBezTo>
                  <a:cubicBezTo>
                    <a:pt x="1" y="0"/>
                    <a:pt x="0" y="1"/>
                    <a:pt x="0" y="3"/>
                  </a:cubicBezTo>
                  <a:cubicBezTo>
                    <a:pt x="0" y="7"/>
                    <a:pt x="0" y="7"/>
                    <a:pt x="0" y="7"/>
                  </a:cubicBezTo>
                  <a:cubicBezTo>
                    <a:pt x="0" y="9"/>
                    <a:pt x="1" y="11"/>
                    <a:pt x="3" y="11"/>
                  </a:cubicBezTo>
                  <a:cubicBezTo>
                    <a:pt x="8" y="11"/>
                    <a:pt x="8" y="11"/>
                    <a:pt x="8" y="11"/>
                  </a:cubicBezTo>
                  <a:cubicBezTo>
                    <a:pt x="10" y="11"/>
                    <a:pt x="12" y="9"/>
                    <a:pt x="12" y="7"/>
                  </a:cubicBezTo>
                  <a:cubicBezTo>
                    <a:pt x="12" y="3"/>
                    <a:pt x="12" y="3"/>
                    <a:pt x="12" y="3"/>
                  </a:cubicBezTo>
                  <a:cubicBezTo>
                    <a:pt x="12" y="1"/>
                    <a:pt x="10" y="0"/>
                    <a:pt x="8" y="0"/>
                  </a:cubicBezTo>
                </a:path>
              </a:pathLst>
            </a:custGeom>
            <a:solidFill>
              <a:schemeClr val="tx2"/>
            </a:solidFill>
            <a:ln w="9525">
              <a:noFill/>
              <a:round/>
            </a:ln>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2000">
                <a:latin typeface="Segoe UI" panose="020B0502040204020203" pitchFamily="34" charset="0"/>
                <a:cs typeface="Segoe UI" panose="020B0502040204020203" pitchFamily="34" charset="0"/>
              </a:endParaRPr>
            </a:p>
          </p:txBody>
        </p:sp>
        <p:sp>
          <p:nvSpPr>
            <p:cNvPr id="74" name="Freeform 19"/>
            <p:cNvSpPr/>
            <p:nvPr/>
          </p:nvSpPr>
          <p:spPr bwMode="auto">
            <a:xfrm>
              <a:off x="5114052" y="4401404"/>
              <a:ext cx="101591" cy="90549"/>
            </a:xfrm>
            <a:custGeom>
              <a:avLst/>
              <a:gdLst>
                <a:gd name="T0" fmla="*/ 8 w 12"/>
                <a:gd name="T1" fmla="*/ 0 h 11"/>
                <a:gd name="T2" fmla="*/ 3 w 12"/>
                <a:gd name="T3" fmla="*/ 0 h 11"/>
                <a:gd name="T4" fmla="*/ 0 w 12"/>
                <a:gd name="T5" fmla="*/ 3 h 11"/>
                <a:gd name="T6" fmla="*/ 0 w 12"/>
                <a:gd name="T7" fmla="*/ 7 h 11"/>
                <a:gd name="T8" fmla="*/ 3 w 12"/>
                <a:gd name="T9" fmla="*/ 11 h 11"/>
                <a:gd name="T10" fmla="*/ 8 w 12"/>
                <a:gd name="T11" fmla="*/ 11 h 11"/>
                <a:gd name="T12" fmla="*/ 12 w 12"/>
                <a:gd name="T13" fmla="*/ 7 h 11"/>
                <a:gd name="T14" fmla="*/ 12 w 12"/>
                <a:gd name="T15" fmla="*/ 3 h 11"/>
                <a:gd name="T16" fmla="*/ 8 w 12"/>
                <a:gd name="T17" fmla="*/ 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 h="11">
                  <a:moveTo>
                    <a:pt x="8" y="0"/>
                  </a:moveTo>
                  <a:cubicBezTo>
                    <a:pt x="3" y="0"/>
                    <a:pt x="3" y="0"/>
                    <a:pt x="3" y="0"/>
                  </a:cubicBezTo>
                  <a:cubicBezTo>
                    <a:pt x="1" y="0"/>
                    <a:pt x="0" y="1"/>
                    <a:pt x="0" y="3"/>
                  </a:cubicBezTo>
                  <a:cubicBezTo>
                    <a:pt x="0" y="7"/>
                    <a:pt x="0" y="7"/>
                    <a:pt x="0" y="7"/>
                  </a:cubicBezTo>
                  <a:cubicBezTo>
                    <a:pt x="0" y="9"/>
                    <a:pt x="1" y="11"/>
                    <a:pt x="3" y="11"/>
                  </a:cubicBezTo>
                  <a:cubicBezTo>
                    <a:pt x="8" y="11"/>
                    <a:pt x="8" y="11"/>
                    <a:pt x="8" y="11"/>
                  </a:cubicBezTo>
                  <a:cubicBezTo>
                    <a:pt x="10" y="11"/>
                    <a:pt x="12" y="9"/>
                    <a:pt x="12" y="7"/>
                  </a:cubicBezTo>
                  <a:cubicBezTo>
                    <a:pt x="12" y="3"/>
                    <a:pt x="12" y="3"/>
                    <a:pt x="12" y="3"/>
                  </a:cubicBezTo>
                  <a:cubicBezTo>
                    <a:pt x="12" y="1"/>
                    <a:pt x="10" y="0"/>
                    <a:pt x="8" y="0"/>
                  </a:cubicBezTo>
                </a:path>
              </a:pathLst>
            </a:custGeom>
            <a:solidFill>
              <a:schemeClr val="tx2"/>
            </a:solidFill>
            <a:ln w="9525">
              <a:noFill/>
              <a:round/>
            </a:ln>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2000">
                <a:latin typeface="Segoe UI" panose="020B0502040204020203" pitchFamily="34" charset="0"/>
                <a:cs typeface="Segoe UI" panose="020B0502040204020203" pitchFamily="34" charset="0"/>
              </a:endParaRPr>
            </a:p>
          </p:txBody>
        </p:sp>
        <p:sp>
          <p:nvSpPr>
            <p:cNvPr id="75" name="Freeform 20"/>
            <p:cNvSpPr/>
            <p:nvPr/>
          </p:nvSpPr>
          <p:spPr bwMode="auto">
            <a:xfrm>
              <a:off x="4519968" y="4633297"/>
              <a:ext cx="101591" cy="90549"/>
            </a:xfrm>
            <a:custGeom>
              <a:avLst/>
              <a:gdLst>
                <a:gd name="T0" fmla="*/ 8 w 12"/>
                <a:gd name="T1" fmla="*/ 0 h 11"/>
                <a:gd name="T2" fmla="*/ 3 w 12"/>
                <a:gd name="T3" fmla="*/ 0 h 11"/>
                <a:gd name="T4" fmla="*/ 0 w 12"/>
                <a:gd name="T5" fmla="*/ 3 h 11"/>
                <a:gd name="T6" fmla="*/ 0 w 12"/>
                <a:gd name="T7" fmla="*/ 7 h 11"/>
                <a:gd name="T8" fmla="*/ 3 w 12"/>
                <a:gd name="T9" fmla="*/ 11 h 11"/>
                <a:gd name="T10" fmla="*/ 8 w 12"/>
                <a:gd name="T11" fmla="*/ 11 h 11"/>
                <a:gd name="T12" fmla="*/ 12 w 12"/>
                <a:gd name="T13" fmla="*/ 7 h 11"/>
                <a:gd name="T14" fmla="*/ 12 w 12"/>
                <a:gd name="T15" fmla="*/ 3 h 11"/>
                <a:gd name="T16" fmla="*/ 8 w 12"/>
                <a:gd name="T17" fmla="*/ 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 h="11">
                  <a:moveTo>
                    <a:pt x="8" y="0"/>
                  </a:moveTo>
                  <a:cubicBezTo>
                    <a:pt x="3" y="0"/>
                    <a:pt x="3" y="0"/>
                    <a:pt x="3" y="0"/>
                  </a:cubicBezTo>
                  <a:cubicBezTo>
                    <a:pt x="1" y="0"/>
                    <a:pt x="0" y="1"/>
                    <a:pt x="0" y="3"/>
                  </a:cubicBezTo>
                  <a:cubicBezTo>
                    <a:pt x="0" y="7"/>
                    <a:pt x="0" y="7"/>
                    <a:pt x="0" y="7"/>
                  </a:cubicBezTo>
                  <a:cubicBezTo>
                    <a:pt x="0" y="9"/>
                    <a:pt x="1" y="11"/>
                    <a:pt x="3" y="11"/>
                  </a:cubicBezTo>
                  <a:cubicBezTo>
                    <a:pt x="8" y="11"/>
                    <a:pt x="8" y="11"/>
                    <a:pt x="8" y="11"/>
                  </a:cubicBezTo>
                  <a:cubicBezTo>
                    <a:pt x="10" y="11"/>
                    <a:pt x="12" y="9"/>
                    <a:pt x="12" y="7"/>
                  </a:cubicBezTo>
                  <a:cubicBezTo>
                    <a:pt x="12" y="3"/>
                    <a:pt x="12" y="3"/>
                    <a:pt x="12" y="3"/>
                  </a:cubicBezTo>
                  <a:cubicBezTo>
                    <a:pt x="12" y="1"/>
                    <a:pt x="10" y="0"/>
                    <a:pt x="8" y="0"/>
                  </a:cubicBezTo>
                </a:path>
              </a:pathLst>
            </a:custGeom>
            <a:solidFill>
              <a:schemeClr val="tx2"/>
            </a:solidFill>
            <a:ln w="9525">
              <a:noFill/>
              <a:round/>
            </a:ln>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2000">
                <a:latin typeface="Segoe UI" panose="020B0502040204020203" pitchFamily="34" charset="0"/>
                <a:cs typeface="Segoe UI" panose="020B0502040204020203" pitchFamily="34" charset="0"/>
              </a:endParaRPr>
            </a:p>
          </p:txBody>
        </p:sp>
        <p:sp>
          <p:nvSpPr>
            <p:cNvPr id="76" name="Freeform 21"/>
            <p:cNvSpPr/>
            <p:nvPr/>
          </p:nvSpPr>
          <p:spPr bwMode="auto">
            <a:xfrm>
              <a:off x="5114052" y="4633297"/>
              <a:ext cx="101591" cy="90549"/>
            </a:xfrm>
            <a:custGeom>
              <a:avLst/>
              <a:gdLst>
                <a:gd name="T0" fmla="*/ 8 w 12"/>
                <a:gd name="T1" fmla="*/ 0 h 11"/>
                <a:gd name="T2" fmla="*/ 3 w 12"/>
                <a:gd name="T3" fmla="*/ 0 h 11"/>
                <a:gd name="T4" fmla="*/ 0 w 12"/>
                <a:gd name="T5" fmla="*/ 3 h 11"/>
                <a:gd name="T6" fmla="*/ 0 w 12"/>
                <a:gd name="T7" fmla="*/ 7 h 11"/>
                <a:gd name="T8" fmla="*/ 3 w 12"/>
                <a:gd name="T9" fmla="*/ 11 h 11"/>
                <a:gd name="T10" fmla="*/ 8 w 12"/>
                <a:gd name="T11" fmla="*/ 11 h 11"/>
                <a:gd name="T12" fmla="*/ 12 w 12"/>
                <a:gd name="T13" fmla="*/ 7 h 11"/>
                <a:gd name="T14" fmla="*/ 12 w 12"/>
                <a:gd name="T15" fmla="*/ 3 h 11"/>
                <a:gd name="T16" fmla="*/ 8 w 12"/>
                <a:gd name="T17" fmla="*/ 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 h="11">
                  <a:moveTo>
                    <a:pt x="8" y="0"/>
                  </a:moveTo>
                  <a:cubicBezTo>
                    <a:pt x="3" y="0"/>
                    <a:pt x="3" y="0"/>
                    <a:pt x="3" y="0"/>
                  </a:cubicBezTo>
                  <a:cubicBezTo>
                    <a:pt x="1" y="0"/>
                    <a:pt x="0" y="1"/>
                    <a:pt x="0" y="3"/>
                  </a:cubicBezTo>
                  <a:cubicBezTo>
                    <a:pt x="0" y="7"/>
                    <a:pt x="0" y="7"/>
                    <a:pt x="0" y="7"/>
                  </a:cubicBezTo>
                  <a:cubicBezTo>
                    <a:pt x="0" y="9"/>
                    <a:pt x="1" y="11"/>
                    <a:pt x="3" y="11"/>
                  </a:cubicBezTo>
                  <a:cubicBezTo>
                    <a:pt x="8" y="11"/>
                    <a:pt x="8" y="11"/>
                    <a:pt x="8" y="11"/>
                  </a:cubicBezTo>
                  <a:cubicBezTo>
                    <a:pt x="10" y="11"/>
                    <a:pt x="12" y="9"/>
                    <a:pt x="12" y="7"/>
                  </a:cubicBezTo>
                  <a:cubicBezTo>
                    <a:pt x="12" y="3"/>
                    <a:pt x="12" y="3"/>
                    <a:pt x="12" y="3"/>
                  </a:cubicBezTo>
                  <a:cubicBezTo>
                    <a:pt x="12" y="1"/>
                    <a:pt x="10" y="0"/>
                    <a:pt x="8" y="0"/>
                  </a:cubicBezTo>
                </a:path>
              </a:pathLst>
            </a:custGeom>
            <a:solidFill>
              <a:schemeClr val="tx2"/>
            </a:solidFill>
            <a:ln w="9525">
              <a:noFill/>
              <a:round/>
            </a:ln>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2000">
                <a:latin typeface="Segoe UI" panose="020B0502040204020203" pitchFamily="34" charset="0"/>
                <a:cs typeface="Segoe UI" panose="020B0502040204020203" pitchFamily="34" charset="0"/>
              </a:endParaRPr>
            </a:p>
          </p:txBody>
        </p:sp>
        <p:sp>
          <p:nvSpPr>
            <p:cNvPr id="77" name="Freeform 22"/>
            <p:cNvSpPr/>
            <p:nvPr/>
          </p:nvSpPr>
          <p:spPr bwMode="auto">
            <a:xfrm>
              <a:off x="4796029" y="4650964"/>
              <a:ext cx="159011" cy="256185"/>
            </a:xfrm>
            <a:custGeom>
              <a:avLst/>
              <a:gdLst>
                <a:gd name="T0" fmla="*/ 7 w 19"/>
                <a:gd name="T1" fmla="*/ 3 h 31"/>
                <a:gd name="T2" fmla="*/ 7 w 19"/>
                <a:gd name="T3" fmla="*/ 3 h 31"/>
                <a:gd name="T4" fmla="*/ 7 w 19"/>
                <a:gd name="T5" fmla="*/ 3 h 31"/>
                <a:gd name="T6" fmla="*/ 7 w 19"/>
                <a:gd name="T7" fmla="*/ 3 h 31"/>
                <a:gd name="T8" fmla="*/ 3 w 19"/>
                <a:gd name="T9" fmla="*/ 0 h 31"/>
                <a:gd name="T10" fmla="*/ 0 w 19"/>
                <a:gd name="T11" fmla="*/ 4 h 31"/>
                <a:gd name="T12" fmla="*/ 13 w 19"/>
                <a:gd name="T13" fmla="*/ 29 h 31"/>
                <a:gd name="T14" fmla="*/ 15 w 19"/>
                <a:gd name="T15" fmla="*/ 31 h 31"/>
                <a:gd name="T16" fmla="*/ 17 w 19"/>
                <a:gd name="T17" fmla="*/ 30 h 31"/>
                <a:gd name="T18" fmla="*/ 18 w 19"/>
                <a:gd name="T19" fmla="*/ 25 h 31"/>
                <a:gd name="T20" fmla="*/ 9 w 19"/>
                <a:gd name="T21" fmla="*/ 9 h 31"/>
                <a:gd name="T22" fmla="*/ 7 w 19"/>
                <a:gd name="T23" fmla="*/ 5 h 31"/>
                <a:gd name="T24" fmla="*/ 7 w 19"/>
                <a:gd name="T25" fmla="*/ 3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9" h="31">
                  <a:moveTo>
                    <a:pt x="7" y="3"/>
                  </a:moveTo>
                  <a:cubicBezTo>
                    <a:pt x="7" y="3"/>
                    <a:pt x="7" y="3"/>
                    <a:pt x="7" y="3"/>
                  </a:cubicBezTo>
                  <a:cubicBezTo>
                    <a:pt x="7" y="3"/>
                    <a:pt x="7" y="3"/>
                    <a:pt x="7" y="3"/>
                  </a:cubicBezTo>
                  <a:cubicBezTo>
                    <a:pt x="7" y="3"/>
                    <a:pt x="7" y="3"/>
                    <a:pt x="7" y="3"/>
                  </a:cubicBezTo>
                  <a:cubicBezTo>
                    <a:pt x="7" y="1"/>
                    <a:pt x="5" y="0"/>
                    <a:pt x="3" y="0"/>
                  </a:cubicBezTo>
                  <a:cubicBezTo>
                    <a:pt x="1" y="1"/>
                    <a:pt x="0" y="2"/>
                    <a:pt x="0" y="4"/>
                  </a:cubicBezTo>
                  <a:cubicBezTo>
                    <a:pt x="0" y="4"/>
                    <a:pt x="2" y="16"/>
                    <a:pt x="13" y="29"/>
                  </a:cubicBezTo>
                  <a:cubicBezTo>
                    <a:pt x="13" y="30"/>
                    <a:pt x="14" y="31"/>
                    <a:pt x="15" y="31"/>
                  </a:cubicBezTo>
                  <a:cubicBezTo>
                    <a:pt x="16" y="31"/>
                    <a:pt x="17" y="31"/>
                    <a:pt x="17" y="30"/>
                  </a:cubicBezTo>
                  <a:cubicBezTo>
                    <a:pt x="19" y="29"/>
                    <a:pt x="19" y="27"/>
                    <a:pt x="18" y="25"/>
                  </a:cubicBezTo>
                  <a:cubicBezTo>
                    <a:pt x="13" y="19"/>
                    <a:pt x="10" y="14"/>
                    <a:pt x="9" y="9"/>
                  </a:cubicBezTo>
                  <a:cubicBezTo>
                    <a:pt x="8" y="7"/>
                    <a:pt x="7" y="6"/>
                    <a:pt x="7" y="5"/>
                  </a:cubicBezTo>
                  <a:cubicBezTo>
                    <a:pt x="7" y="4"/>
                    <a:pt x="7" y="4"/>
                    <a:pt x="7" y="3"/>
                  </a:cubicBezTo>
                  <a:close/>
                </a:path>
              </a:pathLst>
            </a:custGeom>
            <a:solidFill>
              <a:schemeClr val="bg1"/>
            </a:solidFill>
            <a:ln w="9525">
              <a:solidFill>
                <a:schemeClr val="tx2"/>
              </a:solidFill>
              <a:round/>
            </a:ln>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2000">
                <a:latin typeface="Segoe UI" panose="020B0502040204020203" pitchFamily="34" charset="0"/>
                <a:cs typeface="Segoe UI" panose="020B0502040204020203" pitchFamily="34" charset="0"/>
              </a:endParaRPr>
            </a:p>
          </p:txBody>
        </p:sp>
        <p:sp>
          <p:nvSpPr>
            <p:cNvPr id="78" name="Freeform 23"/>
            <p:cNvSpPr/>
            <p:nvPr/>
          </p:nvSpPr>
          <p:spPr bwMode="auto">
            <a:xfrm>
              <a:off x="4714315" y="4609002"/>
              <a:ext cx="174470" cy="530038"/>
            </a:xfrm>
            <a:custGeom>
              <a:avLst/>
              <a:gdLst>
                <a:gd name="T0" fmla="*/ 7 w 21"/>
                <a:gd name="T1" fmla="*/ 35 h 64"/>
                <a:gd name="T2" fmla="*/ 9 w 21"/>
                <a:gd name="T3" fmla="*/ 45 h 64"/>
                <a:gd name="T4" fmla="*/ 6 w 21"/>
                <a:gd name="T5" fmla="*/ 57 h 64"/>
                <a:gd name="T6" fmla="*/ 9 w 21"/>
                <a:gd name="T7" fmla="*/ 63 h 64"/>
                <a:gd name="T8" fmla="*/ 11 w 21"/>
                <a:gd name="T9" fmla="*/ 64 h 64"/>
                <a:gd name="T10" fmla="*/ 16 w 21"/>
                <a:gd name="T11" fmla="*/ 60 h 64"/>
                <a:gd name="T12" fmla="*/ 19 w 21"/>
                <a:gd name="T13" fmla="*/ 45 h 64"/>
                <a:gd name="T14" fmla="*/ 16 w 21"/>
                <a:gd name="T15" fmla="*/ 30 h 64"/>
                <a:gd name="T16" fmla="*/ 16 w 21"/>
                <a:gd name="T17" fmla="*/ 30 h 64"/>
                <a:gd name="T18" fmla="*/ 16 w 21"/>
                <a:gd name="T19" fmla="*/ 26 h 64"/>
                <a:gd name="T20" fmla="*/ 9 w 21"/>
                <a:gd name="T21" fmla="*/ 9 h 64"/>
                <a:gd name="T22" fmla="*/ 13 w 21"/>
                <a:gd name="T23" fmla="*/ 4 h 64"/>
                <a:gd name="T24" fmla="*/ 14 w 21"/>
                <a:gd name="T25" fmla="*/ 4 h 64"/>
                <a:gd name="T26" fmla="*/ 18 w 21"/>
                <a:gd name="T27" fmla="*/ 8 h 64"/>
                <a:gd name="T28" fmla="*/ 18 w 21"/>
                <a:gd name="T29" fmla="*/ 8 h 64"/>
                <a:gd name="T30" fmla="*/ 18 w 21"/>
                <a:gd name="T31" fmla="*/ 9 h 64"/>
                <a:gd name="T32" fmla="*/ 19 w 21"/>
                <a:gd name="T33" fmla="*/ 13 h 64"/>
                <a:gd name="T34" fmla="*/ 20 w 21"/>
                <a:gd name="T35" fmla="*/ 11 h 64"/>
                <a:gd name="T36" fmla="*/ 17 w 21"/>
                <a:gd name="T37" fmla="*/ 1 h 64"/>
                <a:gd name="T38" fmla="*/ 5 w 21"/>
                <a:gd name="T39" fmla="*/ 7 h 64"/>
                <a:gd name="T40" fmla="*/ 1 w 21"/>
                <a:gd name="T41" fmla="*/ 28 h 64"/>
                <a:gd name="T42" fmla="*/ 7 w 21"/>
                <a:gd name="T43" fmla="*/ 35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1" h="64">
                  <a:moveTo>
                    <a:pt x="7" y="35"/>
                  </a:moveTo>
                  <a:cubicBezTo>
                    <a:pt x="8" y="37"/>
                    <a:pt x="9" y="41"/>
                    <a:pt x="9" y="45"/>
                  </a:cubicBezTo>
                  <a:cubicBezTo>
                    <a:pt x="9" y="48"/>
                    <a:pt x="8" y="52"/>
                    <a:pt x="6" y="57"/>
                  </a:cubicBezTo>
                  <a:cubicBezTo>
                    <a:pt x="5" y="59"/>
                    <a:pt x="7" y="62"/>
                    <a:pt x="9" y="63"/>
                  </a:cubicBezTo>
                  <a:cubicBezTo>
                    <a:pt x="10" y="63"/>
                    <a:pt x="10" y="64"/>
                    <a:pt x="11" y="64"/>
                  </a:cubicBezTo>
                  <a:cubicBezTo>
                    <a:pt x="13" y="64"/>
                    <a:pt x="15" y="62"/>
                    <a:pt x="16" y="60"/>
                  </a:cubicBezTo>
                  <a:cubicBezTo>
                    <a:pt x="18" y="55"/>
                    <a:pt x="19" y="50"/>
                    <a:pt x="19" y="45"/>
                  </a:cubicBezTo>
                  <a:cubicBezTo>
                    <a:pt x="19" y="39"/>
                    <a:pt x="17" y="34"/>
                    <a:pt x="16" y="30"/>
                  </a:cubicBezTo>
                  <a:cubicBezTo>
                    <a:pt x="16" y="30"/>
                    <a:pt x="16" y="30"/>
                    <a:pt x="16" y="30"/>
                  </a:cubicBezTo>
                  <a:cubicBezTo>
                    <a:pt x="16" y="29"/>
                    <a:pt x="16" y="27"/>
                    <a:pt x="16" y="26"/>
                  </a:cubicBezTo>
                  <a:cubicBezTo>
                    <a:pt x="10" y="17"/>
                    <a:pt x="9" y="10"/>
                    <a:pt x="9" y="9"/>
                  </a:cubicBezTo>
                  <a:cubicBezTo>
                    <a:pt x="9" y="7"/>
                    <a:pt x="11" y="5"/>
                    <a:pt x="13" y="4"/>
                  </a:cubicBezTo>
                  <a:cubicBezTo>
                    <a:pt x="14" y="4"/>
                    <a:pt x="14" y="4"/>
                    <a:pt x="14" y="4"/>
                  </a:cubicBezTo>
                  <a:cubicBezTo>
                    <a:pt x="16" y="4"/>
                    <a:pt x="17" y="6"/>
                    <a:pt x="18" y="8"/>
                  </a:cubicBezTo>
                  <a:cubicBezTo>
                    <a:pt x="18" y="8"/>
                    <a:pt x="18" y="8"/>
                    <a:pt x="18" y="8"/>
                  </a:cubicBezTo>
                  <a:cubicBezTo>
                    <a:pt x="18" y="8"/>
                    <a:pt x="18" y="9"/>
                    <a:pt x="18" y="9"/>
                  </a:cubicBezTo>
                  <a:cubicBezTo>
                    <a:pt x="18" y="10"/>
                    <a:pt x="19" y="11"/>
                    <a:pt x="19" y="13"/>
                  </a:cubicBezTo>
                  <a:cubicBezTo>
                    <a:pt x="19" y="12"/>
                    <a:pt x="20" y="11"/>
                    <a:pt x="20" y="11"/>
                  </a:cubicBezTo>
                  <a:cubicBezTo>
                    <a:pt x="21" y="7"/>
                    <a:pt x="20" y="2"/>
                    <a:pt x="17" y="1"/>
                  </a:cubicBezTo>
                  <a:cubicBezTo>
                    <a:pt x="13" y="0"/>
                    <a:pt x="8" y="2"/>
                    <a:pt x="5" y="7"/>
                  </a:cubicBezTo>
                  <a:cubicBezTo>
                    <a:pt x="1" y="15"/>
                    <a:pt x="0" y="20"/>
                    <a:pt x="1" y="28"/>
                  </a:cubicBezTo>
                  <a:cubicBezTo>
                    <a:pt x="1" y="33"/>
                    <a:pt x="4" y="34"/>
                    <a:pt x="7" y="35"/>
                  </a:cubicBezTo>
                  <a:close/>
                </a:path>
              </a:pathLst>
            </a:custGeom>
            <a:solidFill>
              <a:schemeClr val="bg1"/>
            </a:solidFill>
            <a:ln w="9525">
              <a:solidFill>
                <a:schemeClr val="tx2"/>
              </a:solidFill>
              <a:round/>
            </a:ln>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2000">
                <a:latin typeface="Segoe UI" panose="020B0502040204020203" pitchFamily="34" charset="0"/>
                <a:cs typeface="Segoe UI" panose="020B0502040204020203" pitchFamily="34" charset="0"/>
              </a:endParaRPr>
            </a:p>
          </p:txBody>
        </p:sp>
        <p:sp>
          <p:nvSpPr>
            <p:cNvPr id="79" name="Freeform 24"/>
            <p:cNvSpPr/>
            <p:nvPr/>
          </p:nvSpPr>
          <p:spPr bwMode="auto">
            <a:xfrm>
              <a:off x="4780570" y="4443366"/>
              <a:ext cx="174470" cy="165637"/>
            </a:xfrm>
            <a:custGeom>
              <a:avLst/>
              <a:gdLst>
                <a:gd name="T0" fmla="*/ 10 w 21"/>
                <a:gd name="T1" fmla="*/ 20 h 20"/>
                <a:gd name="T2" fmla="*/ 20 w 21"/>
                <a:gd name="T3" fmla="*/ 11 h 20"/>
                <a:gd name="T4" fmla="*/ 11 w 21"/>
                <a:gd name="T5" fmla="*/ 0 h 20"/>
                <a:gd name="T6" fmla="*/ 1 w 21"/>
                <a:gd name="T7" fmla="*/ 9 h 20"/>
                <a:gd name="T8" fmla="*/ 10 w 21"/>
                <a:gd name="T9" fmla="*/ 20 h 20"/>
              </a:gdLst>
              <a:ahLst/>
              <a:cxnLst>
                <a:cxn ang="0">
                  <a:pos x="T0" y="T1"/>
                </a:cxn>
                <a:cxn ang="0">
                  <a:pos x="T2" y="T3"/>
                </a:cxn>
                <a:cxn ang="0">
                  <a:pos x="T4" y="T5"/>
                </a:cxn>
                <a:cxn ang="0">
                  <a:pos x="T6" y="T7"/>
                </a:cxn>
                <a:cxn ang="0">
                  <a:pos x="T8" y="T9"/>
                </a:cxn>
              </a:cxnLst>
              <a:rect l="0" t="0" r="r" b="b"/>
              <a:pathLst>
                <a:path w="21" h="20">
                  <a:moveTo>
                    <a:pt x="10" y="20"/>
                  </a:moveTo>
                  <a:cubicBezTo>
                    <a:pt x="15" y="20"/>
                    <a:pt x="20" y="16"/>
                    <a:pt x="20" y="11"/>
                  </a:cubicBezTo>
                  <a:cubicBezTo>
                    <a:pt x="21" y="5"/>
                    <a:pt x="17" y="0"/>
                    <a:pt x="11" y="0"/>
                  </a:cubicBezTo>
                  <a:cubicBezTo>
                    <a:pt x="6" y="0"/>
                    <a:pt x="1" y="4"/>
                    <a:pt x="1" y="9"/>
                  </a:cubicBezTo>
                  <a:cubicBezTo>
                    <a:pt x="0" y="15"/>
                    <a:pt x="4" y="19"/>
                    <a:pt x="10" y="20"/>
                  </a:cubicBezTo>
                  <a:close/>
                </a:path>
              </a:pathLst>
            </a:custGeom>
            <a:solidFill>
              <a:schemeClr val="bg1"/>
            </a:solidFill>
            <a:ln w="9525">
              <a:solidFill>
                <a:schemeClr val="tx2"/>
              </a:solidFill>
              <a:round/>
            </a:ln>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2000">
                <a:latin typeface="Segoe UI" panose="020B0502040204020203" pitchFamily="34" charset="0"/>
                <a:cs typeface="Segoe UI" panose="020B0502040204020203" pitchFamily="34" charset="0"/>
              </a:endParaRPr>
            </a:p>
          </p:txBody>
        </p:sp>
      </p:grpSp>
      <p:pic>
        <p:nvPicPr>
          <p:cNvPr id="85" name="图片 84"/>
          <p:cNvPicPr>
            <a:picLocks noChangeAspect="1"/>
          </p:cNvPicPr>
          <p:nvPr/>
        </p:nvPicPr>
        <p:blipFill rotWithShape="1">
          <a:blip r:embed="rId2" cstate="print">
            <a:extLst>
              <a:ext uri="{28A0092B-C50C-407E-A947-70E740481C1C}">
                <a14:useLocalDpi xmlns:a14="http://schemas.microsoft.com/office/drawing/2010/main" val="0"/>
              </a:ext>
            </a:extLst>
          </a:blip>
          <a:srcRect l="10782" t="34178" r="12465" b="26949"/>
          <a:stretch>
            <a:fillRect/>
          </a:stretch>
        </p:blipFill>
        <p:spPr>
          <a:xfrm>
            <a:off x="862239" y="1496145"/>
            <a:ext cx="3849324" cy="1273119"/>
          </a:xfrm>
          <a:prstGeom prst="rect">
            <a:avLst/>
          </a:prstGeom>
        </p:spPr>
      </p:pic>
      <p:graphicFrame>
        <p:nvGraphicFramePr>
          <p:cNvPr id="88" name="表格 87"/>
          <p:cNvGraphicFramePr>
            <a:graphicFrameLocks noGrp="1"/>
          </p:cNvGraphicFramePr>
          <p:nvPr>
            <p:extLst>
              <p:ext uri="{D42A27DB-BD31-4B8C-83A1-F6EECF244321}">
                <p14:modId xmlns:p14="http://schemas.microsoft.com/office/powerpoint/2010/main" val="1014197977"/>
              </p:ext>
            </p:extLst>
          </p:nvPr>
        </p:nvGraphicFramePr>
        <p:xfrm>
          <a:off x="6011305" y="1195247"/>
          <a:ext cx="5688570" cy="2316796"/>
        </p:xfrm>
        <a:graphic>
          <a:graphicData uri="http://schemas.openxmlformats.org/drawingml/2006/table">
            <a:tbl>
              <a:tblPr firstRow="1" bandRow="1">
                <a:tableStyleId>{F5AB1C69-6EDB-4FF4-983F-18BD219EF322}</a:tableStyleId>
              </a:tblPr>
              <a:tblGrid>
                <a:gridCol w="1896190">
                  <a:extLst>
                    <a:ext uri="{9D8B030D-6E8A-4147-A177-3AD203B41FA5}">
                      <a16:colId xmlns:a16="http://schemas.microsoft.com/office/drawing/2014/main" val="4037764414"/>
                    </a:ext>
                  </a:extLst>
                </a:gridCol>
                <a:gridCol w="1896190">
                  <a:extLst>
                    <a:ext uri="{9D8B030D-6E8A-4147-A177-3AD203B41FA5}">
                      <a16:colId xmlns:a16="http://schemas.microsoft.com/office/drawing/2014/main" val="3542912680"/>
                    </a:ext>
                  </a:extLst>
                </a:gridCol>
                <a:gridCol w="1896190">
                  <a:extLst>
                    <a:ext uri="{9D8B030D-6E8A-4147-A177-3AD203B41FA5}">
                      <a16:colId xmlns:a16="http://schemas.microsoft.com/office/drawing/2014/main" val="4253202461"/>
                    </a:ext>
                  </a:extLst>
                </a:gridCol>
              </a:tblGrid>
              <a:tr h="621580">
                <a:tc>
                  <a:txBody>
                    <a:bodyPr/>
                    <a:lstStyle/>
                    <a:p>
                      <a:pPr algn="ctr">
                        <a:lnSpc>
                          <a:spcPct val="150000"/>
                        </a:lnSpc>
                      </a:pPr>
                      <a:endParaRPr lang="zh-CN" altLang="en-US"/>
                    </a:p>
                  </a:txBody>
                  <a:tcPr anchor="ctr">
                    <a:solidFill>
                      <a:schemeClr val="tx2"/>
                    </a:solidFill>
                  </a:tcPr>
                </a:tc>
                <a:tc>
                  <a:txBody>
                    <a:bodyPr/>
                    <a:lstStyle/>
                    <a:p>
                      <a:pPr algn="ctr">
                        <a:lnSpc>
                          <a:spcPct val="150000"/>
                        </a:lnSpc>
                      </a:pPr>
                      <a:r>
                        <a:rPr lang="en-US" altLang="zh-CN" sz="1600" smtClean="0">
                          <a:latin typeface="Segoe UI" panose="020B0502040204020203" pitchFamily="34" charset="0"/>
                          <a:ea typeface="Segoe UI" panose="020B0502040204020203" pitchFamily="34" charset="0"/>
                          <a:cs typeface="Segoe UI" panose="020B0502040204020203" pitchFamily="34" charset="0"/>
                        </a:rPr>
                        <a:t>Xem trực</a:t>
                      </a:r>
                      <a:r>
                        <a:rPr lang="en-US" altLang="zh-CN" sz="1600" baseline="0" smtClean="0">
                          <a:latin typeface="Segoe UI" panose="020B0502040204020203" pitchFamily="34" charset="0"/>
                          <a:ea typeface="Segoe UI" panose="020B0502040204020203" pitchFamily="34" charset="0"/>
                          <a:cs typeface="Segoe UI" panose="020B0502040204020203" pitchFamily="34" charset="0"/>
                        </a:rPr>
                        <a:t> tiếp</a:t>
                      </a:r>
                      <a:endParaRPr lang="zh-CN" altLang="en-US" sz="1600">
                        <a:latin typeface="Segoe UI" panose="020B0502040204020203" pitchFamily="34" charset="0"/>
                        <a:cs typeface="Segoe UI" panose="020B0502040204020203" pitchFamily="34" charset="0"/>
                      </a:endParaRPr>
                    </a:p>
                  </a:txBody>
                  <a:tcPr anchor="ctr">
                    <a:solidFill>
                      <a:schemeClr val="tx2"/>
                    </a:solidFill>
                  </a:tcPr>
                </a:tc>
                <a:tc>
                  <a:txBody>
                    <a:bodyPr/>
                    <a:lstStyle/>
                    <a:p>
                      <a:pPr algn="ctr">
                        <a:lnSpc>
                          <a:spcPct val="150000"/>
                        </a:lnSpc>
                      </a:pPr>
                      <a:r>
                        <a:rPr lang="en-US" altLang="zh-CN" sz="1600" smtClean="0">
                          <a:latin typeface="Segoe UI" panose="020B0502040204020203" pitchFamily="34" charset="0"/>
                          <a:ea typeface="Segoe UI" panose="020B0502040204020203" pitchFamily="34" charset="0"/>
                          <a:cs typeface="Segoe UI" panose="020B0502040204020203" pitchFamily="34" charset="0"/>
                        </a:rPr>
                        <a:t>Mã</a:t>
                      </a:r>
                      <a:r>
                        <a:rPr lang="en-US" altLang="zh-CN" sz="1600" baseline="0" smtClean="0">
                          <a:latin typeface="Segoe UI" panose="020B0502040204020203" pitchFamily="34" charset="0"/>
                          <a:ea typeface="Segoe UI" panose="020B0502040204020203" pitchFamily="34" charset="0"/>
                          <a:cs typeface="Segoe UI" panose="020B0502040204020203" pitchFamily="34" charset="0"/>
                        </a:rPr>
                        <a:t> hóa</a:t>
                      </a:r>
                      <a:endParaRPr lang="zh-CN" altLang="en-US" sz="1600">
                        <a:latin typeface="Segoe UI" panose="020B0502040204020203" pitchFamily="34" charset="0"/>
                        <a:cs typeface="Segoe UI" panose="020B0502040204020203" pitchFamily="34" charset="0"/>
                      </a:endParaRPr>
                    </a:p>
                  </a:txBody>
                  <a:tcPr anchor="ctr">
                    <a:solidFill>
                      <a:schemeClr val="tx2"/>
                    </a:solidFill>
                  </a:tcPr>
                </a:tc>
                <a:extLst>
                  <a:ext uri="{0D108BD9-81ED-4DB2-BD59-A6C34878D82A}">
                    <a16:rowId xmlns:a16="http://schemas.microsoft.com/office/drawing/2014/main" val="2323406284"/>
                  </a:ext>
                </a:extLst>
              </a:tr>
              <a:tr h="565072">
                <a:tc>
                  <a:txBody>
                    <a:bodyPr/>
                    <a:lstStyle/>
                    <a:p>
                      <a:pPr marL="0" algn="ctr" defTabSz="914400" rtl="0" eaLnBrk="1" latinLnBrk="0" hangingPunct="1">
                        <a:lnSpc>
                          <a:spcPct val="150000"/>
                        </a:lnSpc>
                      </a:pPr>
                      <a:r>
                        <a:rPr lang="en-US" altLang="zh-CN" sz="1600" kern="1200">
                          <a:solidFill>
                            <a:schemeClr val="dk1"/>
                          </a:solidFill>
                          <a:latin typeface="Segoe UI" panose="020B0502040204020203" pitchFamily="34" charset="0"/>
                          <a:ea typeface="+mn-ea"/>
                          <a:cs typeface="Segoe UI" panose="020B0502040204020203" pitchFamily="34" charset="0"/>
                        </a:rPr>
                        <a:t>XVR5000-I2</a:t>
                      </a:r>
                      <a:endParaRPr lang="zh-CN" altLang="en-US" sz="1600" kern="1200">
                        <a:solidFill>
                          <a:schemeClr val="dk1"/>
                        </a:solidFill>
                        <a:latin typeface="Segoe UI" panose="020B0502040204020203" pitchFamily="34" charset="0"/>
                        <a:ea typeface="+mn-ea"/>
                        <a:cs typeface="Segoe UI" panose="020B0502040204020203" pitchFamily="34" charset="0"/>
                      </a:endParaRPr>
                    </a:p>
                  </a:txBody>
                  <a:tcPr anchor="ctr"/>
                </a:tc>
                <a:tc>
                  <a:txBody>
                    <a:bodyPr/>
                    <a:lstStyle/>
                    <a:p>
                      <a:pPr marL="0" algn="ctr" defTabSz="914400" rtl="0" eaLnBrk="1" latinLnBrk="0" hangingPunct="1">
                        <a:lnSpc>
                          <a:spcPct val="150000"/>
                        </a:lnSpc>
                      </a:pPr>
                      <a:r>
                        <a:rPr lang="en-US" altLang="zh-CN" sz="1600" kern="1200">
                          <a:solidFill>
                            <a:schemeClr val="dk1"/>
                          </a:solidFill>
                          <a:latin typeface="Segoe UI" panose="020B0502040204020203" pitchFamily="34" charset="0"/>
                          <a:ea typeface="+mn-ea"/>
                          <a:cs typeface="Segoe UI" panose="020B0502040204020203" pitchFamily="34" charset="0"/>
                        </a:rPr>
                        <a:t>5M-N@25fps</a:t>
                      </a:r>
                      <a:endParaRPr lang="zh-CN" altLang="en-US" sz="1600" kern="1200">
                        <a:solidFill>
                          <a:schemeClr val="dk1"/>
                        </a:solidFill>
                        <a:latin typeface="Segoe UI" panose="020B0502040204020203" pitchFamily="34" charset="0"/>
                        <a:ea typeface="+mn-ea"/>
                        <a:cs typeface="Segoe UI" panose="020B0502040204020203" pitchFamily="34" charset="0"/>
                      </a:endParaRPr>
                    </a:p>
                  </a:txBody>
                  <a:tcPr anchor="ctr"/>
                </a:tc>
                <a:tc>
                  <a:txBody>
                    <a:bodyPr/>
                    <a:lstStyle/>
                    <a:p>
                      <a:pPr marL="0" algn="ctr" defTabSz="914400" rtl="0" eaLnBrk="1" latinLnBrk="0" hangingPunct="1">
                        <a:lnSpc>
                          <a:spcPct val="150000"/>
                        </a:lnSpc>
                      </a:pPr>
                      <a:r>
                        <a:rPr lang="en-US" altLang="zh-CN" sz="1600" kern="1200">
                          <a:solidFill>
                            <a:schemeClr val="dk1"/>
                          </a:solidFill>
                          <a:latin typeface="Segoe UI" panose="020B0502040204020203" pitchFamily="34" charset="0"/>
                          <a:ea typeface="+mn-ea"/>
                          <a:cs typeface="Segoe UI" panose="020B0502040204020203" pitchFamily="34" charset="0"/>
                        </a:rPr>
                        <a:t>5M-N@10fps</a:t>
                      </a:r>
                      <a:endParaRPr lang="zh-CN" altLang="en-US" sz="1600" kern="1200">
                        <a:solidFill>
                          <a:schemeClr val="dk1"/>
                        </a:solidFill>
                        <a:latin typeface="Segoe UI" panose="020B0502040204020203" pitchFamily="34" charset="0"/>
                        <a:ea typeface="+mn-ea"/>
                        <a:cs typeface="Segoe UI" panose="020B0502040204020203" pitchFamily="34" charset="0"/>
                      </a:endParaRPr>
                    </a:p>
                  </a:txBody>
                  <a:tcPr anchor="ctr"/>
                </a:tc>
                <a:extLst>
                  <a:ext uri="{0D108BD9-81ED-4DB2-BD59-A6C34878D82A}">
                    <a16:rowId xmlns:a16="http://schemas.microsoft.com/office/drawing/2014/main" val="1251006622"/>
                  </a:ext>
                </a:extLst>
              </a:tr>
              <a:tr h="565072">
                <a:tc>
                  <a:txBody>
                    <a:bodyPr/>
                    <a:lstStyle/>
                    <a:p>
                      <a:pPr marL="0" algn="ctr" defTabSz="914400" rtl="0" eaLnBrk="1" latinLnBrk="0" hangingPunct="1">
                        <a:lnSpc>
                          <a:spcPct val="150000"/>
                        </a:lnSpc>
                      </a:pPr>
                      <a:r>
                        <a:rPr lang="en-US" altLang="zh-CN" sz="1600" kern="1200">
                          <a:solidFill>
                            <a:schemeClr val="dk1"/>
                          </a:solidFill>
                          <a:latin typeface="Segoe UI" panose="020B0502040204020203" pitchFamily="34" charset="0"/>
                          <a:ea typeface="+mn-ea"/>
                          <a:cs typeface="Segoe UI" panose="020B0502040204020203" pitchFamily="34" charset="0"/>
                        </a:rPr>
                        <a:t>XVR5000-I3</a:t>
                      </a:r>
                      <a:endParaRPr lang="zh-CN" altLang="en-US" sz="1600" kern="1200">
                        <a:solidFill>
                          <a:schemeClr val="dk1"/>
                        </a:solidFill>
                        <a:latin typeface="Segoe UI" panose="020B0502040204020203" pitchFamily="34" charset="0"/>
                        <a:ea typeface="+mn-ea"/>
                        <a:cs typeface="Segoe UI" panose="020B0502040204020203" pitchFamily="34" charset="0"/>
                      </a:endParaRPr>
                    </a:p>
                  </a:txBody>
                  <a:tcPr anchor="ctr"/>
                </a:tc>
                <a:tc>
                  <a:txBody>
                    <a:bodyPr/>
                    <a:lstStyle/>
                    <a:p>
                      <a:pPr marL="0" algn="ctr" defTabSz="914400" rtl="0" eaLnBrk="1" latinLnBrk="0" hangingPunct="1">
                        <a:lnSpc>
                          <a:spcPct val="150000"/>
                        </a:lnSpc>
                      </a:pPr>
                      <a:r>
                        <a:rPr lang="en-US" altLang="zh-CN" sz="1600" kern="1200">
                          <a:solidFill>
                            <a:schemeClr val="dk1"/>
                          </a:solidFill>
                          <a:latin typeface="Segoe UI" panose="020B0502040204020203" pitchFamily="34" charset="0"/>
                          <a:ea typeface="+mn-ea"/>
                          <a:cs typeface="Segoe UI" panose="020B0502040204020203" pitchFamily="34" charset="0"/>
                        </a:rPr>
                        <a:t>5M-N@25fps</a:t>
                      </a:r>
                      <a:endParaRPr lang="zh-CN" altLang="en-US" sz="1600" kern="1200">
                        <a:solidFill>
                          <a:schemeClr val="dk1"/>
                        </a:solidFill>
                        <a:latin typeface="Segoe UI" panose="020B0502040204020203" pitchFamily="34" charset="0"/>
                        <a:ea typeface="+mn-ea"/>
                        <a:cs typeface="Segoe UI" panose="020B0502040204020203" pitchFamily="34" charset="0"/>
                      </a:endParaRPr>
                    </a:p>
                  </a:txBody>
                  <a:tcPr anchor="ctr"/>
                </a:tc>
                <a:tc>
                  <a:txBody>
                    <a:bodyPr/>
                    <a:lstStyle/>
                    <a:p>
                      <a:pPr marL="0" algn="ctr" defTabSz="914400" rtl="0" eaLnBrk="1" latinLnBrk="0" hangingPunct="1">
                        <a:lnSpc>
                          <a:spcPct val="150000"/>
                        </a:lnSpc>
                      </a:pPr>
                      <a:r>
                        <a:rPr lang="en-US" altLang="zh-CN" sz="1600" kern="1200">
                          <a:solidFill>
                            <a:schemeClr val="dk1"/>
                          </a:solidFill>
                          <a:latin typeface="Segoe UI" panose="020B0502040204020203" pitchFamily="34" charset="0"/>
                          <a:ea typeface="+mn-ea"/>
                          <a:cs typeface="Segoe UI" panose="020B0502040204020203" pitchFamily="34" charset="0"/>
                        </a:rPr>
                        <a:t>5M-N@10fps</a:t>
                      </a:r>
                      <a:endParaRPr lang="zh-CN" altLang="en-US" sz="1600" kern="1200">
                        <a:solidFill>
                          <a:schemeClr val="dk1"/>
                        </a:solidFill>
                        <a:latin typeface="Segoe UI" panose="020B0502040204020203" pitchFamily="34" charset="0"/>
                        <a:ea typeface="+mn-ea"/>
                        <a:cs typeface="Segoe UI" panose="020B0502040204020203" pitchFamily="34" charset="0"/>
                      </a:endParaRPr>
                    </a:p>
                  </a:txBody>
                  <a:tcPr anchor="ctr"/>
                </a:tc>
                <a:extLst>
                  <a:ext uri="{0D108BD9-81ED-4DB2-BD59-A6C34878D82A}">
                    <a16:rowId xmlns:a16="http://schemas.microsoft.com/office/drawing/2014/main" val="3193564532"/>
                  </a:ext>
                </a:extLst>
              </a:tr>
              <a:tr h="565072">
                <a:tc>
                  <a:txBody>
                    <a:bodyPr/>
                    <a:lstStyle/>
                    <a:p>
                      <a:pPr algn="ctr">
                        <a:lnSpc>
                          <a:spcPct val="150000"/>
                        </a:lnSpc>
                      </a:pPr>
                      <a:r>
                        <a:rPr lang="en-US" altLang="zh-CN" sz="1600" kern="1200">
                          <a:solidFill>
                            <a:schemeClr val="dk1"/>
                          </a:solidFill>
                          <a:latin typeface="Segoe UI" panose="020B0502040204020203" pitchFamily="34" charset="0"/>
                          <a:ea typeface="+mn-ea"/>
                          <a:cs typeface="Segoe UI" panose="020B0502040204020203" pitchFamily="34" charset="0"/>
                        </a:rPr>
                        <a:t>XVR5000-4KL-I2</a:t>
                      </a:r>
                      <a:endParaRPr lang="zh-CN" altLang="en-US" sz="1600" kern="1200">
                        <a:solidFill>
                          <a:schemeClr val="dk1"/>
                        </a:solidFill>
                        <a:latin typeface="Segoe UI" panose="020B0502040204020203" pitchFamily="34" charset="0"/>
                        <a:ea typeface="+mn-ea"/>
                        <a:cs typeface="Segoe UI" panose="020B0502040204020203" pitchFamily="34" charset="0"/>
                      </a:endParaRPr>
                    </a:p>
                  </a:txBody>
                  <a:tcPr anchor="ctr"/>
                </a:tc>
                <a:tc>
                  <a:txBody>
                    <a:bodyPr/>
                    <a:lstStyle/>
                    <a:p>
                      <a:pPr algn="ctr">
                        <a:lnSpc>
                          <a:spcPct val="150000"/>
                        </a:lnSpc>
                      </a:pPr>
                      <a:r>
                        <a:rPr lang="en-US" altLang="zh-CN" sz="1600" kern="1200">
                          <a:solidFill>
                            <a:schemeClr val="dk1"/>
                          </a:solidFill>
                          <a:latin typeface="Segoe UI" panose="020B0502040204020203" pitchFamily="34" charset="0"/>
                          <a:ea typeface="+mn-ea"/>
                          <a:cs typeface="Segoe UI" panose="020B0502040204020203" pitchFamily="34" charset="0"/>
                        </a:rPr>
                        <a:t>5MP@25fps</a:t>
                      </a:r>
                      <a:endParaRPr lang="zh-CN" altLang="en-US" sz="1600" kern="1200">
                        <a:solidFill>
                          <a:schemeClr val="dk1"/>
                        </a:solidFill>
                        <a:latin typeface="Segoe UI" panose="020B0502040204020203" pitchFamily="34" charset="0"/>
                        <a:ea typeface="+mn-ea"/>
                        <a:cs typeface="Segoe UI" panose="020B0502040204020203" pitchFamily="34" charset="0"/>
                      </a:endParaRPr>
                    </a:p>
                  </a:txBody>
                  <a:tcPr anchor="ctr"/>
                </a:tc>
                <a:tc>
                  <a:txBody>
                    <a:bodyPr/>
                    <a:lstStyle/>
                    <a:p>
                      <a:pPr algn="ctr">
                        <a:lnSpc>
                          <a:spcPct val="150000"/>
                        </a:lnSpc>
                      </a:pPr>
                      <a:r>
                        <a:rPr lang="en-US" altLang="zh-CN" sz="1600" kern="1200">
                          <a:solidFill>
                            <a:schemeClr val="dk1"/>
                          </a:solidFill>
                          <a:latin typeface="Segoe UI" panose="020B0502040204020203" pitchFamily="34" charset="0"/>
                          <a:ea typeface="+mn-ea"/>
                          <a:cs typeface="Segoe UI" panose="020B0502040204020203" pitchFamily="34" charset="0"/>
                        </a:rPr>
                        <a:t>5MP@12fps</a:t>
                      </a:r>
                      <a:endParaRPr lang="zh-CN" altLang="en-US" sz="1600" kern="1200">
                        <a:solidFill>
                          <a:schemeClr val="dk1"/>
                        </a:solidFill>
                        <a:latin typeface="Segoe UI" panose="020B0502040204020203" pitchFamily="34" charset="0"/>
                        <a:ea typeface="+mn-ea"/>
                        <a:cs typeface="Segoe UI" panose="020B0502040204020203" pitchFamily="34" charset="0"/>
                      </a:endParaRPr>
                    </a:p>
                  </a:txBody>
                  <a:tcPr anchor="ctr"/>
                </a:tc>
                <a:extLst>
                  <a:ext uri="{0D108BD9-81ED-4DB2-BD59-A6C34878D82A}">
                    <a16:rowId xmlns:a16="http://schemas.microsoft.com/office/drawing/2014/main" val="838768928"/>
                  </a:ext>
                </a:extLst>
              </a:tr>
            </a:tbl>
          </a:graphicData>
        </a:graphic>
      </p:graphicFrame>
      <p:pic>
        <p:nvPicPr>
          <p:cNvPr id="86" name="图片 8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86128" y="1387100"/>
            <a:ext cx="1023360" cy="220184"/>
          </a:xfrm>
          <a:prstGeom prst="rect">
            <a:avLst/>
          </a:prstGeom>
        </p:spPr>
      </p:pic>
      <p:grpSp>
        <p:nvGrpSpPr>
          <p:cNvPr id="110" name="组合 109"/>
          <p:cNvGrpSpPr/>
          <p:nvPr/>
        </p:nvGrpSpPr>
        <p:grpSpPr>
          <a:xfrm>
            <a:off x="3541907" y="5292015"/>
            <a:ext cx="2266197" cy="369332"/>
            <a:chOff x="2401427" y="5661025"/>
            <a:chExt cx="2266197" cy="369332"/>
          </a:xfrm>
        </p:grpSpPr>
        <p:sp>
          <p:nvSpPr>
            <p:cNvPr id="111" name="文本框 110"/>
            <p:cNvSpPr txBox="1"/>
            <p:nvPr/>
          </p:nvSpPr>
          <p:spPr>
            <a:xfrm>
              <a:off x="2724850" y="5661025"/>
              <a:ext cx="1619354" cy="369332"/>
            </a:xfrm>
            <a:prstGeom prst="rect">
              <a:avLst/>
            </a:prstGeom>
            <a:noFill/>
          </p:spPr>
          <p:txBody>
            <a:bodyPr wrap="none" rtlCol="0">
              <a:spAutoFit/>
            </a:bodyPr>
            <a:lstStyle/>
            <a:p>
              <a:pPr algn="ctr"/>
              <a:r>
                <a:rPr lang="en-US" altLang="zh-CN" b="1" err="1" smtClean="0">
                  <a:solidFill>
                    <a:schemeClr val="tx2"/>
                  </a:solidFill>
                  <a:latin typeface="Segoe UI" panose="020B0502040204020203" pitchFamily="34" charset="0"/>
                  <a:cs typeface="Segoe UI" panose="020B0502040204020203" pitchFamily="34" charset="0"/>
                </a:rPr>
                <a:t>Bảo</a:t>
              </a:r>
              <a:r>
                <a:rPr lang="en-US" altLang="zh-CN" b="1" smtClean="0">
                  <a:solidFill>
                    <a:schemeClr val="tx2"/>
                  </a:solidFill>
                  <a:latin typeface="Segoe UI" panose="020B0502040204020203" pitchFamily="34" charset="0"/>
                  <a:cs typeface="Segoe UI" panose="020B0502040204020203" pitchFamily="34" charset="0"/>
                </a:rPr>
                <a:t> </a:t>
              </a:r>
              <a:r>
                <a:rPr lang="en-US" altLang="zh-CN" b="1" err="1" smtClean="0">
                  <a:solidFill>
                    <a:schemeClr val="tx2"/>
                  </a:solidFill>
                  <a:latin typeface="Segoe UI" panose="020B0502040204020203" pitchFamily="34" charset="0"/>
                  <a:cs typeface="Segoe UI" panose="020B0502040204020203" pitchFamily="34" charset="0"/>
                </a:rPr>
                <a:t>vệ</a:t>
              </a:r>
              <a:r>
                <a:rPr lang="en-US" altLang="zh-CN" b="1" smtClean="0">
                  <a:solidFill>
                    <a:schemeClr val="tx2"/>
                  </a:solidFill>
                  <a:latin typeface="Segoe UI" panose="020B0502040204020203" pitchFamily="34" charset="0"/>
                  <a:cs typeface="Segoe UI" panose="020B0502040204020203" pitchFamily="34" charset="0"/>
                </a:rPr>
                <a:t> </a:t>
              </a:r>
              <a:r>
                <a:rPr lang="en-US" altLang="zh-CN" b="1" err="1" smtClean="0">
                  <a:solidFill>
                    <a:schemeClr val="tx2"/>
                  </a:solidFill>
                  <a:latin typeface="Segoe UI" panose="020B0502040204020203" pitchFamily="34" charset="0"/>
                  <a:cs typeface="Segoe UI" panose="020B0502040204020203" pitchFamily="34" charset="0"/>
                </a:rPr>
                <a:t>chu</a:t>
              </a:r>
              <a:r>
                <a:rPr lang="en-US" altLang="zh-CN" b="1" smtClean="0">
                  <a:solidFill>
                    <a:schemeClr val="tx2"/>
                  </a:solidFill>
                  <a:latin typeface="Segoe UI" panose="020B0502040204020203" pitchFamily="34" charset="0"/>
                  <a:cs typeface="Segoe UI" panose="020B0502040204020203" pitchFamily="34" charset="0"/>
                </a:rPr>
                <a:t> vi</a:t>
              </a:r>
              <a:endParaRPr lang="zh-CN" altLang="en-US" b="1">
                <a:solidFill>
                  <a:schemeClr val="tx2"/>
                </a:solidFill>
                <a:latin typeface="Segoe UI" panose="020B0502040204020203" pitchFamily="34" charset="0"/>
                <a:cs typeface="Segoe UI" panose="020B0502040204020203" pitchFamily="34" charset="0"/>
              </a:endParaRPr>
            </a:p>
          </p:txBody>
        </p:sp>
        <p:sp>
          <p:nvSpPr>
            <p:cNvPr id="112" name="圆角矩形 111"/>
            <p:cNvSpPr/>
            <p:nvPr/>
          </p:nvSpPr>
          <p:spPr>
            <a:xfrm>
              <a:off x="2401427" y="5661025"/>
              <a:ext cx="2266197" cy="369332"/>
            </a:xfrm>
            <a:prstGeom prst="roundRect">
              <a:avLst/>
            </a:prstGeom>
            <a:no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grpSp>
      <p:grpSp>
        <p:nvGrpSpPr>
          <p:cNvPr id="113" name="组合 112"/>
          <p:cNvGrpSpPr/>
          <p:nvPr/>
        </p:nvGrpSpPr>
        <p:grpSpPr>
          <a:xfrm>
            <a:off x="6244742" y="5292015"/>
            <a:ext cx="2790615" cy="369332"/>
            <a:chOff x="2259984" y="5661025"/>
            <a:chExt cx="2549096" cy="369332"/>
          </a:xfrm>
        </p:grpSpPr>
        <p:sp>
          <p:nvSpPr>
            <p:cNvPr id="114" name="文本框 113"/>
            <p:cNvSpPr txBox="1"/>
            <p:nvPr/>
          </p:nvSpPr>
          <p:spPr>
            <a:xfrm>
              <a:off x="2259984" y="5661025"/>
              <a:ext cx="2549096" cy="369332"/>
            </a:xfrm>
            <a:prstGeom prst="rect">
              <a:avLst/>
            </a:prstGeom>
            <a:noFill/>
          </p:spPr>
          <p:txBody>
            <a:bodyPr wrap="none" rtlCol="0">
              <a:spAutoFit/>
            </a:bodyPr>
            <a:lstStyle/>
            <a:p>
              <a:pPr algn="ctr"/>
              <a:r>
                <a:rPr lang="en-US" altLang="zh-CN" b="1" err="1" smtClean="0">
                  <a:solidFill>
                    <a:schemeClr val="tx2"/>
                  </a:solidFill>
                  <a:latin typeface="Segoe UI" panose="020B0502040204020203" pitchFamily="34" charset="0"/>
                  <a:cs typeface="Segoe UI" panose="020B0502040204020203" pitchFamily="34" charset="0"/>
                </a:rPr>
                <a:t>Nhận</a:t>
              </a:r>
              <a:r>
                <a:rPr lang="en-US" altLang="zh-CN" b="1" smtClean="0">
                  <a:solidFill>
                    <a:schemeClr val="tx2"/>
                  </a:solidFill>
                  <a:latin typeface="Segoe UI" panose="020B0502040204020203" pitchFamily="34" charset="0"/>
                  <a:cs typeface="Segoe UI" panose="020B0502040204020203" pitchFamily="34" charset="0"/>
                </a:rPr>
                <a:t> </a:t>
              </a:r>
              <a:r>
                <a:rPr lang="en-US" altLang="zh-CN" b="1" err="1" smtClean="0">
                  <a:solidFill>
                    <a:schemeClr val="tx2"/>
                  </a:solidFill>
                  <a:latin typeface="Segoe UI" panose="020B0502040204020203" pitchFamily="34" charset="0"/>
                  <a:cs typeface="Segoe UI" panose="020B0502040204020203" pitchFamily="34" charset="0"/>
                </a:rPr>
                <a:t>diện</a:t>
              </a:r>
              <a:r>
                <a:rPr lang="en-US" altLang="zh-CN" b="1" smtClean="0">
                  <a:solidFill>
                    <a:schemeClr val="tx2"/>
                  </a:solidFill>
                  <a:latin typeface="Segoe UI" panose="020B0502040204020203" pitchFamily="34" charset="0"/>
                  <a:cs typeface="Segoe UI" panose="020B0502040204020203" pitchFamily="34" charset="0"/>
                </a:rPr>
                <a:t> </a:t>
              </a:r>
              <a:r>
                <a:rPr lang="en-US" altLang="zh-CN" b="1" err="1" smtClean="0">
                  <a:solidFill>
                    <a:schemeClr val="tx2"/>
                  </a:solidFill>
                  <a:latin typeface="Segoe UI" panose="020B0502040204020203" pitchFamily="34" charset="0"/>
                  <a:cs typeface="Segoe UI" panose="020B0502040204020203" pitchFamily="34" charset="0"/>
                </a:rPr>
                <a:t>khuôn</a:t>
              </a:r>
              <a:r>
                <a:rPr lang="en-US" altLang="zh-CN" b="1" smtClean="0">
                  <a:solidFill>
                    <a:schemeClr val="tx2"/>
                  </a:solidFill>
                  <a:latin typeface="Segoe UI" panose="020B0502040204020203" pitchFamily="34" charset="0"/>
                  <a:cs typeface="Segoe UI" panose="020B0502040204020203" pitchFamily="34" charset="0"/>
                </a:rPr>
                <a:t> </a:t>
              </a:r>
              <a:r>
                <a:rPr lang="en-US" altLang="zh-CN" b="1" err="1" smtClean="0">
                  <a:solidFill>
                    <a:schemeClr val="tx2"/>
                  </a:solidFill>
                  <a:latin typeface="Segoe UI" panose="020B0502040204020203" pitchFamily="34" charset="0"/>
                  <a:cs typeface="Segoe UI" panose="020B0502040204020203" pitchFamily="34" charset="0"/>
                </a:rPr>
                <a:t>mặt</a:t>
              </a:r>
              <a:endParaRPr lang="zh-CN" altLang="en-US" b="1">
                <a:solidFill>
                  <a:schemeClr val="tx2"/>
                </a:solidFill>
                <a:latin typeface="Segoe UI" panose="020B0502040204020203" pitchFamily="34" charset="0"/>
                <a:cs typeface="Segoe UI" panose="020B0502040204020203" pitchFamily="34" charset="0"/>
              </a:endParaRPr>
            </a:p>
          </p:txBody>
        </p:sp>
        <p:sp>
          <p:nvSpPr>
            <p:cNvPr id="115" name="圆角矩形 114"/>
            <p:cNvSpPr/>
            <p:nvPr/>
          </p:nvSpPr>
          <p:spPr>
            <a:xfrm>
              <a:off x="2401427" y="5661025"/>
              <a:ext cx="2266197" cy="369332"/>
            </a:xfrm>
            <a:prstGeom prst="roundRect">
              <a:avLst/>
            </a:prstGeom>
            <a:no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grpSp>
      <p:grpSp>
        <p:nvGrpSpPr>
          <p:cNvPr id="116" name="组合 115"/>
          <p:cNvGrpSpPr/>
          <p:nvPr/>
        </p:nvGrpSpPr>
        <p:grpSpPr>
          <a:xfrm>
            <a:off x="697622" y="5292015"/>
            <a:ext cx="2266197" cy="369332"/>
            <a:chOff x="2401427" y="5661025"/>
            <a:chExt cx="2266197" cy="369332"/>
          </a:xfrm>
        </p:grpSpPr>
        <p:sp>
          <p:nvSpPr>
            <p:cNvPr id="117" name="文本框 116"/>
            <p:cNvSpPr txBox="1"/>
            <p:nvPr/>
          </p:nvSpPr>
          <p:spPr>
            <a:xfrm>
              <a:off x="2926028" y="5661025"/>
              <a:ext cx="1217000" cy="369332"/>
            </a:xfrm>
            <a:prstGeom prst="rect">
              <a:avLst/>
            </a:prstGeom>
            <a:noFill/>
          </p:spPr>
          <p:txBody>
            <a:bodyPr wrap="none" rtlCol="0">
              <a:spAutoFit/>
            </a:bodyPr>
            <a:lstStyle/>
            <a:p>
              <a:pPr algn="ctr"/>
              <a:r>
                <a:rPr lang="en-US" altLang="zh-CN" b="1">
                  <a:solidFill>
                    <a:schemeClr val="tx2"/>
                  </a:solidFill>
                  <a:latin typeface="Segoe UI" panose="020B0502040204020203" pitchFamily="34" charset="0"/>
                  <a:cs typeface="Segoe UI" panose="020B0502040204020203" pitchFamily="34" charset="0"/>
                </a:rPr>
                <a:t>SMD Plus</a:t>
              </a:r>
              <a:endParaRPr lang="zh-CN" altLang="en-US" b="1">
                <a:solidFill>
                  <a:schemeClr val="tx2"/>
                </a:solidFill>
                <a:latin typeface="Segoe UI" panose="020B0502040204020203" pitchFamily="34" charset="0"/>
                <a:cs typeface="Segoe UI" panose="020B0502040204020203" pitchFamily="34" charset="0"/>
              </a:endParaRPr>
            </a:p>
          </p:txBody>
        </p:sp>
        <p:sp>
          <p:nvSpPr>
            <p:cNvPr id="118" name="圆角矩形 117"/>
            <p:cNvSpPr/>
            <p:nvPr/>
          </p:nvSpPr>
          <p:spPr>
            <a:xfrm>
              <a:off x="2401427" y="5661025"/>
              <a:ext cx="2266197" cy="369332"/>
            </a:xfrm>
            <a:prstGeom prst="roundRect">
              <a:avLst/>
            </a:prstGeom>
            <a:no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grpSp>
      <p:grpSp>
        <p:nvGrpSpPr>
          <p:cNvPr id="119" name="组合 118"/>
          <p:cNvGrpSpPr/>
          <p:nvPr/>
        </p:nvGrpSpPr>
        <p:grpSpPr>
          <a:xfrm>
            <a:off x="9433678" y="5292015"/>
            <a:ext cx="2266197" cy="369332"/>
            <a:chOff x="2401427" y="5661025"/>
            <a:chExt cx="2266197" cy="369332"/>
          </a:xfrm>
        </p:grpSpPr>
        <p:sp>
          <p:nvSpPr>
            <p:cNvPr id="120" name="文本框 119"/>
            <p:cNvSpPr txBox="1"/>
            <p:nvPr/>
          </p:nvSpPr>
          <p:spPr>
            <a:xfrm>
              <a:off x="2904389" y="5661025"/>
              <a:ext cx="1260281" cy="369332"/>
            </a:xfrm>
            <a:prstGeom prst="rect">
              <a:avLst/>
            </a:prstGeom>
            <a:noFill/>
          </p:spPr>
          <p:txBody>
            <a:bodyPr wrap="none" rtlCol="0">
              <a:spAutoFit/>
            </a:bodyPr>
            <a:lstStyle/>
            <a:p>
              <a:pPr algn="ctr"/>
              <a:r>
                <a:rPr lang="en-US" altLang="zh-CN" b="1">
                  <a:solidFill>
                    <a:schemeClr val="tx2"/>
                  </a:solidFill>
                  <a:latin typeface="Segoe UI" panose="020B0502040204020203" pitchFamily="34" charset="0"/>
                  <a:cs typeface="Segoe UI" panose="020B0502040204020203" pitchFamily="34" charset="0"/>
                </a:rPr>
                <a:t>AI Coding</a:t>
              </a:r>
              <a:endParaRPr lang="zh-CN" altLang="en-US" b="1">
                <a:solidFill>
                  <a:schemeClr val="tx2"/>
                </a:solidFill>
                <a:latin typeface="Segoe UI" panose="020B0502040204020203" pitchFamily="34" charset="0"/>
                <a:cs typeface="Segoe UI" panose="020B0502040204020203" pitchFamily="34" charset="0"/>
              </a:endParaRPr>
            </a:p>
          </p:txBody>
        </p:sp>
        <p:sp>
          <p:nvSpPr>
            <p:cNvPr id="121" name="圆角矩形 120"/>
            <p:cNvSpPr/>
            <p:nvPr/>
          </p:nvSpPr>
          <p:spPr>
            <a:xfrm>
              <a:off x="2401427" y="5661025"/>
              <a:ext cx="2266197" cy="369332"/>
            </a:xfrm>
            <a:prstGeom prst="roundRect">
              <a:avLst/>
            </a:prstGeom>
            <a:no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grpSp>
      <p:sp>
        <p:nvSpPr>
          <p:cNvPr id="3" name="矩形 2"/>
          <p:cNvSpPr/>
          <p:nvPr/>
        </p:nvSpPr>
        <p:spPr>
          <a:xfrm>
            <a:off x="372233" y="2855190"/>
            <a:ext cx="5461465" cy="923330"/>
          </a:xfrm>
          <a:prstGeom prst="rect">
            <a:avLst/>
          </a:prstGeom>
        </p:spPr>
        <p:txBody>
          <a:bodyPr wrap="square">
            <a:spAutoFit/>
          </a:bodyPr>
          <a:lstStyle/>
          <a:p>
            <a:r>
              <a:rPr lang="vi-VN">
                <a:latin typeface="Segoe UI" panose="020B0502040204020203" pitchFamily="34" charset="0"/>
                <a:cs typeface="Segoe UI" panose="020B0502040204020203" pitchFamily="34" charset="0"/>
              </a:rPr>
              <a:t>* Để sử dụng camera </a:t>
            </a:r>
            <a:r>
              <a:rPr lang="vi-VN">
                <a:solidFill>
                  <a:srgbClr val="C00000"/>
                </a:solidFill>
                <a:latin typeface="Segoe UI" panose="020B0502040204020203" pitchFamily="34" charset="0"/>
                <a:cs typeface="Segoe UI" panose="020B0502040204020203" pitchFamily="34" charset="0"/>
              </a:rPr>
              <a:t>HDCVI 5MP 16: 9</a:t>
            </a:r>
            <a:r>
              <a:rPr lang="vi-VN">
                <a:latin typeface="Segoe UI" panose="020B0502040204020203" pitchFamily="34" charset="0"/>
                <a:cs typeface="Segoe UI" panose="020B0502040204020203" pitchFamily="34" charset="0"/>
              </a:rPr>
              <a:t>, </a:t>
            </a:r>
            <a:r>
              <a:rPr lang="en-US" err="1" smtClean="0">
                <a:latin typeface="Segoe UI" panose="020B0502040204020203" pitchFamily="34" charset="0"/>
                <a:cs typeface="Segoe UI" panose="020B0502040204020203" pitchFamily="34" charset="0"/>
              </a:rPr>
              <a:t>phiên</a:t>
            </a:r>
            <a:r>
              <a:rPr lang="en-US" smtClean="0">
                <a:latin typeface="Segoe UI" panose="020B0502040204020203" pitchFamily="34" charset="0"/>
                <a:cs typeface="Segoe UI" panose="020B0502040204020203" pitchFamily="34" charset="0"/>
              </a:rPr>
              <a:t> </a:t>
            </a:r>
            <a:r>
              <a:rPr lang="en-US" err="1" smtClean="0">
                <a:latin typeface="Segoe UI" panose="020B0502040204020203" pitchFamily="34" charset="0"/>
                <a:cs typeface="Segoe UI" panose="020B0502040204020203" pitchFamily="34" charset="0"/>
              </a:rPr>
              <a:t>bản</a:t>
            </a:r>
            <a:r>
              <a:rPr lang="en-US" smtClean="0">
                <a:latin typeface="Segoe UI" panose="020B0502040204020203" pitchFamily="34" charset="0"/>
                <a:cs typeface="Segoe UI" panose="020B0502040204020203" pitchFamily="34" charset="0"/>
              </a:rPr>
              <a:t> </a:t>
            </a:r>
            <a:r>
              <a:rPr lang="en-US" err="1" smtClean="0">
                <a:latin typeface="Segoe UI" panose="020B0502040204020203" pitchFamily="34" charset="0"/>
                <a:cs typeface="Segoe UI" panose="020B0502040204020203" pitchFamily="34" charset="0"/>
              </a:rPr>
              <a:t>phần</a:t>
            </a:r>
            <a:r>
              <a:rPr lang="en-US" smtClean="0">
                <a:latin typeface="Segoe UI" panose="020B0502040204020203" pitchFamily="34" charset="0"/>
                <a:cs typeface="Segoe UI" panose="020B0502040204020203" pitchFamily="34" charset="0"/>
              </a:rPr>
              <a:t> </a:t>
            </a:r>
            <a:r>
              <a:rPr lang="en-US" err="1" smtClean="0">
                <a:latin typeface="Segoe UI" panose="020B0502040204020203" pitchFamily="34" charset="0"/>
                <a:cs typeface="Segoe UI" panose="020B0502040204020203" pitchFamily="34" charset="0"/>
              </a:rPr>
              <a:t>mềm</a:t>
            </a:r>
            <a:r>
              <a:rPr lang="vi-VN" smtClean="0">
                <a:latin typeface="Segoe UI" panose="020B0502040204020203" pitchFamily="34" charset="0"/>
                <a:cs typeface="Segoe UI" panose="020B0502040204020203" pitchFamily="34" charset="0"/>
              </a:rPr>
              <a:t> </a:t>
            </a:r>
            <a:r>
              <a:rPr lang="vi-VN">
                <a:latin typeface="Segoe UI" panose="020B0502040204020203" pitchFamily="34" charset="0"/>
                <a:cs typeface="Segoe UI" panose="020B0502040204020203" pitchFamily="34" charset="0"/>
              </a:rPr>
              <a:t>XVR phải được nâng cấp lên phiên bản V4.001.0000001.0.R.200908 hoặc mới hơn. </a:t>
            </a:r>
            <a:endParaRPr lang="en-US" altLang="zh-CN" sz="1400" b="0" i="0">
              <a:solidFill>
                <a:srgbClr val="333333"/>
              </a:solidFill>
              <a:effectLst/>
              <a:latin typeface="Segoe UI" panose="020B0502040204020203" pitchFamily="34" charset="0"/>
              <a:cs typeface="Segoe UI" panose="020B0502040204020203" pitchFamily="34" charset="0"/>
            </a:endParaRPr>
          </a:p>
        </p:txBody>
      </p:sp>
      <p:pic>
        <p:nvPicPr>
          <p:cNvPr id="84" name="Picture 8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856857" y="102662"/>
            <a:ext cx="2235555" cy="513265"/>
          </a:xfrm>
          <a:prstGeom prst="rect">
            <a:avLst/>
          </a:prstGeom>
        </p:spPr>
      </p:pic>
    </p:spTree>
    <p:extLst>
      <p:ext uri="{BB962C8B-B14F-4D97-AF65-F5344CB8AC3E}">
        <p14:creationId xmlns:p14="http://schemas.microsoft.com/office/powerpoint/2010/main" val="2145545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表格 2"/>
          <p:cNvGraphicFramePr>
            <a:graphicFrameLocks noGrp="1"/>
          </p:cNvGraphicFramePr>
          <p:nvPr>
            <p:extLst>
              <p:ext uri="{D42A27DB-BD31-4B8C-83A1-F6EECF244321}">
                <p14:modId xmlns:p14="http://schemas.microsoft.com/office/powerpoint/2010/main" val="2291874173"/>
              </p:ext>
            </p:extLst>
          </p:nvPr>
        </p:nvGraphicFramePr>
        <p:xfrm>
          <a:off x="490153" y="987289"/>
          <a:ext cx="11195716" cy="5751335"/>
        </p:xfrm>
        <a:graphic>
          <a:graphicData uri="http://schemas.openxmlformats.org/drawingml/2006/table">
            <a:tbl>
              <a:tblPr firstRow="1" bandRow="1">
                <a:tableStyleId>{F5AB1C69-6EDB-4FF4-983F-18BD219EF322}</a:tableStyleId>
              </a:tblPr>
              <a:tblGrid>
                <a:gridCol w="2798929">
                  <a:extLst>
                    <a:ext uri="{9D8B030D-6E8A-4147-A177-3AD203B41FA5}">
                      <a16:colId xmlns:a16="http://schemas.microsoft.com/office/drawing/2014/main" val="520159349"/>
                    </a:ext>
                  </a:extLst>
                </a:gridCol>
                <a:gridCol w="2798929">
                  <a:extLst>
                    <a:ext uri="{9D8B030D-6E8A-4147-A177-3AD203B41FA5}">
                      <a16:colId xmlns:a16="http://schemas.microsoft.com/office/drawing/2014/main" val="2129439168"/>
                    </a:ext>
                  </a:extLst>
                </a:gridCol>
                <a:gridCol w="3028829">
                  <a:extLst>
                    <a:ext uri="{9D8B030D-6E8A-4147-A177-3AD203B41FA5}">
                      <a16:colId xmlns:a16="http://schemas.microsoft.com/office/drawing/2014/main" val="266175743"/>
                    </a:ext>
                  </a:extLst>
                </a:gridCol>
                <a:gridCol w="2569029">
                  <a:extLst>
                    <a:ext uri="{9D8B030D-6E8A-4147-A177-3AD203B41FA5}">
                      <a16:colId xmlns:a16="http://schemas.microsoft.com/office/drawing/2014/main" val="3530931817"/>
                    </a:ext>
                  </a:extLst>
                </a:gridCol>
              </a:tblGrid>
              <a:tr h="1386028">
                <a:tc>
                  <a:txBody>
                    <a:bodyPr/>
                    <a:lstStyle/>
                    <a:p>
                      <a:pPr algn="l">
                        <a:lnSpc>
                          <a:spcPct val="250000"/>
                        </a:lnSpc>
                      </a:pPr>
                      <a:r>
                        <a:rPr lang="en-US" altLang="zh-CN" sz="2400" err="1" smtClean="0">
                          <a:latin typeface="Segoe UI" panose="020B0502040204020203" pitchFamily="34" charset="0"/>
                          <a:cs typeface="Segoe UI" panose="020B0502040204020203" pitchFamily="34" charset="0"/>
                        </a:rPr>
                        <a:t>Mã</a:t>
                      </a:r>
                      <a:r>
                        <a:rPr lang="en-US" altLang="zh-CN" sz="2400" baseline="0" smtClean="0">
                          <a:latin typeface="Segoe UI" panose="020B0502040204020203" pitchFamily="34" charset="0"/>
                          <a:cs typeface="Segoe UI" panose="020B0502040204020203" pitchFamily="34" charset="0"/>
                        </a:rPr>
                        <a:t> </a:t>
                      </a:r>
                      <a:r>
                        <a:rPr lang="en-US" altLang="zh-CN" sz="2400" baseline="0" err="1" smtClean="0">
                          <a:latin typeface="Segoe UI" panose="020B0502040204020203" pitchFamily="34" charset="0"/>
                          <a:cs typeface="Segoe UI" panose="020B0502040204020203" pitchFamily="34" charset="0"/>
                        </a:rPr>
                        <a:t>s</a:t>
                      </a:r>
                      <a:r>
                        <a:rPr lang="en-US" altLang="zh-CN" sz="2400" err="1" smtClean="0">
                          <a:latin typeface="Segoe UI" panose="020B0502040204020203" pitchFamily="34" charset="0"/>
                          <a:cs typeface="Segoe UI" panose="020B0502040204020203" pitchFamily="34" charset="0"/>
                        </a:rPr>
                        <a:t>ản</a:t>
                      </a:r>
                      <a:r>
                        <a:rPr lang="en-US" altLang="zh-CN" sz="2400" baseline="0" smtClean="0">
                          <a:latin typeface="Segoe UI" panose="020B0502040204020203" pitchFamily="34" charset="0"/>
                          <a:cs typeface="Segoe UI" panose="020B0502040204020203" pitchFamily="34" charset="0"/>
                        </a:rPr>
                        <a:t> </a:t>
                      </a:r>
                      <a:r>
                        <a:rPr lang="en-US" altLang="zh-CN" sz="2400" baseline="0" err="1" smtClean="0">
                          <a:latin typeface="Segoe UI" panose="020B0502040204020203" pitchFamily="34" charset="0"/>
                          <a:cs typeface="Segoe UI" panose="020B0502040204020203" pitchFamily="34" charset="0"/>
                        </a:rPr>
                        <a:t>phẩm</a:t>
                      </a:r>
                      <a:endParaRPr lang="zh-CN" altLang="en-US" sz="2400">
                        <a:latin typeface="Segoe UI" panose="020B0502040204020203" pitchFamily="34" charset="0"/>
                        <a:cs typeface="Segoe UI" panose="020B0502040204020203" pitchFamily="34" charset="0"/>
                      </a:endParaRPr>
                    </a:p>
                  </a:txBody>
                  <a:tcPr marL="121920" marR="121920" marT="60960" marB="60960">
                    <a:solidFill>
                      <a:schemeClr val="tx2"/>
                    </a:solidFill>
                  </a:tcPr>
                </a:tc>
                <a:tc>
                  <a:txBody>
                    <a:bodyPr/>
                    <a:lstStyle/>
                    <a:p>
                      <a:endParaRPr lang="zh-CN" altLang="en-US" sz="2400"/>
                    </a:p>
                  </a:txBody>
                  <a:tcPr marL="121920" marR="121920" marT="60960" marB="60960">
                    <a:solidFill>
                      <a:schemeClr val="tx2"/>
                    </a:solidFill>
                  </a:tcPr>
                </a:tc>
                <a:tc>
                  <a:txBody>
                    <a:bodyPr/>
                    <a:lstStyle/>
                    <a:p>
                      <a:endParaRPr lang="zh-CN" altLang="en-US" sz="2400"/>
                    </a:p>
                  </a:txBody>
                  <a:tcPr marL="121920" marR="121920" marT="60960" marB="60960">
                    <a:solidFill>
                      <a:schemeClr val="tx2"/>
                    </a:solidFill>
                  </a:tcPr>
                </a:tc>
                <a:tc>
                  <a:txBody>
                    <a:bodyPr/>
                    <a:lstStyle/>
                    <a:p>
                      <a:endParaRPr lang="zh-CN" altLang="en-US" sz="2400"/>
                    </a:p>
                  </a:txBody>
                  <a:tcPr marL="121920" marR="121920" marT="60960" marB="60960">
                    <a:solidFill>
                      <a:schemeClr val="tx2"/>
                    </a:solidFill>
                  </a:tcPr>
                </a:tc>
                <a:extLst>
                  <a:ext uri="{0D108BD9-81ED-4DB2-BD59-A6C34878D82A}">
                    <a16:rowId xmlns:a16="http://schemas.microsoft.com/office/drawing/2014/main" val="2993120254"/>
                  </a:ext>
                </a:extLst>
              </a:tr>
              <a:tr h="1207779">
                <a:tc>
                  <a:txBody>
                    <a:bodyPr/>
                    <a:lstStyle/>
                    <a:p>
                      <a:pPr>
                        <a:lnSpc>
                          <a:spcPct val="120000"/>
                        </a:lnSpc>
                        <a:spcBef>
                          <a:spcPts val="0"/>
                        </a:spcBef>
                        <a:spcAft>
                          <a:spcPts val="0"/>
                        </a:spcAft>
                      </a:pPr>
                      <a:r>
                        <a:rPr lang="en-US" altLang="zh-CN" sz="1900" b="0" err="1" smtClean="0">
                          <a:latin typeface="Segoe UI" panose="020B0502040204020203" pitchFamily="34" charset="0"/>
                          <a:ea typeface="Segoe UI" panose="020B0502040204020203" pitchFamily="34" charset="0"/>
                          <a:cs typeface="Segoe UI" panose="020B0502040204020203" pitchFamily="34" charset="0"/>
                        </a:rPr>
                        <a:t>Tỷ</a:t>
                      </a:r>
                      <a:r>
                        <a:rPr lang="en-US" altLang="zh-CN" sz="1900" b="0" baseline="0" smtClean="0">
                          <a:latin typeface="Segoe UI" panose="020B0502040204020203" pitchFamily="34" charset="0"/>
                          <a:ea typeface="Segoe UI" panose="020B0502040204020203" pitchFamily="34" charset="0"/>
                          <a:cs typeface="Segoe UI" panose="020B0502040204020203" pitchFamily="34" charset="0"/>
                        </a:rPr>
                        <a:t> </a:t>
                      </a:r>
                      <a:r>
                        <a:rPr lang="en-US" altLang="zh-CN" sz="1900" b="0" baseline="0" err="1" smtClean="0">
                          <a:latin typeface="Segoe UI" panose="020B0502040204020203" pitchFamily="34" charset="0"/>
                          <a:ea typeface="Segoe UI" panose="020B0502040204020203" pitchFamily="34" charset="0"/>
                          <a:cs typeface="Segoe UI" panose="020B0502040204020203" pitchFamily="34" charset="0"/>
                        </a:rPr>
                        <a:t>lệ</a:t>
                      </a:r>
                      <a:r>
                        <a:rPr lang="en-US" altLang="zh-CN" sz="1900" b="0" baseline="0" smtClean="0">
                          <a:latin typeface="Segoe UI" panose="020B0502040204020203" pitchFamily="34" charset="0"/>
                          <a:ea typeface="Segoe UI" panose="020B0502040204020203" pitchFamily="34" charset="0"/>
                          <a:cs typeface="Segoe UI" panose="020B0502040204020203" pitchFamily="34" charset="0"/>
                        </a:rPr>
                        <a:t> </a:t>
                      </a:r>
                      <a:r>
                        <a:rPr lang="en-US" altLang="zh-CN" sz="1900" b="0" baseline="0" err="1" smtClean="0">
                          <a:latin typeface="Segoe UI" panose="020B0502040204020203" pitchFamily="34" charset="0"/>
                          <a:ea typeface="Segoe UI" panose="020B0502040204020203" pitchFamily="34" charset="0"/>
                          <a:cs typeface="Segoe UI" panose="020B0502040204020203" pitchFamily="34" charset="0"/>
                        </a:rPr>
                        <a:t>khung</a:t>
                      </a:r>
                      <a:r>
                        <a:rPr lang="en-US" altLang="zh-CN" sz="1900" b="0" baseline="0" smtClean="0">
                          <a:latin typeface="Segoe UI" panose="020B0502040204020203" pitchFamily="34" charset="0"/>
                          <a:ea typeface="Segoe UI" panose="020B0502040204020203" pitchFamily="34" charset="0"/>
                          <a:cs typeface="Segoe UI" panose="020B0502040204020203" pitchFamily="34" charset="0"/>
                        </a:rPr>
                        <a:t> </a:t>
                      </a:r>
                      <a:r>
                        <a:rPr lang="en-US" altLang="zh-CN" sz="1900" b="0" baseline="0" err="1" smtClean="0">
                          <a:latin typeface="Segoe UI" panose="020B0502040204020203" pitchFamily="34" charset="0"/>
                          <a:ea typeface="Segoe UI" panose="020B0502040204020203" pitchFamily="34" charset="0"/>
                          <a:cs typeface="Segoe UI" panose="020B0502040204020203" pitchFamily="34" charset="0"/>
                        </a:rPr>
                        <a:t>hình</a:t>
                      </a:r>
                      <a:r>
                        <a:rPr lang="en-US" altLang="zh-CN" sz="1900" b="0" baseline="0" smtClean="0">
                          <a:latin typeface="Segoe UI" panose="020B0502040204020203" pitchFamily="34" charset="0"/>
                          <a:ea typeface="Segoe UI" panose="020B0502040204020203" pitchFamily="34" charset="0"/>
                          <a:cs typeface="Segoe UI" panose="020B0502040204020203" pitchFamily="34" charset="0"/>
                        </a:rPr>
                        <a:t> </a:t>
                      </a:r>
                      <a:r>
                        <a:rPr lang="en-US" altLang="zh-CN" sz="1900" b="0" baseline="0" err="1" smtClean="0">
                          <a:latin typeface="Segoe UI" panose="020B0502040204020203" pitchFamily="34" charset="0"/>
                          <a:ea typeface="Segoe UI" panose="020B0502040204020203" pitchFamily="34" charset="0"/>
                          <a:cs typeface="Segoe UI" panose="020B0502040204020203" pitchFamily="34" charset="0"/>
                        </a:rPr>
                        <a:t>ảnh</a:t>
                      </a:r>
                      <a:endParaRPr lang="zh-CN" altLang="en-US" sz="1900" b="0">
                        <a:latin typeface="Segoe UI" panose="020B0502040204020203" pitchFamily="34" charset="0"/>
                        <a:cs typeface="Segoe UI" panose="020B0502040204020203" pitchFamily="34" charset="0"/>
                      </a:endParaRPr>
                    </a:p>
                  </a:txBody>
                  <a:tcPr marL="121920" marR="121920" marT="60960" marB="60960" anchor="ctr"/>
                </a:tc>
                <a:tc>
                  <a:txBody>
                    <a:bodyPr/>
                    <a:lstStyle/>
                    <a:p>
                      <a:pPr algn="l">
                        <a:lnSpc>
                          <a:spcPct val="120000"/>
                        </a:lnSpc>
                        <a:spcBef>
                          <a:spcPts val="0"/>
                        </a:spcBef>
                        <a:spcAft>
                          <a:spcPts val="0"/>
                        </a:spcAft>
                      </a:pPr>
                      <a:r>
                        <a:rPr lang="en-US" altLang="zh-CN" sz="1600" err="1" smtClean="0">
                          <a:solidFill>
                            <a:srgbClr val="CC0000"/>
                          </a:solidFill>
                          <a:latin typeface="Segoe UI" panose="020B0502040204020203" pitchFamily="34" charset="0"/>
                          <a:cs typeface="Segoe UI" panose="020B0502040204020203" pitchFamily="34" charset="0"/>
                        </a:rPr>
                        <a:t>Đầu</a:t>
                      </a:r>
                      <a:r>
                        <a:rPr lang="en-US" altLang="zh-CN" sz="1600" baseline="0" smtClean="0">
                          <a:solidFill>
                            <a:srgbClr val="CC0000"/>
                          </a:solidFill>
                          <a:latin typeface="Segoe UI" panose="020B0502040204020203" pitchFamily="34" charset="0"/>
                          <a:cs typeface="Segoe UI" panose="020B0502040204020203" pitchFamily="34" charset="0"/>
                        </a:rPr>
                        <a:t> </a:t>
                      </a:r>
                      <a:r>
                        <a:rPr lang="en-US" altLang="zh-CN" sz="1600" baseline="0" err="1" smtClean="0">
                          <a:solidFill>
                            <a:srgbClr val="CC0000"/>
                          </a:solidFill>
                          <a:latin typeface="Segoe UI" panose="020B0502040204020203" pitchFamily="34" charset="0"/>
                          <a:cs typeface="Segoe UI" panose="020B0502040204020203" pitchFamily="34" charset="0"/>
                        </a:rPr>
                        <a:t>ra</a:t>
                      </a:r>
                      <a:r>
                        <a:rPr lang="en-US" altLang="zh-CN" sz="1600" baseline="0" smtClean="0">
                          <a:solidFill>
                            <a:srgbClr val="CC0000"/>
                          </a:solidFill>
                          <a:latin typeface="Segoe UI" panose="020B0502040204020203" pitchFamily="34" charset="0"/>
                          <a:cs typeface="Segoe UI" panose="020B0502040204020203" pitchFamily="34" charset="0"/>
                        </a:rPr>
                        <a:t> video </a:t>
                      </a:r>
                      <a:r>
                        <a:rPr lang="en-US" altLang="zh-CN" sz="1600" smtClean="0">
                          <a:solidFill>
                            <a:srgbClr val="CC0000"/>
                          </a:solidFill>
                          <a:latin typeface="Segoe UI" panose="020B0502040204020203" pitchFamily="34" charset="0"/>
                          <a:cs typeface="Segoe UI" panose="020B0502040204020203" pitchFamily="34" charset="0"/>
                        </a:rPr>
                        <a:t>16:9</a:t>
                      </a:r>
                    </a:p>
                    <a:p>
                      <a:pPr algn="l">
                        <a:lnSpc>
                          <a:spcPct val="120000"/>
                        </a:lnSpc>
                        <a:spcBef>
                          <a:spcPts val="0"/>
                        </a:spcBef>
                        <a:spcAft>
                          <a:spcPts val="0"/>
                        </a:spcAft>
                      </a:pPr>
                      <a:r>
                        <a:rPr lang="vi-VN" sz="1600" b="0" i="0" kern="1200" smtClean="0">
                          <a:solidFill>
                            <a:schemeClr val="dk1"/>
                          </a:solidFill>
                          <a:effectLst/>
                          <a:latin typeface="Segoe UI" panose="020B0502040204020203" pitchFamily="34" charset="0"/>
                          <a:ea typeface="+mn-ea"/>
                          <a:cs typeface="Segoe UI" panose="020B0502040204020203" pitchFamily="34" charset="0"/>
                        </a:rPr>
                        <a:t>Không bị biến dạng, không làm giảm chất lượng hình ảnh </a:t>
                      </a:r>
                      <a:endParaRPr lang="zh-CN" altLang="en-US" sz="1400">
                        <a:latin typeface="Segoe UI" panose="020B0502040204020203" pitchFamily="34" charset="0"/>
                        <a:cs typeface="Segoe UI" panose="020B0502040204020203" pitchFamily="34" charset="0"/>
                      </a:endParaRPr>
                    </a:p>
                  </a:txBody>
                  <a:tcPr marL="121920" marR="121920" marT="60960" marB="60960" anchor="ctr"/>
                </a:tc>
                <a:tc>
                  <a:txBody>
                    <a:bodyPr/>
                    <a:lstStyle/>
                    <a:p>
                      <a:pPr algn="l">
                        <a:lnSpc>
                          <a:spcPct val="120000"/>
                        </a:lnSpc>
                        <a:spcBef>
                          <a:spcPts val="0"/>
                        </a:spcBef>
                        <a:spcAft>
                          <a:spcPts val="0"/>
                        </a:spcAft>
                      </a:pPr>
                      <a:r>
                        <a:rPr lang="en-US" altLang="zh-CN" sz="1600" err="1" smtClean="0">
                          <a:latin typeface="Segoe UI" panose="020B0502040204020203" pitchFamily="34" charset="0"/>
                          <a:cs typeface="Segoe UI" panose="020B0502040204020203" pitchFamily="34" charset="0"/>
                        </a:rPr>
                        <a:t>Đầu</a:t>
                      </a:r>
                      <a:r>
                        <a:rPr lang="en-US" altLang="zh-CN" sz="1600" baseline="0" smtClean="0">
                          <a:latin typeface="Segoe UI" panose="020B0502040204020203" pitchFamily="34" charset="0"/>
                          <a:cs typeface="Segoe UI" panose="020B0502040204020203" pitchFamily="34" charset="0"/>
                        </a:rPr>
                        <a:t> </a:t>
                      </a:r>
                      <a:r>
                        <a:rPr lang="en-US" altLang="zh-CN" sz="1600" baseline="0" err="1" smtClean="0">
                          <a:latin typeface="Segoe UI" panose="020B0502040204020203" pitchFamily="34" charset="0"/>
                          <a:cs typeface="Segoe UI" panose="020B0502040204020203" pitchFamily="34" charset="0"/>
                        </a:rPr>
                        <a:t>ra</a:t>
                      </a:r>
                      <a:r>
                        <a:rPr lang="en-US" altLang="zh-CN" sz="1600" baseline="0" smtClean="0">
                          <a:latin typeface="Segoe UI" panose="020B0502040204020203" pitchFamily="34" charset="0"/>
                          <a:cs typeface="Segoe UI" panose="020B0502040204020203" pitchFamily="34" charset="0"/>
                        </a:rPr>
                        <a:t> video </a:t>
                      </a:r>
                      <a:r>
                        <a:rPr lang="en-US" altLang="zh-CN" sz="1600" smtClean="0">
                          <a:latin typeface="Segoe UI" panose="020B0502040204020203" pitchFamily="34" charset="0"/>
                          <a:cs typeface="Segoe UI" panose="020B0502040204020203" pitchFamily="34" charset="0"/>
                        </a:rPr>
                        <a:t>4:3 </a:t>
                      </a:r>
                    </a:p>
                    <a:p>
                      <a:pPr algn="l">
                        <a:lnSpc>
                          <a:spcPct val="120000"/>
                        </a:lnSpc>
                        <a:spcBef>
                          <a:spcPts val="0"/>
                        </a:spcBef>
                        <a:spcAft>
                          <a:spcPts val="0"/>
                        </a:spcAft>
                      </a:pPr>
                      <a:r>
                        <a:rPr lang="en-US" altLang="zh-CN" sz="1600" err="1" smtClean="0">
                          <a:latin typeface="Segoe UI" panose="020B0502040204020203" pitchFamily="34" charset="0"/>
                          <a:cs typeface="Segoe UI" panose="020B0502040204020203" pitchFamily="34" charset="0"/>
                        </a:rPr>
                        <a:t>Kéo</a:t>
                      </a:r>
                      <a:r>
                        <a:rPr lang="en-US" altLang="zh-CN" sz="1600" baseline="0" smtClean="0">
                          <a:latin typeface="Segoe UI" panose="020B0502040204020203" pitchFamily="34" charset="0"/>
                          <a:cs typeface="Segoe UI" panose="020B0502040204020203" pitchFamily="34" charset="0"/>
                        </a:rPr>
                        <a:t> </a:t>
                      </a:r>
                      <a:r>
                        <a:rPr lang="en-US" altLang="zh-CN" sz="1600" baseline="0" err="1" smtClean="0">
                          <a:latin typeface="Segoe UI" panose="020B0502040204020203" pitchFamily="34" charset="0"/>
                          <a:cs typeface="Segoe UI" panose="020B0502040204020203" pitchFamily="34" charset="0"/>
                        </a:rPr>
                        <a:t>dài</a:t>
                      </a:r>
                      <a:r>
                        <a:rPr lang="en-US" altLang="zh-CN" sz="1600" baseline="0" smtClean="0">
                          <a:latin typeface="Segoe UI" panose="020B0502040204020203" pitchFamily="34" charset="0"/>
                          <a:cs typeface="Segoe UI" panose="020B0502040204020203" pitchFamily="34" charset="0"/>
                        </a:rPr>
                        <a:t> </a:t>
                      </a:r>
                      <a:r>
                        <a:rPr lang="en-US" altLang="zh-CN" sz="1600" baseline="0" err="1" smtClean="0">
                          <a:latin typeface="Segoe UI" panose="020B0502040204020203" pitchFamily="34" charset="0"/>
                          <a:cs typeface="Segoe UI" panose="020B0502040204020203" pitchFamily="34" charset="0"/>
                        </a:rPr>
                        <a:t>và</a:t>
                      </a:r>
                      <a:r>
                        <a:rPr lang="en-US" altLang="zh-CN" sz="1600" baseline="0" smtClean="0">
                          <a:latin typeface="Segoe UI" panose="020B0502040204020203" pitchFamily="34" charset="0"/>
                          <a:cs typeface="Segoe UI" panose="020B0502040204020203" pitchFamily="34" charset="0"/>
                        </a:rPr>
                        <a:t> </a:t>
                      </a:r>
                      <a:r>
                        <a:rPr lang="en-US" altLang="zh-CN" sz="1600" baseline="0" err="1" smtClean="0">
                          <a:latin typeface="Segoe UI" panose="020B0502040204020203" pitchFamily="34" charset="0"/>
                          <a:cs typeface="Segoe UI" panose="020B0502040204020203" pitchFamily="34" charset="0"/>
                        </a:rPr>
                        <a:t>biến</a:t>
                      </a:r>
                      <a:r>
                        <a:rPr lang="en-US" altLang="zh-CN" sz="1600" baseline="0" smtClean="0">
                          <a:latin typeface="Segoe UI" panose="020B0502040204020203" pitchFamily="34" charset="0"/>
                          <a:cs typeface="Segoe UI" panose="020B0502040204020203" pitchFamily="34" charset="0"/>
                        </a:rPr>
                        <a:t> </a:t>
                      </a:r>
                      <a:r>
                        <a:rPr lang="en-US" altLang="zh-CN" sz="1600" baseline="0" err="1" smtClean="0">
                          <a:latin typeface="Segoe UI" panose="020B0502040204020203" pitchFamily="34" charset="0"/>
                          <a:cs typeface="Segoe UI" panose="020B0502040204020203" pitchFamily="34" charset="0"/>
                        </a:rPr>
                        <a:t>dạng</a:t>
                      </a:r>
                      <a:endParaRPr lang="zh-CN" altLang="en-US" sz="1600">
                        <a:latin typeface="Segoe UI" panose="020B0502040204020203" pitchFamily="34" charset="0"/>
                        <a:cs typeface="Segoe UI" panose="020B0502040204020203" pitchFamily="34" charset="0"/>
                      </a:endParaRPr>
                    </a:p>
                  </a:txBody>
                  <a:tcPr marL="121920" marR="121920" marT="60960" marB="60960" anchor="ctr"/>
                </a:tc>
                <a:tc>
                  <a:txBody>
                    <a:bodyPr/>
                    <a:lstStyle/>
                    <a:p>
                      <a:pPr algn="l">
                        <a:lnSpc>
                          <a:spcPct val="120000"/>
                        </a:lnSpc>
                        <a:spcBef>
                          <a:spcPts val="0"/>
                        </a:spcBef>
                        <a:spcAft>
                          <a:spcPts val="0"/>
                        </a:spcAft>
                      </a:pPr>
                      <a:r>
                        <a:rPr lang="en-US" altLang="zh-CN" sz="1600" err="1" smtClean="0">
                          <a:latin typeface="Segoe UI" panose="020B0502040204020203" pitchFamily="34" charset="0"/>
                          <a:cs typeface="Segoe UI" panose="020B0502040204020203" pitchFamily="34" charset="0"/>
                        </a:rPr>
                        <a:t>Đầu</a:t>
                      </a:r>
                      <a:r>
                        <a:rPr lang="en-US" altLang="zh-CN" sz="1600" baseline="0" smtClean="0">
                          <a:latin typeface="Segoe UI" panose="020B0502040204020203" pitchFamily="34" charset="0"/>
                          <a:cs typeface="Segoe UI" panose="020B0502040204020203" pitchFamily="34" charset="0"/>
                        </a:rPr>
                        <a:t> </a:t>
                      </a:r>
                      <a:r>
                        <a:rPr lang="en-US" altLang="zh-CN" sz="1600" baseline="0" err="1" smtClean="0">
                          <a:latin typeface="Segoe UI" panose="020B0502040204020203" pitchFamily="34" charset="0"/>
                          <a:cs typeface="Segoe UI" panose="020B0502040204020203" pitchFamily="34" charset="0"/>
                        </a:rPr>
                        <a:t>ra</a:t>
                      </a:r>
                      <a:r>
                        <a:rPr lang="en-US" altLang="zh-CN" sz="1600" baseline="0" smtClean="0">
                          <a:latin typeface="Segoe UI" panose="020B0502040204020203" pitchFamily="34" charset="0"/>
                          <a:cs typeface="Segoe UI" panose="020B0502040204020203" pitchFamily="34" charset="0"/>
                        </a:rPr>
                        <a:t> video </a:t>
                      </a:r>
                      <a:r>
                        <a:rPr lang="en-US" altLang="zh-CN" sz="1600" smtClean="0">
                          <a:latin typeface="Segoe UI" panose="020B0502040204020203" pitchFamily="34" charset="0"/>
                          <a:cs typeface="Segoe UI" panose="020B0502040204020203" pitchFamily="34" charset="0"/>
                        </a:rPr>
                        <a:t>4:3 </a:t>
                      </a:r>
                    </a:p>
                    <a:p>
                      <a:pPr algn="l">
                        <a:lnSpc>
                          <a:spcPct val="120000"/>
                        </a:lnSpc>
                        <a:spcBef>
                          <a:spcPts val="0"/>
                        </a:spcBef>
                        <a:spcAft>
                          <a:spcPts val="0"/>
                        </a:spcAft>
                      </a:pPr>
                      <a:r>
                        <a:rPr lang="en-US" altLang="zh-CN" sz="1600" err="1" smtClean="0">
                          <a:latin typeface="Segoe UI" panose="020B0502040204020203" pitchFamily="34" charset="0"/>
                          <a:cs typeface="Segoe UI" panose="020B0502040204020203" pitchFamily="34" charset="0"/>
                        </a:rPr>
                        <a:t>Kéo</a:t>
                      </a:r>
                      <a:r>
                        <a:rPr lang="en-US" altLang="zh-CN" sz="1600" baseline="0" smtClean="0">
                          <a:latin typeface="Segoe UI" panose="020B0502040204020203" pitchFamily="34" charset="0"/>
                          <a:cs typeface="Segoe UI" panose="020B0502040204020203" pitchFamily="34" charset="0"/>
                        </a:rPr>
                        <a:t> </a:t>
                      </a:r>
                      <a:r>
                        <a:rPr lang="en-US" altLang="zh-CN" sz="1600" baseline="0" err="1" smtClean="0">
                          <a:latin typeface="Segoe UI" panose="020B0502040204020203" pitchFamily="34" charset="0"/>
                          <a:cs typeface="Segoe UI" panose="020B0502040204020203" pitchFamily="34" charset="0"/>
                        </a:rPr>
                        <a:t>dài</a:t>
                      </a:r>
                      <a:r>
                        <a:rPr lang="en-US" altLang="zh-CN" sz="1600" baseline="0" smtClean="0">
                          <a:latin typeface="Segoe UI" panose="020B0502040204020203" pitchFamily="34" charset="0"/>
                          <a:cs typeface="Segoe UI" panose="020B0502040204020203" pitchFamily="34" charset="0"/>
                        </a:rPr>
                        <a:t> </a:t>
                      </a:r>
                      <a:r>
                        <a:rPr lang="en-US" altLang="zh-CN" sz="1600" baseline="0" err="1" smtClean="0">
                          <a:latin typeface="Segoe UI" panose="020B0502040204020203" pitchFamily="34" charset="0"/>
                          <a:cs typeface="Segoe UI" panose="020B0502040204020203" pitchFamily="34" charset="0"/>
                        </a:rPr>
                        <a:t>và</a:t>
                      </a:r>
                      <a:r>
                        <a:rPr lang="en-US" altLang="zh-CN" sz="1600" baseline="0" smtClean="0">
                          <a:latin typeface="Segoe UI" panose="020B0502040204020203" pitchFamily="34" charset="0"/>
                          <a:cs typeface="Segoe UI" panose="020B0502040204020203" pitchFamily="34" charset="0"/>
                        </a:rPr>
                        <a:t> </a:t>
                      </a:r>
                      <a:r>
                        <a:rPr lang="en-US" altLang="zh-CN" sz="1600" baseline="0" err="1" smtClean="0">
                          <a:latin typeface="Segoe UI" panose="020B0502040204020203" pitchFamily="34" charset="0"/>
                          <a:cs typeface="Segoe UI" panose="020B0502040204020203" pitchFamily="34" charset="0"/>
                        </a:rPr>
                        <a:t>biến</a:t>
                      </a:r>
                      <a:r>
                        <a:rPr lang="en-US" altLang="zh-CN" sz="1600" baseline="0" smtClean="0">
                          <a:latin typeface="Segoe UI" panose="020B0502040204020203" pitchFamily="34" charset="0"/>
                          <a:cs typeface="Segoe UI" panose="020B0502040204020203" pitchFamily="34" charset="0"/>
                        </a:rPr>
                        <a:t> </a:t>
                      </a:r>
                      <a:r>
                        <a:rPr lang="en-US" altLang="zh-CN" sz="1600" baseline="0" err="1" smtClean="0">
                          <a:latin typeface="Segoe UI" panose="020B0502040204020203" pitchFamily="34" charset="0"/>
                          <a:cs typeface="Segoe UI" panose="020B0502040204020203" pitchFamily="34" charset="0"/>
                        </a:rPr>
                        <a:t>dạng</a:t>
                      </a:r>
                      <a:endParaRPr lang="zh-CN" altLang="en-US" sz="1600">
                        <a:latin typeface="Segoe UI" panose="020B0502040204020203" pitchFamily="34" charset="0"/>
                        <a:cs typeface="Segoe UI" panose="020B0502040204020203" pitchFamily="34" charset="0"/>
                      </a:endParaRPr>
                    </a:p>
                  </a:txBody>
                  <a:tcPr marL="121920" marR="121920" marT="60960" marB="60960" anchor="ctr"/>
                </a:tc>
                <a:extLst>
                  <a:ext uri="{0D108BD9-81ED-4DB2-BD59-A6C34878D82A}">
                    <a16:rowId xmlns:a16="http://schemas.microsoft.com/office/drawing/2014/main" val="2631469671"/>
                  </a:ext>
                </a:extLst>
              </a:tr>
              <a:tr h="458657">
                <a:tc>
                  <a:txBody>
                    <a:bodyPr/>
                    <a:lstStyle/>
                    <a:p>
                      <a:pPr>
                        <a:lnSpc>
                          <a:spcPct val="120000"/>
                        </a:lnSpc>
                        <a:spcBef>
                          <a:spcPts val="0"/>
                        </a:spcBef>
                        <a:spcAft>
                          <a:spcPts val="0"/>
                        </a:spcAft>
                      </a:pPr>
                      <a:r>
                        <a:rPr lang="en-US" altLang="zh-CN" sz="1900" b="0" err="1" smtClean="0">
                          <a:latin typeface="Segoe UI" panose="020B0502040204020203" pitchFamily="34" charset="0"/>
                          <a:ea typeface="Segoe UI" panose="020B0502040204020203" pitchFamily="34" charset="0"/>
                          <a:cs typeface="Segoe UI" panose="020B0502040204020203" pitchFamily="34" charset="0"/>
                        </a:rPr>
                        <a:t>Tỷ</a:t>
                      </a:r>
                      <a:r>
                        <a:rPr lang="en-US" altLang="zh-CN" sz="1900" b="0" baseline="0" smtClean="0">
                          <a:latin typeface="Segoe UI" panose="020B0502040204020203" pitchFamily="34" charset="0"/>
                          <a:ea typeface="Segoe UI" panose="020B0502040204020203" pitchFamily="34" charset="0"/>
                          <a:cs typeface="Segoe UI" panose="020B0502040204020203" pitchFamily="34" charset="0"/>
                        </a:rPr>
                        <a:t> </a:t>
                      </a:r>
                      <a:r>
                        <a:rPr lang="en-US" altLang="zh-CN" sz="1900" b="0" baseline="0" err="1" smtClean="0">
                          <a:latin typeface="Segoe UI" panose="020B0502040204020203" pitchFamily="34" charset="0"/>
                          <a:ea typeface="Segoe UI" panose="020B0502040204020203" pitchFamily="34" charset="0"/>
                          <a:cs typeface="Segoe UI" panose="020B0502040204020203" pitchFamily="34" charset="0"/>
                        </a:rPr>
                        <a:t>lệ</a:t>
                      </a:r>
                      <a:r>
                        <a:rPr lang="en-US" altLang="zh-CN" sz="1900" b="0" baseline="0" smtClean="0">
                          <a:latin typeface="Segoe UI" panose="020B0502040204020203" pitchFamily="34" charset="0"/>
                          <a:ea typeface="Segoe UI" panose="020B0502040204020203" pitchFamily="34" charset="0"/>
                          <a:cs typeface="Segoe UI" panose="020B0502040204020203" pitchFamily="34" charset="0"/>
                        </a:rPr>
                        <a:t> </a:t>
                      </a:r>
                      <a:r>
                        <a:rPr lang="en-US" altLang="zh-CN" sz="1900" b="0" baseline="0" err="1" smtClean="0">
                          <a:latin typeface="Segoe UI" panose="020B0502040204020203" pitchFamily="34" charset="0"/>
                          <a:ea typeface="Segoe UI" panose="020B0502040204020203" pitchFamily="34" charset="0"/>
                          <a:cs typeface="Segoe UI" panose="020B0502040204020203" pitchFamily="34" charset="0"/>
                        </a:rPr>
                        <a:t>k</a:t>
                      </a:r>
                      <a:r>
                        <a:rPr lang="en-US" altLang="zh-CN" sz="1900" b="0" err="1" smtClean="0">
                          <a:latin typeface="Segoe UI" panose="020B0502040204020203" pitchFamily="34" charset="0"/>
                          <a:ea typeface="Segoe UI" panose="020B0502040204020203" pitchFamily="34" charset="0"/>
                          <a:cs typeface="Segoe UI" panose="020B0502040204020203" pitchFamily="34" charset="0"/>
                        </a:rPr>
                        <a:t>hung</a:t>
                      </a:r>
                      <a:r>
                        <a:rPr lang="en-US" altLang="zh-CN" sz="1900" b="0" smtClean="0">
                          <a:latin typeface="Segoe UI" panose="020B0502040204020203" pitchFamily="34" charset="0"/>
                          <a:ea typeface="Segoe UI" panose="020B0502040204020203" pitchFamily="34" charset="0"/>
                          <a:cs typeface="Segoe UI" panose="020B0502040204020203" pitchFamily="34" charset="0"/>
                        </a:rPr>
                        <a:t> </a:t>
                      </a:r>
                      <a:r>
                        <a:rPr lang="en-US" altLang="zh-CN" sz="1900" b="0" err="1" smtClean="0">
                          <a:latin typeface="Segoe UI" panose="020B0502040204020203" pitchFamily="34" charset="0"/>
                          <a:ea typeface="Segoe UI" panose="020B0502040204020203" pitchFamily="34" charset="0"/>
                          <a:cs typeface="Segoe UI" panose="020B0502040204020203" pitchFamily="34" charset="0"/>
                        </a:rPr>
                        <a:t>hình</a:t>
                      </a:r>
                      <a:endParaRPr lang="zh-CN" altLang="en-US" sz="1900" b="0">
                        <a:latin typeface="Segoe UI" panose="020B0502040204020203" pitchFamily="34" charset="0"/>
                        <a:cs typeface="Segoe UI" panose="020B0502040204020203" pitchFamily="34" charset="0"/>
                      </a:endParaRPr>
                    </a:p>
                  </a:txBody>
                  <a:tcPr marL="121920" marR="121920" marT="60960" marB="60960" anchor="ctr"/>
                </a:tc>
                <a:tc>
                  <a:txBody>
                    <a:bodyPr/>
                    <a:lstStyle/>
                    <a:p>
                      <a:pPr algn="l">
                        <a:lnSpc>
                          <a:spcPct val="120000"/>
                        </a:lnSpc>
                        <a:spcBef>
                          <a:spcPts val="0"/>
                        </a:spcBef>
                        <a:spcAft>
                          <a:spcPts val="0"/>
                        </a:spcAft>
                      </a:pPr>
                      <a:r>
                        <a:rPr lang="en-US" altLang="zh-CN" sz="1600">
                          <a:solidFill>
                            <a:srgbClr val="CC0000"/>
                          </a:solidFill>
                          <a:latin typeface="Segoe UI" panose="020B0502040204020203" pitchFamily="34" charset="0"/>
                          <a:cs typeface="Segoe UI" panose="020B0502040204020203" pitchFamily="34" charset="0"/>
                        </a:rPr>
                        <a:t>5MP@25fps</a:t>
                      </a:r>
                      <a:endParaRPr lang="zh-CN" altLang="en-US" sz="1600">
                        <a:solidFill>
                          <a:srgbClr val="CC0000"/>
                        </a:solidFill>
                        <a:latin typeface="Segoe UI" panose="020B0502040204020203" pitchFamily="34" charset="0"/>
                        <a:cs typeface="Segoe UI" panose="020B0502040204020203" pitchFamily="34" charset="0"/>
                      </a:endParaRPr>
                    </a:p>
                  </a:txBody>
                  <a:tcPr marL="121920" marR="121920" marT="60960" marB="60960" anchor="ctr"/>
                </a:tc>
                <a:tc>
                  <a:txBody>
                    <a:bodyPr/>
                    <a:lstStyle/>
                    <a:p>
                      <a:pPr algn="l">
                        <a:lnSpc>
                          <a:spcPct val="120000"/>
                        </a:lnSpc>
                        <a:spcBef>
                          <a:spcPts val="0"/>
                        </a:spcBef>
                        <a:spcAft>
                          <a:spcPts val="0"/>
                        </a:spcAft>
                      </a:pPr>
                      <a:r>
                        <a:rPr lang="en-US" altLang="zh-CN" sz="1600">
                          <a:latin typeface="Segoe UI" panose="020B0502040204020203" pitchFamily="34" charset="0"/>
                          <a:cs typeface="Segoe UI" panose="020B0502040204020203" pitchFamily="34" charset="0"/>
                        </a:rPr>
                        <a:t>5MP@20fps</a:t>
                      </a:r>
                      <a:endParaRPr lang="zh-CN" altLang="en-US" sz="1600">
                        <a:latin typeface="Segoe UI" panose="020B0502040204020203" pitchFamily="34" charset="0"/>
                        <a:cs typeface="Segoe UI" panose="020B0502040204020203" pitchFamily="34" charset="0"/>
                      </a:endParaRPr>
                    </a:p>
                  </a:txBody>
                  <a:tcPr marL="121920" marR="121920" marT="60960" marB="60960" anchor="ctr"/>
                </a:tc>
                <a:tc>
                  <a:txBody>
                    <a:bodyPr/>
                    <a:lstStyle/>
                    <a:p>
                      <a:pPr algn="l">
                        <a:lnSpc>
                          <a:spcPct val="120000"/>
                        </a:lnSpc>
                        <a:spcBef>
                          <a:spcPts val="0"/>
                        </a:spcBef>
                        <a:spcAft>
                          <a:spcPts val="0"/>
                        </a:spcAft>
                      </a:pPr>
                      <a:r>
                        <a:rPr lang="en-US" altLang="zh-CN" sz="1600">
                          <a:latin typeface="Segoe UI" panose="020B0502040204020203" pitchFamily="34" charset="0"/>
                          <a:cs typeface="Segoe UI" panose="020B0502040204020203" pitchFamily="34" charset="0"/>
                        </a:rPr>
                        <a:t>5MP@20fps</a:t>
                      </a:r>
                      <a:endParaRPr lang="zh-CN" altLang="en-US" sz="1600">
                        <a:latin typeface="Segoe UI" panose="020B0502040204020203" pitchFamily="34" charset="0"/>
                        <a:cs typeface="Segoe UI" panose="020B0502040204020203" pitchFamily="34" charset="0"/>
                      </a:endParaRPr>
                    </a:p>
                  </a:txBody>
                  <a:tcPr marL="121920" marR="121920" marT="60960" marB="60960" anchor="ctr"/>
                </a:tc>
                <a:extLst>
                  <a:ext uri="{0D108BD9-81ED-4DB2-BD59-A6C34878D82A}">
                    <a16:rowId xmlns:a16="http://schemas.microsoft.com/office/drawing/2014/main" val="1634080310"/>
                  </a:ext>
                </a:extLst>
              </a:tr>
              <a:tr h="458657">
                <a:tc>
                  <a:txBody>
                    <a:bodyPr/>
                    <a:lstStyle/>
                    <a:p>
                      <a:pPr>
                        <a:lnSpc>
                          <a:spcPct val="120000"/>
                        </a:lnSpc>
                        <a:spcBef>
                          <a:spcPts val="0"/>
                        </a:spcBef>
                        <a:spcAft>
                          <a:spcPts val="0"/>
                        </a:spcAft>
                      </a:pPr>
                      <a:r>
                        <a:rPr lang="en-US" altLang="zh-CN" sz="1900" b="0" err="1" smtClean="0">
                          <a:latin typeface="Segoe UI" panose="020B0502040204020203" pitchFamily="34" charset="0"/>
                          <a:ea typeface="Segoe UI" panose="020B0502040204020203" pitchFamily="34" charset="0"/>
                          <a:cs typeface="Segoe UI" panose="020B0502040204020203" pitchFamily="34" charset="0"/>
                        </a:rPr>
                        <a:t>Hiệu</a:t>
                      </a:r>
                      <a:r>
                        <a:rPr lang="en-US" altLang="zh-CN" sz="1900" b="0" baseline="0" smtClean="0">
                          <a:latin typeface="Segoe UI" panose="020B0502040204020203" pitchFamily="34" charset="0"/>
                          <a:ea typeface="Segoe UI" panose="020B0502040204020203" pitchFamily="34" charset="0"/>
                          <a:cs typeface="Segoe UI" panose="020B0502040204020203" pitchFamily="34" charset="0"/>
                        </a:rPr>
                        <a:t> </a:t>
                      </a:r>
                      <a:r>
                        <a:rPr lang="en-US" altLang="zh-CN" sz="1900" b="0" baseline="0" err="1" smtClean="0">
                          <a:latin typeface="Segoe UI" panose="020B0502040204020203" pitchFamily="34" charset="0"/>
                          <a:ea typeface="Segoe UI" panose="020B0502040204020203" pitchFamily="34" charset="0"/>
                          <a:cs typeface="Segoe UI" panose="020B0502040204020203" pitchFamily="34" charset="0"/>
                        </a:rPr>
                        <a:t>năng</a:t>
                      </a:r>
                      <a:endParaRPr lang="zh-CN" altLang="en-US" sz="1900" b="0">
                        <a:latin typeface="Segoe UI" panose="020B0502040204020203" pitchFamily="34" charset="0"/>
                        <a:cs typeface="Segoe UI" panose="020B0502040204020203" pitchFamily="34" charset="0"/>
                      </a:endParaRPr>
                    </a:p>
                  </a:txBody>
                  <a:tcPr marL="121920" marR="121920" marT="60960" marB="60960" anchor="ctr"/>
                </a:tc>
                <a:tc>
                  <a:txBody>
                    <a:bodyPr/>
                    <a:lstStyle/>
                    <a:p>
                      <a:pPr algn="l">
                        <a:lnSpc>
                          <a:spcPct val="120000"/>
                        </a:lnSpc>
                        <a:spcBef>
                          <a:spcPts val="0"/>
                        </a:spcBef>
                        <a:spcAft>
                          <a:spcPts val="0"/>
                        </a:spcAft>
                      </a:pPr>
                      <a:r>
                        <a:rPr lang="en-US" altLang="zh-CN" sz="1600" baseline="0">
                          <a:solidFill>
                            <a:srgbClr val="CC0000"/>
                          </a:solidFill>
                          <a:latin typeface="Segoe UI" panose="020B0502040204020203" pitchFamily="34" charset="0"/>
                          <a:cs typeface="Segoe UI" panose="020B0502040204020203" pitchFamily="34" charset="0"/>
                        </a:rPr>
                        <a:t>Super Adapt, </a:t>
                      </a:r>
                      <a:r>
                        <a:rPr lang="en-US" altLang="zh-CN" sz="1600">
                          <a:solidFill>
                            <a:schemeClr val="tx1"/>
                          </a:solidFill>
                          <a:latin typeface="Segoe UI" panose="020B0502040204020203" pitchFamily="34" charset="0"/>
                          <a:cs typeface="Segoe UI" panose="020B0502040204020203" pitchFamily="34" charset="0"/>
                        </a:rPr>
                        <a:t>WDR,</a:t>
                      </a:r>
                      <a:r>
                        <a:rPr lang="en-US" altLang="zh-CN" sz="1600" baseline="0">
                          <a:solidFill>
                            <a:schemeClr val="tx1"/>
                          </a:solidFill>
                          <a:latin typeface="Segoe UI" panose="020B0502040204020203" pitchFamily="34" charset="0"/>
                          <a:cs typeface="Segoe UI" panose="020B0502040204020203" pitchFamily="34" charset="0"/>
                        </a:rPr>
                        <a:t> 3DNR</a:t>
                      </a:r>
                      <a:endParaRPr lang="zh-CN" altLang="en-US" sz="1600">
                        <a:solidFill>
                          <a:schemeClr val="tx1"/>
                        </a:solidFill>
                        <a:latin typeface="Segoe UI" panose="020B0502040204020203" pitchFamily="34" charset="0"/>
                        <a:cs typeface="Segoe UI" panose="020B0502040204020203" pitchFamily="34" charset="0"/>
                      </a:endParaRPr>
                    </a:p>
                  </a:txBody>
                  <a:tcPr marL="121920" marR="121920" marT="60960" marB="60960" anchor="ctr"/>
                </a:tc>
                <a:tc>
                  <a:txBody>
                    <a:bodyPr/>
                    <a:lstStyle/>
                    <a:p>
                      <a:pPr algn="l">
                        <a:lnSpc>
                          <a:spcPct val="120000"/>
                        </a:lnSpc>
                        <a:spcBef>
                          <a:spcPts val="0"/>
                        </a:spcBef>
                        <a:spcAft>
                          <a:spcPts val="0"/>
                        </a:spcAft>
                      </a:pPr>
                      <a:r>
                        <a:rPr lang="en-US" altLang="zh-CN" sz="1600">
                          <a:latin typeface="Segoe UI" panose="020B0502040204020203" pitchFamily="34" charset="0"/>
                          <a:cs typeface="Segoe UI" panose="020B0502040204020203" pitchFamily="34" charset="0"/>
                        </a:rPr>
                        <a:t>WDR, 3DNR</a:t>
                      </a:r>
                    </a:p>
                  </a:txBody>
                  <a:tcPr marL="121920" marR="121920" marT="60960" marB="60960" anchor="ctr"/>
                </a:tc>
                <a:tc>
                  <a:txBody>
                    <a:bodyPr/>
                    <a:lstStyle/>
                    <a:p>
                      <a:pPr algn="l">
                        <a:lnSpc>
                          <a:spcPct val="120000"/>
                        </a:lnSpc>
                        <a:spcBef>
                          <a:spcPts val="0"/>
                        </a:spcBef>
                        <a:spcAft>
                          <a:spcPts val="0"/>
                        </a:spcAft>
                      </a:pPr>
                      <a:r>
                        <a:rPr lang="en-US" altLang="zh-CN" sz="1600">
                          <a:latin typeface="Segoe UI" panose="020B0502040204020203" pitchFamily="34" charset="0"/>
                          <a:cs typeface="Segoe UI" panose="020B0502040204020203" pitchFamily="34" charset="0"/>
                        </a:rPr>
                        <a:t>DWDR, 2DNR</a:t>
                      </a:r>
                    </a:p>
                  </a:txBody>
                  <a:tcPr marL="121920" marR="121920" marT="60960" marB="60960" anchor="ctr"/>
                </a:tc>
                <a:extLst>
                  <a:ext uri="{0D108BD9-81ED-4DB2-BD59-A6C34878D82A}">
                    <a16:rowId xmlns:a16="http://schemas.microsoft.com/office/drawing/2014/main" val="4270262976"/>
                  </a:ext>
                </a:extLst>
              </a:tr>
              <a:tr h="690964">
                <a:tc>
                  <a:txBody>
                    <a:bodyPr/>
                    <a:lstStyle/>
                    <a:p>
                      <a:pPr>
                        <a:lnSpc>
                          <a:spcPct val="120000"/>
                        </a:lnSpc>
                        <a:spcBef>
                          <a:spcPts val="0"/>
                        </a:spcBef>
                        <a:spcAft>
                          <a:spcPts val="0"/>
                        </a:spcAft>
                      </a:pPr>
                      <a:r>
                        <a:rPr lang="en-US" altLang="zh-CN" sz="1900" b="0" err="1" smtClean="0">
                          <a:latin typeface="Segoe UI" panose="020B0502040204020203" pitchFamily="34" charset="0"/>
                          <a:cs typeface="Segoe UI" panose="020B0502040204020203" pitchFamily="34" charset="0"/>
                        </a:rPr>
                        <a:t>Khoảng</a:t>
                      </a:r>
                      <a:r>
                        <a:rPr lang="en-US" altLang="zh-CN" sz="1900" b="0" baseline="0" smtClean="0">
                          <a:latin typeface="Segoe UI" panose="020B0502040204020203" pitchFamily="34" charset="0"/>
                          <a:cs typeface="Segoe UI" panose="020B0502040204020203" pitchFamily="34" charset="0"/>
                        </a:rPr>
                        <a:t> </a:t>
                      </a:r>
                      <a:r>
                        <a:rPr lang="en-US" altLang="zh-CN" sz="1900" b="0" baseline="0" err="1" smtClean="0">
                          <a:latin typeface="Segoe UI" panose="020B0502040204020203" pitchFamily="34" charset="0"/>
                          <a:cs typeface="Segoe UI" panose="020B0502040204020203" pitchFamily="34" charset="0"/>
                        </a:rPr>
                        <a:t>cách</a:t>
                      </a:r>
                      <a:r>
                        <a:rPr lang="en-US" altLang="zh-CN" sz="1900" b="0" baseline="0" smtClean="0">
                          <a:latin typeface="Segoe UI" panose="020B0502040204020203" pitchFamily="34" charset="0"/>
                          <a:cs typeface="Segoe UI" panose="020B0502040204020203" pitchFamily="34" charset="0"/>
                        </a:rPr>
                        <a:t> </a:t>
                      </a:r>
                      <a:r>
                        <a:rPr lang="en-US" altLang="zh-CN" sz="1900" b="0" baseline="0" err="1" smtClean="0">
                          <a:latin typeface="Segoe UI" panose="020B0502040204020203" pitchFamily="34" charset="0"/>
                          <a:cs typeface="Segoe UI" panose="020B0502040204020203" pitchFamily="34" charset="0"/>
                        </a:rPr>
                        <a:t>đèn</a:t>
                      </a:r>
                      <a:r>
                        <a:rPr lang="en-US" altLang="zh-CN" sz="1900" b="0" baseline="0" smtClean="0">
                          <a:latin typeface="Segoe UI" panose="020B0502040204020203" pitchFamily="34" charset="0"/>
                          <a:cs typeface="Segoe UI" panose="020B0502040204020203" pitchFamily="34" charset="0"/>
                        </a:rPr>
                        <a:t> Led</a:t>
                      </a:r>
                      <a:endParaRPr lang="zh-CN" altLang="en-US" sz="1900" b="0">
                        <a:latin typeface="Segoe UI" panose="020B0502040204020203" pitchFamily="34" charset="0"/>
                        <a:cs typeface="Segoe UI" panose="020B0502040204020203" pitchFamily="34" charset="0"/>
                      </a:endParaRPr>
                    </a:p>
                  </a:txBody>
                  <a:tcPr marL="121920" marR="121920" marT="60960" marB="60960" anchor="ctr"/>
                </a:tc>
                <a:tc>
                  <a:txBody>
                    <a:bodyPr/>
                    <a:lstStyle/>
                    <a:p>
                      <a:pPr algn="l">
                        <a:lnSpc>
                          <a:spcPct val="120000"/>
                        </a:lnSpc>
                        <a:spcBef>
                          <a:spcPts val="0"/>
                        </a:spcBef>
                        <a:spcAft>
                          <a:spcPts val="0"/>
                        </a:spcAft>
                      </a:pPr>
                      <a:r>
                        <a:rPr lang="en-US" altLang="zh-CN" sz="1600" err="1" smtClean="0">
                          <a:solidFill>
                            <a:schemeClr val="tx1"/>
                          </a:solidFill>
                          <a:latin typeface="Segoe UI" panose="020B0502040204020203" pitchFamily="34" charset="0"/>
                          <a:cs typeface="Segoe UI" panose="020B0502040204020203" pitchFamily="34" charset="0"/>
                        </a:rPr>
                        <a:t>Đèn</a:t>
                      </a:r>
                      <a:r>
                        <a:rPr lang="en-US" altLang="zh-CN" sz="1600" baseline="0" smtClean="0">
                          <a:solidFill>
                            <a:schemeClr val="tx1"/>
                          </a:solidFill>
                          <a:latin typeface="Segoe UI" panose="020B0502040204020203" pitchFamily="34" charset="0"/>
                          <a:cs typeface="Segoe UI" panose="020B0502040204020203" pitchFamily="34" charset="0"/>
                        </a:rPr>
                        <a:t> </a:t>
                      </a:r>
                      <a:r>
                        <a:rPr lang="en-US" altLang="zh-CN" sz="1600" baseline="0" err="1" smtClean="0">
                          <a:solidFill>
                            <a:schemeClr val="tx1"/>
                          </a:solidFill>
                          <a:latin typeface="Segoe UI" panose="020B0502040204020203" pitchFamily="34" charset="0"/>
                          <a:cs typeface="Segoe UI" panose="020B0502040204020203" pitchFamily="34" charset="0"/>
                        </a:rPr>
                        <a:t>trợ</a:t>
                      </a:r>
                      <a:r>
                        <a:rPr lang="en-US" altLang="zh-CN" sz="1600" baseline="0" smtClean="0">
                          <a:solidFill>
                            <a:schemeClr val="tx1"/>
                          </a:solidFill>
                          <a:latin typeface="Segoe UI" panose="020B0502040204020203" pitchFamily="34" charset="0"/>
                          <a:cs typeface="Segoe UI" panose="020B0502040204020203" pitchFamily="34" charset="0"/>
                        </a:rPr>
                        <a:t> </a:t>
                      </a:r>
                      <a:r>
                        <a:rPr lang="en-US" altLang="zh-CN" sz="1600" baseline="0" err="1" smtClean="0">
                          <a:solidFill>
                            <a:schemeClr val="tx1"/>
                          </a:solidFill>
                          <a:latin typeface="Segoe UI" panose="020B0502040204020203" pitchFamily="34" charset="0"/>
                          <a:cs typeface="Segoe UI" panose="020B0502040204020203" pitchFamily="34" charset="0"/>
                        </a:rPr>
                        <a:t>sáng</a:t>
                      </a:r>
                      <a:r>
                        <a:rPr lang="en-US" altLang="zh-CN" sz="1600" baseline="0" smtClean="0">
                          <a:solidFill>
                            <a:schemeClr val="tx1"/>
                          </a:solidFill>
                          <a:latin typeface="Segoe UI" panose="020B0502040204020203" pitchFamily="34" charset="0"/>
                          <a:cs typeface="Segoe UI" panose="020B0502040204020203" pitchFamily="34" charset="0"/>
                        </a:rPr>
                        <a:t> </a:t>
                      </a:r>
                      <a:r>
                        <a:rPr lang="en-US" altLang="zh-CN" sz="1600" baseline="0" err="1" smtClean="0">
                          <a:solidFill>
                            <a:srgbClr val="C00000"/>
                          </a:solidFill>
                          <a:latin typeface="Segoe UI" panose="020B0502040204020203" pitchFamily="34" charset="0"/>
                          <a:cs typeface="Segoe UI" panose="020B0502040204020203" pitchFamily="34" charset="0"/>
                        </a:rPr>
                        <a:t>lên</a:t>
                      </a:r>
                      <a:r>
                        <a:rPr lang="en-US" altLang="zh-CN" sz="1600" baseline="0" smtClean="0">
                          <a:solidFill>
                            <a:srgbClr val="C00000"/>
                          </a:solidFill>
                          <a:latin typeface="Segoe UI" panose="020B0502040204020203" pitchFamily="34" charset="0"/>
                          <a:cs typeface="Segoe UI" panose="020B0502040204020203" pitchFamily="34" charset="0"/>
                        </a:rPr>
                        <a:t> </a:t>
                      </a:r>
                      <a:r>
                        <a:rPr lang="en-US" altLang="zh-CN" sz="1600" baseline="0" err="1" smtClean="0">
                          <a:solidFill>
                            <a:srgbClr val="C00000"/>
                          </a:solidFill>
                          <a:latin typeface="Segoe UI" panose="020B0502040204020203" pitchFamily="34" charset="0"/>
                          <a:cs typeface="Segoe UI" panose="020B0502040204020203" pitchFamily="34" charset="0"/>
                        </a:rPr>
                        <a:t>đến</a:t>
                      </a:r>
                      <a:r>
                        <a:rPr lang="en-US" altLang="zh-CN" sz="1600" baseline="0" smtClean="0">
                          <a:solidFill>
                            <a:srgbClr val="C00000"/>
                          </a:solidFill>
                          <a:latin typeface="Segoe UI" panose="020B0502040204020203" pitchFamily="34" charset="0"/>
                          <a:cs typeface="Segoe UI" panose="020B0502040204020203" pitchFamily="34" charset="0"/>
                        </a:rPr>
                        <a:t> </a:t>
                      </a:r>
                      <a:r>
                        <a:rPr lang="en-US" altLang="zh-CN" sz="1600" smtClean="0">
                          <a:solidFill>
                            <a:srgbClr val="C00000"/>
                          </a:solidFill>
                          <a:latin typeface="Segoe UI" panose="020B0502040204020203" pitchFamily="34" charset="0"/>
                          <a:cs typeface="Segoe UI" panose="020B0502040204020203" pitchFamily="34" charset="0"/>
                        </a:rPr>
                        <a:t>50m </a:t>
                      </a:r>
                      <a:r>
                        <a:rPr lang="en-US" altLang="zh-CN" sz="1600" smtClean="0">
                          <a:solidFill>
                            <a:schemeClr val="tx1"/>
                          </a:solidFill>
                          <a:latin typeface="Segoe UI" panose="020B0502040204020203" pitchFamily="34" charset="0"/>
                          <a:cs typeface="Segoe UI" panose="020B0502040204020203" pitchFamily="34" charset="0"/>
                        </a:rPr>
                        <a:t>(</a:t>
                      </a:r>
                      <a:r>
                        <a:rPr lang="en-US" altLang="zh-CN" sz="1600" err="1" smtClean="0">
                          <a:solidFill>
                            <a:schemeClr val="tx1"/>
                          </a:solidFill>
                          <a:latin typeface="Segoe UI" panose="020B0502040204020203" pitchFamily="34" charset="0"/>
                          <a:cs typeface="Segoe UI" panose="020B0502040204020203" pitchFamily="34" charset="0"/>
                        </a:rPr>
                        <a:t>Mã</a:t>
                      </a:r>
                      <a:r>
                        <a:rPr lang="en-US" altLang="zh-CN" sz="1600" baseline="0" smtClean="0">
                          <a:solidFill>
                            <a:schemeClr val="tx1"/>
                          </a:solidFill>
                          <a:latin typeface="Segoe UI" panose="020B0502040204020203" pitchFamily="34" charset="0"/>
                          <a:cs typeface="Segoe UI" panose="020B0502040204020203" pitchFamily="34" charset="0"/>
                        </a:rPr>
                        <a:t> Bullet </a:t>
                      </a:r>
                      <a:r>
                        <a:rPr lang="en-US" altLang="zh-CN" sz="1600" smtClean="0">
                          <a:solidFill>
                            <a:schemeClr val="tx1"/>
                          </a:solidFill>
                          <a:latin typeface="Segoe UI" panose="020B0502040204020203" pitchFamily="34" charset="0"/>
                          <a:cs typeface="Segoe UI" panose="020B0502040204020203" pitchFamily="34" charset="0"/>
                        </a:rPr>
                        <a:t>MH)</a:t>
                      </a:r>
                      <a:endParaRPr lang="zh-CN" altLang="en-US" sz="1600">
                        <a:solidFill>
                          <a:schemeClr val="tx1"/>
                        </a:solidFill>
                        <a:latin typeface="Segoe UI" panose="020B0502040204020203" pitchFamily="34" charset="0"/>
                        <a:cs typeface="Segoe UI" panose="020B0502040204020203" pitchFamily="34" charset="0"/>
                      </a:endParaRPr>
                    </a:p>
                  </a:txBody>
                  <a:tcPr marL="121920" marR="121920" marT="60960" marB="60960" anchor="ctr"/>
                </a:tc>
                <a:tc>
                  <a:txBody>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lang="en-US" altLang="zh-CN" sz="1600" err="1" smtClean="0">
                          <a:latin typeface="Segoe UI" panose="020B0502040204020203" pitchFamily="34" charset="0"/>
                          <a:cs typeface="Segoe UI" panose="020B0502040204020203" pitchFamily="34" charset="0"/>
                        </a:rPr>
                        <a:t>Đèn</a:t>
                      </a:r>
                      <a:r>
                        <a:rPr lang="en-US" altLang="zh-CN" sz="1600" baseline="0" smtClean="0">
                          <a:latin typeface="Segoe UI" panose="020B0502040204020203" pitchFamily="34" charset="0"/>
                          <a:cs typeface="Segoe UI" panose="020B0502040204020203" pitchFamily="34" charset="0"/>
                        </a:rPr>
                        <a:t> </a:t>
                      </a:r>
                      <a:r>
                        <a:rPr lang="en-US" altLang="zh-CN" sz="1600" baseline="0" err="1" smtClean="0">
                          <a:latin typeface="Segoe UI" panose="020B0502040204020203" pitchFamily="34" charset="0"/>
                          <a:cs typeface="Segoe UI" panose="020B0502040204020203" pitchFamily="34" charset="0"/>
                        </a:rPr>
                        <a:t>trợ</a:t>
                      </a:r>
                      <a:r>
                        <a:rPr lang="en-US" altLang="zh-CN" sz="1600" baseline="0" smtClean="0">
                          <a:latin typeface="Segoe UI" panose="020B0502040204020203" pitchFamily="34" charset="0"/>
                          <a:cs typeface="Segoe UI" panose="020B0502040204020203" pitchFamily="34" charset="0"/>
                        </a:rPr>
                        <a:t> sang </a:t>
                      </a:r>
                      <a:r>
                        <a:rPr lang="en-US" altLang="zh-CN" sz="1600" baseline="0" err="1" smtClean="0">
                          <a:latin typeface="Segoe UI" panose="020B0502040204020203" pitchFamily="34" charset="0"/>
                          <a:cs typeface="Segoe UI" panose="020B0502040204020203" pitchFamily="34" charset="0"/>
                        </a:rPr>
                        <a:t>lên</a:t>
                      </a:r>
                      <a:r>
                        <a:rPr lang="en-US" altLang="zh-CN" sz="1600" baseline="0" smtClean="0">
                          <a:latin typeface="Segoe UI" panose="020B0502040204020203" pitchFamily="34" charset="0"/>
                          <a:cs typeface="Segoe UI" panose="020B0502040204020203" pitchFamily="34" charset="0"/>
                        </a:rPr>
                        <a:t> </a:t>
                      </a:r>
                      <a:r>
                        <a:rPr lang="en-US" altLang="zh-CN" sz="1600" baseline="0" err="1" smtClean="0">
                          <a:latin typeface="Segoe UI" panose="020B0502040204020203" pitchFamily="34" charset="0"/>
                          <a:cs typeface="Segoe UI" panose="020B0502040204020203" pitchFamily="34" charset="0"/>
                        </a:rPr>
                        <a:t>đến</a:t>
                      </a:r>
                      <a:r>
                        <a:rPr lang="en-US" altLang="zh-CN" sz="1600" baseline="0" smtClean="0">
                          <a:latin typeface="Segoe UI" panose="020B0502040204020203" pitchFamily="34" charset="0"/>
                          <a:cs typeface="Segoe UI" panose="020B0502040204020203" pitchFamily="34" charset="0"/>
                        </a:rPr>
                        <a:t> </a:t>
                      </a:r>
                      <a:r>
                        <a:rPr lang="en-US" altLang="zh-CN" sz="1600" smtClean="0">
                          <a:latin typeface="Segoe UI" panose="020B0502040204020203" pitchFamily="34" charset="0"/>
                          <a:cs typeface="Segoe UI" panose="020B0502040204020203" pitchFamily="34" charset="0"/>
                        </a:rPr>
                        <a:t>40m</a:t>
                      </a:r>
                      <a:endParaRPr lang="en-US" altLang="zh-CN" sz="1600">
                        <a:latin typeface="Segoe UI" panose="020B0502040204020203" pitchFamily="34" charset="0"/>
                        <a:cs typeface="Segoe UI" panose="020B0502040204020203" pitchFamily="34" charset="0"/>
                      </a:endParaRPr>
                    </a:p>
                  </a:txBody>
                  <a:tcPr marL="121920" marR="121920" marT="60960" marB="60960" anchor="ctr"/>
                </a:tc>
                <a:tc>
                  <a:txBody>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lang="en-US" altLang="zh-CN" sz="1600" err="1" smtClean="0">
                          <a:latin typeface="Segoe UI" panose="020B0502040204020203" pitchFamily="34" charset="0"/>
                          <a:cs typeface="Segoe UI" panose="020B0502040204020203" pitchFamily="34" charset="0"/>
                        </a:rPr>
                        <a:t>Đèn</a:t>
                      </a:r>
                      <a:r>
                        <a:rPr lang="en-US" altLang="zh-CN" sz="1600" baseline="0" smtClean="0">
                          <a:latin typeface="Segoe UI" panose="020B0502040204020203" pitchFamily="34" charset="0"/>
                          <a:cs typeface="Segoe UI" panose="020B0502040204020203" pitchFamily="34" charset="0"/>
                        </a:rPr>
                        <a:t> </a:t>
                      </a:r>
                      <a:r>
                        <a:rPr lang="en-US" altLang="zh-CN" sz="1600" baseline="0" err="1" smtClean="0">
                          <a:latin typeface="Segoe UI" panose="020B0502040204020203" pitchFamily="34" charset="0"/>
                          <a:cs typeface="Segoe UI" panose="020B0502040204020203" pitchFamily="34" charset="0"/>
                        </a:rPr>
                        <a:t>trợ</a:t>
                      </a:r>
                      <a:r>
                        <a:rPr lang="en-US" altLang="zh-CN" sz="1600" baseline="0" smtClean="0">
                          <a:latin typeface="Segoe UI" panose="020B0502040204020203" pitchFamily="34" charset="0"/>
                          <a:cs typeface="Segoe UI" panose="020B0502040204020203" pitchFamily="34" charset="0"/>
                        </a:rPr>
                        <a:t> sang </a:t>
                      </a:r>
                      <a:r>
                        <a:rPr lang="en-US" altLang="zh-CN" sz="1600" baseline="0" err="1" smtClean="0">
                          <a:latin typeface="Segoe UI" panose="020B0502040204020203" pitchFamily="34" charset="0"/>
                          <a:cs typeface="Segoe UI" panose="020B0502040204020203" pitchFamily="34" charset="0"/>
                        </a:rPr>
                        <a:t>lên</a:t>
                      </a:r>
                      <a:r>
                        <a:rPr lang="en-US" altLang="zh-CN" sz="1600" baseline="0" smtClean="0">
                          <a:latin typeface="Segoe UI" panose="020B0502040204020203" pitchFamily="34" charset="0"/>
                          <a:cs typeface="Segoe UI" panose="020B0502040204020203" pitchFamily="34" charset="0"/>
                        </a:rPr>
                        <a:t> </a:t>
                      </a:r>
                      <a:r>
                        <a:rPr lang="en-US" altLang="zh-CN" sz="1600" baseline="0" err="1" smtClean="0">
                          <a:latin typeface="Segoe UI" panose="020B0502040204020203" pitchFamily="34" charset="0"/>
                          <a:cs typeface="Segoe UI" panose="020B0502040204020203" pitchFamily="34" charset="0"/>
                        </a:rPr>
                        <a:t>đến</a:t>
                      </a:r>
                      <a:r>
                        <a:rPr lang="en-US" altLang="zh-CN" sz="1600" baseline="0" smtClean="0">
                          <a:latin typeface="Segoe UI" panose="020B0502040204020203" pitchFamily="34" charset="0"/>
                          <a:cs typeface="Segoe UI" panose="020B0502040204020203" pitchFamily="34" charset="0"/>
                        </a:rPr>
                        <a:t> </a:t>
                      </a:r>
                      <a:r>
                        <a:rPr lang="en-US" altLang="zh-CN" sz="1600" smtClean="0">
                          <a:latin typeface="Segoe UI" panose="020B0502040204020203" pitchFamily="34" charset="0"/>
                          <a:cs typeface="Segoe UI" panose="020B0502040204020203" pitchFamily="34" charset="0"/>
                        </a:rPr>
                        <a:t>40m</a:t>
                      </a:r>
                      <a:endParaRPr lang="en-US" altLang="zh-CN" sz="1600">
                        <a:latin typeface="Segoe UI" panose="020B0502040204020203" pitchFamily="34" charset="0"/>
                        <a:cs typeface="Segoe UI" panose="020B0502040204020203" pitchFamily="34" charset="0"/>
                      </a:endParaRPr>
                    </a:p>
                  </a:txBody>
                  <a:tcPr marL="121920" marR="121920" marT="60960" marB="60960" anchor="ctr"/>
                </a:tc>
                <a:extLst>
                  <a:ext uri="{0D108BD9-81ED-4DB2-BD59-A6C34878D82A}">
                    <a16:rowId xmlns:a16="http://schemas.microsoft.com/office/drawing/2014/main" val="2615213641"/>
                  </a:ext>
                </a:extLst>
              </a:tr>
              <a:tr h="458657">
                <a:tc>
                  <a:txBody>
                    <a:bodyPr/>
                    <a:lstStyle/>
                    <a:p>
                      <a:pPr>
                        <a:lnSpc>
                          <a:spcPct val="120000"/>
                        </a:lnSpc>
                        <a:spcBef>
                          <a:spcPts val="0"/>
                        </a:spcBef>
                        <a:spcAft>
                          <a:spcPts val="0"/>
                        </a:spcAft>
                      </a:pPr>
                      <a:r>
                        <a:rPr lang="en-US" altLang="zh-CN" sz="1900" b="0" err="1" smtClean="0">
                          <a:latin typeface="Segoe UI" panose="020B0502040204020203" pitchFamily="34" charset="0"/>
                          <a:cs typeface="Segoe UI" panose="020B0502040204020203" pitchFamily="34" charset="0"/>
                        </a:rPr>
                        <a:t>Khẩu</a:t>
                      </a:r>
                      <a:r>
                        <a:rPr lang="en-US" altLang="zh-CN" sz="1900" b="0" baseline="0" smtClean="0">
                          <a:latin typeface="Segoe UI" panose="020B0502040204020203" pitchFamily="34" charset="0"/>
                          <a:cs typeface="Segoe UI" panose="020B0502040204020203" pitchFamily="34" charset="0"/>
                        </a:rPr>
                        <a:t> </a:t>
                      </a:r>
                      <a:r>
                        <a:rPr lang="en-US" altLang="zh-CN" sz="1900" b="0" baseline="0" err="1" smtClean="0">
                          <a:latin typeface="Segoe UI" panose="020B0502040204020203" pitchFamily="34" charset="0"/>
                          <a:cs typeface="Segoe UI" panose="020B0502040204020203" pitchFamily="34" charset="0"/>
                        </a:rPr>
                        <a:t>độ</a:t>
                      </a:r>
                      <a:r>
                        <a:rPr lang="en-US" altLang="zh-CN" sz="1900" b="0" baseline="0" smtClean="0">
                          <a:latin typeface="Segoe UI" panose="020B0502040204020203" pitchFamily="34" charset="0"/>
                          <a:cs typeface="Segoe UI" panose="020B0502040204020203" pitchFamily="34" charset="0"/>
                        </a:rPr>
                        <a:t> </a:t>
                      </a:r>
                      <a:r>
                        <a:rPr lang="en-US" altLang="zh-CN" sz="1900" b="0" baseline="0" err="1" smtClean="0">
                          <a:latin typeface="Segoe UI" panose="020B0502040204020203" pitchFamily="34" charset="0"/>
                          <a:cs typeface="Segoe UI" panose="020B0502040204020203" pitchFamily="34" charset="0"/>
                        </a:rPr>
                        <a:t>ống</a:t>
                      </a:r>
                      <a:r>
                        <a:rPr lang="en-US" altLang="zh-CN" sz="1900" b="0" baseline="0" smtClean="0">
                          <a:latin typeface="Segoe UI" panose="020B0502040204020203" pitchFamily="34" charset="0"/>
                          <a:cs typeface="Segoe UI" panose="020B0502040204020203" pitchFamily="34" charset="0"/>
                        </a:rPr>
                        <a:t> </a:t>
                      </a:r>
                      <a:r>
                        <a:rPr lang="en-US" altLang="zh-CN" sz="1900" b="0" baseline="0" err="1" smtClean="0">
                          <a:latin typeface="Segoe UI" panose="020B0502040204020203" pitchFamily="34" charset="0"/>
                          <a:cs typeface="Segoe UI" panose="020B0502040204020203" pitchFamily="34" charset="0"/>
                        </a:rPr>
                        <a:t>kính</a:t>
                      </a:r>
                      <a:endParaRPr lang="zh-CN" altLang="en-US" sz="1900" b="0">
                        <a:latin typeface="Segoe UI" panose="020B0502040204020203" pitchFamily="34" charset="0"/>
                        <a:cs typeface="Segoe UI" panose="020B0502040204020203" pitchFamily="34" charset="0"/>
                      </a:endParaRPr>
                    </a:p>
                  </a:txBody>
                  <a:tcPr marL="121920" marR="121920" marT="60960" marB="60960" anchor="ctr"/>
                </a:tc>
                <a:tc>
                  <a:txBody>
                    <a:bodyPr/>
                    <a:lstStyle/>
                    <a:p>
                      <a:pPr algn="l">
                        <a:lnSpc>
                          <a:spcPct val="120000"/>
                        </a:lnSpc>
                        <a:spcBef>
                          <a:spcPts val="0"/>
                        </a:spcBef>
                        <a:spcAft>
                          <a:spcPts val="0"/>
                        </a:spcAft>
                      </a:pPr>
                      <a:r>
                        <a:rPr lang="en-US" altLang="zh-CN" sz="1600">
                          <a:solidFill>
                            <a:srgbClr val="CC0000"/>
                          </a:solidFill>
                          <a:latin typeface="Segoe UI" panose="020B0502040204020203" pitchFamily="34" charset="0"/>
                          <a:cs typeface="Segoe UI" panose="020B0502040204020203" pitchFamily="34" charset="0"/>
                        </a:rPr>
                        <a:t>F1.0</a:t>
                      </a:r>
                      <a:endParaRPr lang="zh-CN" altLang="en-US" sz="1600">
                        <a:solidFill>
                          <a:srgbClr val="CC0000"/>
                        </a:solidFill>
                        <a:latin typeface="Segoe UI" panose="020B0502040204020203" pitchFamily="34" charset="0"/>
                        <a:cs typeface="Segoe UI" panose="020B0502040204020203" pitchFamily="34" charset="0"/>
                      </a:endParaRPr>
                    </a:p>
                  </a:txBody>
                  <a:tcPr marL="121920" marR="121920" marT="60960" marB="60960" anchor="ctr"/>
                </a:tc>
                <a:tc>
                  <a:txBody>
                    <a:bodyPr/>
                    <a:lstStyle/>
                    <a:p>
                      <a:pPr algn="l">
                        <a:lnSpc>
                          <a:spcPct val="120000"/>
                        </a:lnSpc>
                        <a:spcBef>
                          <a:spcPts val="0"/>
                        </a:spcBef>
                        <a:spcAft>
                          <a:spcPts val="0"/>
                        </a:spcAft>
                      </a:pPr>
                      <a:r>
                        <a:rPr lang="en-US" altLang="zh-CN" sz="1600">
                          <a:latin typeface="Segoe UI" panose="020B0502040204020203" pitchFamily="34" charset="0"/>
                          <a:cs typeface="Segoe UI" panose="020B0502040204020203" pitchFamily="34" charset="0"/>
                        </a:rPr>
                        <a:t>F1.0</a:t>
                      </a:r>
                    </a:p>
                  </a:txBody>
                  <a:tcPr marL="121920" marR="121920" marT="60960" marB="60960" anchor="ctr"/>
                </a:tc>
                <a:tc>
                  <a:txBody>
                    <a:bodyPr/>
                    <a:lstStyle/>
                    <a:p>
                      <a:pPr algn="l">
                        <a:lnSpc>
                          <a:spcPct val="120000"/>
                        </a:lnSpc>
                        <a:spcBef>
                          <a:spcPts val="0"/>
                        </a:spcBef>
                        <a:spcAft>
                          <a:spcPts val="0"/>
                        </a:spcAft>
                      </a:pPr>
                      <a:r>
                        <a:rPr lang="en-US" altLang="zh-CN" sz="1600">
                          <a:latin typeface="Segoe UI" panose="020B0502040204020203" pitchFamily="34" charset="0"/>
                          <a:cs typeface="Segoe UI" panose="020B0502040204020203" pitchFamily="34" charset="0"/>
                        </a:rPr>
                        <a:t>F1.2</a:t>
                      </a:r>
                    </a:p>
                  </a:txBody>
                  <a:tcPr marL="121920" marR="121920" marT="60960" marB="60960" anchor="ctr"/>
                </a:tc>
                <a:extLst>
                  <a:ext uri="{0D108BD9-81ED-4DB2-BD59-A6C34878D82A}">
                    <a16:rowId xmlns:a16="http://schemas.microsoft.com/office/drawing/2014/main" val="70601239"/>
                  </a:ext>
                </a:extLst>
              </a:tr>
              <a:tr h="383379">
                <a:tc>
                  <a:txBody>
                    <a:bodyPr/>
                    <a:lstStyle/>
                    <a:p>
                      <a:pPr>
                        <a:lnSpc>
                          <a:spcPct val="120000"/>
                        </a:lnSpc>
                        <a:spcBef>
                          <a:spcPts val="0"/>
                        </a:spcBef>
                        <a:spcAft>
                          <a:spcPts val="0"/>
                        </a:spcAft>
                      </a:pPr>
                      <a:r>
                        <a:rPr lang="en-US" altLang="zh-CN" sz="1900" b="0">
                          <a:latin typeface="Segoe UI" panose="020B0502040204020203" pitchFamily="34" charset="0"/>
                          <a:ea typeface="Segoe UI" panose="020B0502040204020203" pitchFamily="34" charset="0"/>
                          <a:cs typeface="Segoe UI" panose="020B0502040204020203" pitchFamily="34" charset="0"/>
                        </a:rPr>
                        <a:t>FOV-H</a:t>
                      </a:r>
                      <a:endParaRPr lang="zh-CN" altLang="en-US" sz="1900" b="0">
                        <a:latin typeface="Segoe UI" panose="020B0502040204020203" pitchFamily="34" charset="0"/>
                        <a:cs typeface="Segoe UI" panose="020B0502040204020203" pitchFamily="34" charset="0"/>
                      </a:endParaRPr>
                    </a:p>
                  </a:txBody>
                  <a:tcPr marL="121920" marR="121920" marT="60960" marB="60960" anchor="ctr"/>
                </a:tc>
                <a:tc>
                  <a:txBody>
                    <a:bodyPr/>
                    <a:lstStyle/>
                    <a:p>
                      <a:pPr algn="l">
                        <a:lnSpc>
                          <a:spcPct val="120000"/>
                        </a:lnSpc>
                        <a:spcBef>
                          <a:spcPts val="0"/>
                        </a:spcBef>
                        <a:spcAft>
                          <a:spcPts val="0"/>
                        </a:spcAft>
                      </a:pPr>
                      <a:r>
                        <a:rPr lang="en-US" altLang="zh-CN" sz="1600">
                          <a:solidFill>
                            <a:schemeClr val="tx1"/>
                          </a:solidFill>
                          <a:latin typeface="Segoe UI" panose="020B0502040204020203" pitchFamily="34" charset="0"/>
                          <a:cs typeface="Segoe UI" panose="020B0502040204020203" pitchFamily="34" charset="0"/>
                        </a:rPr>
                        <a:t>Up to </a:t>
                      </a:r>
                      <a:r>
                        <a:rPr lang="en-US" altLang="zh-CN" sz="1600" smtClean="0">
                          <a:solidFill>
                            <a:srgbClr val="CC0000"/>
                          </a:solidFill>
                          <a:latin typeface="Segoe UI" panose="020B0502040204020203" pitchFamily="34" charset="0"/>
                          <a:cs typeface="Segoe UI" panose="020B0502040204020203" pitchFamily="34" charset="0"/>
                        </a:rPr>
                        <a:t>112</a:t>
                      </a:r>
                      <a:r>
                        <a:rPr lang="en-US" altLang="zh-CN" sz="1600" smtClean="0">
                          <a:solidFill>
                            <a:srgbClr val="C00000"/>
                          </a:solidFill>
                          <a:latin typeface="Segoe UI" panose="020B0502040204020203" pitchFamily="34" charset="0"/>
                          <a:cs typeface="Segoe UI" panose="020B0502040204020203" pitchFamily="34" charset="0"/>
                        </a:rPr>
                        <a:t>° </a:t>
                      </a:r>
                      <a:r>
                        <a:rPr lang="en-US" altLang="zh-CN" sz="1600" baseline="0" smtClean="0">
                          <a:latin typeface="Segoe UI" panose="020B0502040204020203" pitchFamily="34" charset="0"/>
                          <a:cs typeface="Segoe UI" panose="020B0502040204020203" pitchFamily="34" charset="0"/>
                        </a:rPr>
                        <a:t>(2.8mm</a:t>
                      </a:r>
                      <a:r>
                        <a:rPr lang="en-US" altLang="zh-CN" sz="1600" baseline="0">
                          <a:latin typeface="Segoe UI" panose="020B0502040204020203" pitchFamily="34" charset="0"/>
                          <a:cs typeface="Segoe UI" panose="020B0502040204020203" pitchFamily="34" charset="0"/>
                        </a:rPr>
                        <a:t>)</a:t>
                      </a:r>
                      <a:endParaRPr lang="zh-CN" altLang="en-US" sz="1600">
                        <a:latin typeface="Segoe UI" panose="020B0502040204020203" pitchFamily="34" charset="0"/>
                        <a:cs typeface="Segoe UI" panose="020B0502040204020203" pitchFamily="34" charset="0"/>
                      </a:endParaRPr>
                    </a:p>
                  </a:txBody>
                  <a:tcPr marL="121920" marR="121920" marT="60960" marB="60960" anchor="ctr"/>
                </a:tc>
                <a:tc>
                  <a:txBody>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lang="en-US" altLang="zh-CN" sz="1600">
                          <a:latin typeface="Segoe UI" panose="020B0502040204020203" pitchFamily="34" charset="0"/>
                          <a:cs typeface="Segoe UI" panose="020B0502040204020203" pitchFamily="34" charset="0"/>
                        </a:rPr>
                        <a:t>Up to </a:t>
                      </a:r>
                      <a:r>
                        <a:rPr lang="en-US" altLang="zh-CN" sz="1600" smtClean="0">
                          <a:latin typeface="Segoe UI" panose="020B0502040204020203" pitchFamily="34" charset="0"/>
                          <a:cs typeface="Segoe UI" panose="020B0502040204020203" pitchFamily="34" charset="0"/>
                        </a:rPr>
                        <a:t>99.7</a:t>
                      </a:r>
                      <a:r>
                        <a:rPr lang="en-US" altLang="zh-CN" sz="1600" smtClean="0">
                          <a:solidFill>
                            <a:schemeClr val="tx1"/>
                          </a:solidFill>
                          <a:latin typeface="Segoe UI" panose="020B0502040204020203" pitchFamily="34" charset="0"/>
                          <a:cs typeface="Segoe UI" panose="020B0502040204020203" pitchFamily="34" charset="0"/>
                        </a:rPr>
                        <a:t>°</a:t>
                      </a:r>
                      <a:r>
                        <a:rPr lang="en-US" altLang="zh-CN" sz="1600" smtClean="0">
                          <a:solidFill>
                            <a:srgbClr val="C00000"/>
                          </a:solidFill>
                          <a:latin typeface="Segoe UI" panose="020B0502040204020203" pitchFamily="34" charset="0"/>
                          <a:cs typeface="Segoe UI" panose="020B0502040204020203" pitchFamily="34" charset="0"/>
                        </a:rPr>
                        <a:t> </a:t>
                      </a:r>
                      <a:r>
                        <a:rPr lang="en-US" altLang="zh-CN" sz="1600" baseline="0" smtClean="0">
                          <a:latin typeface="Segoe UI" panose="020B0502040204020203" pitchFamily="34" charset="0"/>
                          <a:cs typeface="Segoe UI" panose="020B0502040204020203" pitchFamily="34" charset="0"/>
                        </a:rPr>
                        <a:t>(2.8mm</a:t>
                      </a:r>
                      <a:r>
                        <a:rPr lang="en-US" altLang="zh-CN" sz="1600" baseline="0">
                          <a:latin typeface="Segoe UI" panose="020B0502040204020203" pitchFamily="34" charset="0"/>
                          <a:cs typeface="Segoe UI" panose="020B0502040204020203" pitchFamily="34" charset="0"/>
                        </a:rPr>
                        <a:t>)</a:t>
                      </a:r>
                      <a:endParaRPr lang="zh-CN" altLang="en-US" sz="1600">
                        <a:latin typeface="Segoe UI" panose="020B0502040204020203" pitchFamily="34" charset="0"/>
                        <a:cs typeface="Segoe UI" panose="020B0502040204020203" pitchFamily="34" charset="0"/>
                      </a:endParaRPr>
                    </a:p>
                  </a:txBody>
                  <a:tcPr marL="121920" marR="121920" marT="60960" marB="60960" anchor="ctr"/>
                </a:tc>
                <a:tc>
                  <a:txBody>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lang="en-US" altLang="zh-CN" sz="1600">
                          <a:latin typeface="Segoe UI" panose="020B0502040204020203" pitchFamily="34" charset="0"/>
                          <a:cs typeface="Segoe UI" panose="020B0502040204020203" pitchFamily="34" charset="0"/>
                        </a:rPr>
                        <a:t>Up to </a:t>
                      </a:r>
                      <a:r>
                        <a:rPr lang="en-US" altLang="zh-CN" sz="1600" smtClean="0">
                          <a:latin typeface="Segoe UI" panose="020B0502040204020203" pitchFamily="34" charset="0"/>
                          <a:cs typeface="Segoe UI" panose="020B0502040204020203" pitchFamily="34" charset="0"/>
                        </a:rPr>
                        <a:t>98</a:t>
                      </a:r>
                      <a:r>
                        <a:rPr lang="en-US" altLang="zh-CN" sz="1600" smtClean="0">
                          <a:solidFill>
                            <a:schemeClr val="tx1"/>
                          </a:solidFill>
                          <a:latin typeface="Segoe UI" panose="020B0502040204020203" pitchFamily="34" charset="0"/>
                          <a:cs typeface="Segoe UI" panose="020B0502040204020203" pitchFamily="34" charset="0"/>
                        </a:rPr>
                        <a:t>°</a:t>
                      </a:r>
                      <a:r>
                        <a:rPr lang="en-US" altLang="zh-CN" sz="1600" smtClean="0">
                          <a:solidFill>
                            <a:srgbClr val="C00000"/>
                          </a:solidFill>
                          <a:latin typeface="Segoe UI" panose="020B0502040204020203" pitchFamily="34" charset="0"/>
                          <a:cs typeface="Segoe UI" panose="020B0502040204020203" pitchFamily="34" charset="0"/>
                        </a:rPr>
                        <a:t> </a:t>
                      </a:r>
                      <a:r>
                        <a:rPr lang="en-US" altLang="zh-CN" sz="1600" baseline="0" smtClean="0">
                          <a:latin typeface="Segoe UI" panose="020B0502040204020203" pitchFamily="34" charset="0"/>
                          <a:cs typeface="Segoe UI" panose="020B0502040204020203" pitchFamily="34" charset="0"/>
                        </a:rPr>
                        <a:t>(2.8mm</a:t>
                      </a:r>
                      <a:r>
                        <a:rPr lang="en-US" altLang="zh-CN" sz="1600" baseline="0">
                          <a:latin typeface="Segoe UI" panose="020B0502040204020203" pitchFamily="34" charset="0"/>
                          <a:cs typeface="Segoe UI" panose="020B0502040204020203" pitchFamily="34" charset="0"/>
                        </a:rPr>
                        <a:t>)</a:t>
                      </a:r>
                      <a:endParaRPr lang="zh-CN" altLang="en-US" sz="1600">
                        <a:latin typeface="Segoe UI" panose="020B0502040204020203" pitchFamily="34" charset="0"/>
                        <a:cs typeface="Segoe UI" panose="020B0502040204020203" pitchFamily="34" charset="0"/>
                      </a:endParaRPr>
                    </a:p>
                  </a:txBody>
                  <a:tcPr marL="121920" marR="121920" marT="60960" marB="60960" anchor="ctr"/>
                </a:tc>
                <a:extLst>
                  <a:ext uri="{0D108BD9-81ED-4DB2-BD59-A6C34878D82A}">
                    <a16:rowId xmlns:a16="http://schemas.microsoft.com/office/drawing/2014/main" val="334439483"/>
                  </a:ext>
                </a:extLst>
              </a:tr>
              <a:tr h="488251">
                <a:tc>
                  <a:txBody>
                    <a:bodyPr/>
                    <a:lstStyle/>
                    <a:p>
                      <a:pPr>
                        <a:lnSpc>
                          <a:spcPct val="120000"/>
                        </a:lnSpc>
                        <a:spcBef>
                          <a:spcPts val="0"/>
                        </a:spcBef>
                        <a:spcAft>
                          <a:spcPts val="0"/>
                        </a:spcAft>
                      </a:pPr>
                      <a:r>
                        <a:rPr lang="en-US" altLang="zh-CN" sz="1900" b="0" err="1" smtClean="0">
                          <a:latin typeface="Segoe UI" panose="020B0502040204020203" pitchFamily="34" charset="0"/>
                          <a:cs typeface="Segoe UI" panose="020B0502040204020203" pitchFamily="34" charset="0"/>
                        </a:rPr>
                        <a:t>Tích</a:t>
                      </a:r>
                      <a:r>
                        <a:rPr lang="en-US" altLang="zh-CN" sz="1900" b="0" baseline="0" smtClean="0">
                          <a:latin typeface="Segoe UI" panose="020B0502040204020203" pitchFamily="34" charset="0"/>
                          <a:cs typeface="Segoe UI" panose="020B0502040204020203" pitchFamily="34" charset="0"/>
                        </a:rPr>
                        <a:t> </a:t>
                      </a:r>
                      <a:r>
                        <a:rPr lang="en-US" altLang="zh-CN" sz="1900" b="0" baseline="0" err="1" smtClean="0">
                          <a:latin typeface="Segoe UI" panose="020B0502040204020203" pitchFamily="34" charset="0"/>
                          <a:cs typeface="Segoe UI" panose="020B0502040204020203" pitchFamily="34" charset="0"/>
                        </a:rPr>
                        <a:t>hợp</a:t>
                      </a:r>
                      <a:r>
                        <a:rPr lang="en-US" altLang="zh-CN" sz="1900" b="0" baseline="0" smtClean="0">
                          <a:latin typeface="Segoe UI" panose="020B0502040204020203" pitchFamily="34" charset="0"/>
                          <a:cs typeface="Segoe UI" panose="020B0502040204020203" pitchFamily="34" charset="0"/>
                        </a:rPr>
                        <a:t> </a:t>
                      </a:r>
                      <a:r>
                        <a:rPr lang="en-US" altLang="zh-CN" sz="1900" b="0" baseline="0" err="1" smtClean="0">
                          <a:latin typeface="Segoe UI" panose="020B0502040204020203" pitchFamily="34" charset="0"/>
                          <a:cs typeface="Segoe UI" panose="020B0502040204020203" pitchFamily="34" charset="0"/>
                        </a:rPr>
                        <a:t>míc</a:t>
                      </a:r>
                      <a:endParaRPr lang="zh-CN" altLang="en-US" sz="1900" b="0">
                        <a:latin typeface="Segoe UI" panose="020B0502040204020203" pitchFamily="34" charset="0"/>
                        <a:cs typeface="Segoe UI" panose="020B0502040204020203" pitchFamily="34" charset="0"/>
                      </a:endParaRPr>
                    </a:p>
                  </a:txBody>
                  <a:tcPr marL="121920" marR="121920" marT="60960" marB="60960" anchor="ctr"/>
                </a:tc>
                <a:tc>
                  <a:txBody>
                    <a:bodyPr/>
                    <a:lstStyle/>
                    <a:p>
                      <a:pPr algn="l">
                        <a:lnSpc>
                          <a:spcPct val="120000"/>
                        </a:lnSpc>
                        <a:spcBef>
                          <a:spcPts val="0"/>
                        </a:spcBef>
                        <a:spcAft>
                          <a:spcPts val="0"/>
                        </a:spcAft>
                      </a:pPr>
                      <a:r>
                        <a:rPr lang="en-US" altLang="zh-CN" sz="1600" err="1" smtClean="0">
                          <a:solidFill>
                            <a:srgbClr val="C00000"/>
                          </a:solidFill>
                          <a:latin typeface="Segoe UI" panose="020B0502040204020203" pitchFamily="34" charset="0"/>
                          <a:cs typeface="Segoe UI" panose="020B0502040204020203" pitchFamily="34" charset="0"/>
                        </a:rPr>
                        <a:t>Nhiều</a:t>
                      </a:r>
                      <a:r>
                        <a:rPr lang="en-US" altLang="zh-CN" sz="1600" baseline="0" smtClean="0">
                          <a:solidFill>
                            <a:srgbClr val="C00000"/>
                          </a:solidFill>
                          <a:latin typeface="Segoe UI" panose="020B0502040204020203" pitchFamily="34" charset="0"/>
                          <a:cs typeface="Segoe UI" panose="020B0502040204020203" pitchFamily="34" charset="0"/>
                        </a:rPr>
                        <a:t> </a:t>
                      </a:r>
                      <a:r>
                        <a:rPr lang="en-US" altLang="zh-CN" sz="1600" baseline="0" err="1" smtClean="0">
                          <a:solidFill>
                            <a:srgbClr val="C00000"/>
                          </a:solidFill>
                          <a:latin typeface="Segoe UI" panose="020B0502040204020203" pitchFamily="34" charset="0"/>
                          <a:cs typeface="Segoe UI" panose="020B0502040204020203" pitchFamily="34" charset="0"/>
                        </a:rPr>
                        <a:t>mã</a:t>
                      </a:r>
                      <a:r>
                        <a:rPr lang="en-US" altLang="zh-CN" sz="1600" baseline="0" smtClean="0">
                          <a:solidFill>
                            <a:srgbClr val="C00000"/>
                          </a:solidFill>
                          <a:latin typeface="Segoe UI" panose="020B0502040204020203" pitchFamily="34" charset="0"/>
                          <a:cs typeface="Segoe UI" panose="020B0502040204020203" pitchFamily="34" charset="0"/>
                        </a:rPr>
                        <a:t> </a:t>
                      </a:r>
                      <a:r>
                        <a:rPr lang="en-US" altLang="zh-CN" sz="1600" baseline="0" err="1" smtClean="0">
                          <a:solidFill>
                            <a:srgbClr val="C00000"/>
                          </a:solidFill>
                          <a:latin typeface="Segoe UI" panose="020B0502040204020203" pitchFamily="34" charset="0"/>
                          <a:cs typeface="Segoe UI" panose="020B0502040204020203" pitchFamily="34" charset="0"/>
                        </a:rPr>
                        <a:t>tích</a:t>
                      </a:r>
                      <a:r>
                        <a:rPr lang="en-US" altLang="zh-CN" sz="1600" baseline="0" smtClean="0">
                          <a:solidFill>
                            <a:srgbClr val="C00000"/>
                          </a:solidFill>
                          <a:latin typeface="Segoe UI" panose="020B0502040204020203" pitchFamily="34" charset="0"/>
                          <a:cs typeface="Segoe UI" panose="020B0502040204020203" pitchFamily="34" charset="0"/>
                        </a:rPr>
                        <a:t> </a:t>
                      </a:r>
                      <a:r>
                        <a:rPr lang="en-US" altLang="zh-CN" sz="1600" baseline="0" err="1" smtClean="0">
                          <a:solidFill>
                            <a:srgbClr val="C00000"/>
                          </a:solidFill>
                          <a:latin typeface="Segoe UI" panose="020B0502040204020203" pitchFamily="34" charset="0"/>
                          <a:cs typeface="Segoe UI" panose="020B0502040204020203" pitchFamily="34" charset="0"/>
                        </a:rPr>
                        <a:t>hợp</a:t>
                      </a:r>
                      <a:r>
                        <a:rPr lang="en-US" altLang="zh-CN" sz="1600" baseline="0" smtClean="0">
                          <a:solidFill>
                            <a:srgbClr val="C00000"/>
                          </a:solidFill>
                          <a:latin typeface="Segoe UI" panose="020B0502040204020203" pitchFamily="34" charset="0"/>
                          <a:cs typeface="Segoe UI" panose="020B0502040204020203" pitchFamily="34" charset="0"/>
                        </a:rPr>
                        <a:t> </a:t>
                      </a:r>
                      <a:r>
                        <a:rPr lang="en-US" altLang="zh-CN" sz="1600" baseline="0" err="1" smtClean="0">
                          <a:solidFill>
                            <a:srgbClr val="C00000"/>
                          </a:solidFill>
                          <a:latin typeface="Segoe UI" panose="020B0502040204020203" pitchFamily="34" charset="0"/>
                          <a:cs typeface="Segoe UI" panose="020B0502040204020203" pitchFamily="34" charset="0"/>
                        </a:rPr>
                        <a:t>míc</a:t>
                      </a:r>
                      <a:endParaRPr lang="zh-CN" altLang="en-US" sz="1600">
                        <a:solidFill>
                          <a:srgbClr val="C00000"/>
                        </a:solidFill>
                        <a:latin typeface="Segoe UI" panose="020B0502040204020203" pitchFamily="34" charset="0"/>
                        <a:cs typeface="Segoe UI" panose="020B0502040204020203" pitchFamily="34" charset="0"/>
                      </a:endParaRPr>
                    </a:p>
                  </a:txBody>
                  <a:tcPr marL="121920" marR="121920" marT="60960" marB="60960" anchor="ctr"/>
                </a:tc>
                <a:tc>
                  <a:txBody>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lang="en-US" altLang="zh-CN" sz="1600" err="1" smtClean="0">
                          <a:latin typeface="Segoe UI" panose="020B0502040204020203" pitchFamily="34" charset="0"/>
                          <a:cs typeface="Segoe UI" panose="020B0502040204020203" pitchFamily="34" charset="0"/>
                        </a:rPr>
                        <a:t>Không</a:t>
                      </a:r>
                      <a:r>
                        <a:rPr lang="en-US" altLang="zh-CN" sz="1600" baseline="0" smtClean="0">
                          <a:latin typeface="Segoe UI" panose="020B0502040204020203" pitchFamily="34" charset="0"/>
                          <a:cs typeface="Segoe UI" panose="020B0502040204020203" pitchFamily="34" charset="0"/>
                        </a:rPr>
                        <a:t> </a:t>
                      </a:r>
                      <a:r>
                        <a:rPr lang="en-US" altLang="zh-CN" sz="1600" baseline="0" err="1" smtClean="0">
                          <a:latin typeface="Segoe UI" panose="020B0502040204020203" pitchFamily="34" charset="0"/>
                          <a:cs typeface="Segoe UI" panose="020B0502040204020203" pitchFamily="34" charset="0"/>
                        </a:rPr>
                        <a:t>hỗ</a:t>
                      </a:r>
                      <a:r>
                        <a:rPr lang="en-US" altLang="zh-CN" sz="1600" baseline="0" smtClean="0">
                          <a:latin typeface="Segoe UI" panose="020B0502040204020203" pitchFamily="34" charset="0"/>
                          <a:cs typeface="Segoe UI" panose="020B0502040204020203" pitchFamily="34" charset="0"/>
                        </a:rPr>
                        <a:t> </a:t>
                      </a:r>
                      <a:r>
                        <a:rPr lang="en-US" altLang="zh-CN" sz="1600" baseline="0" err="1" smtClean="0">
                          <a:latin typeface="Segoe UI" panose="020B0502040204020203" pitchFamily="34" charset="0"/>
                          <a:cs typeface="Segoe UI" panose="020B0502040204020203" pitchFamily="34" charset="0"/>
                        </a:rPr>
                        <a:t>trợ</a:t>
                      </a:r>
                      <a:r>
                        <a:rPr lang="en-US" altLang="zh-CN" sz="1600" baseline="0" smtClean="0">
                          <a:latin typeface="Segoe UI" panose="020B0502040204020203" pitchFamily="34" charset="0"/>
                          <a:cs typeface="Segoe UI" panose="020B0502040204020203" pitchFamily="34" charset="0"/>
                        </a:rPr>
                        <a:t> </a:t>
                      </a:r>
                      <a:r>
                        <a:rPr lang="en-US" altLang="zh-CN" sz="1600" baseline="0" err="1" smtClean="0">
                          <a:latin typeface="Segoe UI" panose="020B0502040204020203" pitchFamily="34" charset="0"/>
                          <a:cs typeface="Segoe UI" panose="020B0502040204020203" pitchFamily="34" charset="0"/>
                        </a:rPr>
                        <a:t>mã</a:t>
                      </a:r>
                      <a:r>
                        <a:rPr lang="en-US" altLang="zh-CN" sz="1600" baseline="0" smtClean="0">
                          <a:latin typeface="Segoe UI" panose="020B0502040204020203" pitchFamily="34" charset="0"/>
                          <a:cs typeface="Segoe UI" panose="020B0502040204020203" pitchFamily="34" charset="0"/>
                        </a:rPr>
                        <a:t> </a:t>
                      </a:r>
                      <a:r>
                        <a:rPr lang="en-US" altLang="zh-CN" sz="1600" baseline="0" err="1" smtClean="0">
                          <a:latin typeface="Segoe UI" panose="020B0502040204020203" pitchFamily="34" charset="0"/>
                          <a:cs typeface="Segoe UI" panose="020B0502040204020203" pitchFamily="34" charset="0"/>
                        </a:rPr>
                        <a:t>tích</a:t>
                      </a:r>
                      <a:r>
                        <a:rPr lang="en-US" altLang="zh-CN" sz="1600" baseline="0" smtClean="0">
                          <a:latin typeface="Segoe UI" panose="020B0502040204020203" pitchFamily="34" charset="0"/>
                          <a:cs typeface="Segoe UI" panose="020B0502040204020203" pitchFamily="34" charset="0"/>
                        </a:rPr>
                        <a:t> </a:t>
                      </a:r>
                      <a:r>
                        <a:rPr lang="en-US" altLang="zh-CN" sz="1600" baseline="0" err="1" smtClean="0">
                          <a:latin typeface="Segoe UI" panose="020B0502040204020203" pitchFamily="34" charset="0"/>
                          <a:cs typeface="Segoe UI" panose="020B0502040204020203" pitchFamily="34" charset="0"/>
                        </a:rPr>
                        <a:t>hợp</a:t>
                      </a:r>
                      <a:r>
                        <a:rPr lang="en-US" altLang="zh-CN" sz="1600" baseline="0" smtClean="0">
                          <a:latin typeface="Segoe UI" panose="020B0502040204020203" pitchFamily="34" charset="0"/>
                          <a:cs typeface="Segoe UI" panose="020B0502040204020203" pitchFamily="34" charset="0"/>
                        </a:rPr>
                        <a:t>  </a:t>
                      </a:r>
                      <a:r>
                        <a:rPr lang="en-US" altLang="zh-CN" sz="1600" baseline="0" err="1" smtClean="0">
                          <a:latin typeface="Segoe UI" panose="020B0502040204020203" pitchFamily="34" charset="0"/>
                          <a:cs typeface="Segoe UI" panose="020B0502040204020203" pitchFamily="34" charset="0"/>
                        </a:rPr>
                        <a:t>míc</a:t>
                      </a:r>
                      <a:endParaRPr lang="zh-CN" altLang="en-US" sz="1600">
                        <a:latin typeface="Segoe UI" panose="020B0502040204020203" pitchFamily="34" charset="0"/>
                        <a:cs typeface="Segoe UI" panose="020B0502040204020203" pitchFamily="34" charset="0"/>
                      </a:endParaRPr>
                    </a:p>
                  </a:txBody>
                  <a:tcPr marL="121920" marR="121920" marT="60960" marB="60960" anchor="ctr"/>
                </a:tc>
                <a:tc>
                  <a:txBody>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lang="en-US" altLang="zh-CN" sz="1600" err="1" smtClean="0">
                          <a:solidFill>
                            <a:schemeClr val="tx1"/>
                          </a:solidFill>
                          <a:latin typeface="Segoe UI" panose="020B0502040204020203" pitchFamily="34" charset="0"/>
                          <a:cs typeface="Segoe UI" panose="020B0502040204020203" pitchFamily="34" charset="0"/>
                        </a:rPr>
                        <a:t>Nhiều</a:t>
                      </a:r>
                      <a:r>
                        <a:rPr lang="en-US" altLang="zh-CN" sz="1600" baseline="0" smtClean="0">
                          <a:solidFill>
                            <a:schemeClr val="tx1"/>
                          </a:solidFill>
                          <a:latin typeface="Segoe UI" panose="020B0502040204020203" pitchFamily="34" charset="0"/>
                          <a:cs typeface="Segoe UI" panose="020B0502040204020203" pitchFamily="34" charset="0"/>
                        </a:rPr>
                        <a:t> </a:t>
                      </a:r>
                      <a:r>
                        <a:rPr lang="en-US" altLang="zh-CN" sz="1600" baseline="0" err="1" smtClean="0">
                          <a:solidFill>
                            <a:schemeClr val="tx1"/>
                          </a:solidFill>
                          <a:latin typeface="Segoe UI" panose="020B0502040204020203" pitchFamily="34" charset="0"/>
                          <a:cs typeface="Segoe UI" panose="020B0502040204020203" pitchFamily="34" charset="0"/>
                        </a:rPr>
                        <a:t>mã</a:t>
                      </a:r>
                      <a:r>
                        <a:rPr lang="en-US" altLang="zh-CN" sz="1600" baseline="0" smtClean="0">
                          <a:solidFill>
                            <a:schemeClr val="tx1"/>
                          </a:solidFill>
                          <a:latin typeface="Segoe UI" panose="020B0502040204020203" pitchFamily="34" charset="0"/>
                          <a:cs typeface="Segoe UI" panose="020B0502040204020203" pitchFamily="34" charset="0"/>
                        </a:rPr>
                        <a:t> </a:t>
                      </a:r>
                      <a:r>
                        <a:rPr lang="en-US" altLang="zh-CN" sz="1600" baseline="0" err="1" smtClean="0">
                          <a:solidFill>
                            <a:schemeClr val="tx1"/>
                          </a:solidFill>
                          <a:latin typeface="Segoe UI" panose="020B0502040204020203" pitchFamily="34" charset="0"/>
                          <a:cs typeface="Segoe UI" panose="020B0502040204020203" pitchFamily="34" charset="0"/>
                        </a:rPr>
                        <a:t>tích</a:t>
                      </a:r>
                      <a:r>
                        <a:rPr lang="en-US" altLang="zh-CN" sz="1600" baseline="0" smtClean="0">
                          <a:solidFill>
                            <a:schemeClr val="tx1"/>
                          </a:solidFill>
                          <a:latin typeface="Segoe UI" panose="020B0502040204020203" pitchFamily="34" charset="0"/>
                          <a:cs typeface="Segoe UI" panose="020B0502040204020203" pitchFamily="34" charset="0"/>
                        </a:rPr>
                        <a:t> </a:t>
                      </a:r>
                      <a:r>
                        <a:rPr lang="en-US" altLang="zh-CN" sz="1600" baseline="0" err="1" smtClean="0">
                          <a:solidFill>
                            <a:schemeClr val="tx1"/>
                          </a:solidFill>
                          <a:latin typeface="Segoe UI" panose="020B0502040204020203" pitchFamily="34" charset="0"/>
                          <a:cs typeface="Segoe UI" panose="020B0502040204020203" pitchFamily="34" charset="0"/>
                        </a:rPr>
                        <a:t>hợp</a:t>
                      </a:r>
                      <a:r>
                        <a:rPr lang="en-US" altLang="zh-CN" sz="1600" baseline="0" smtClean="0">
                          <a:solidFill>
                            <a:schemeClr val="tx1"/>
                          </a:solidFill>
                          <a:latin typeface="Segoe UI" panose="020B0502040204020203" pitchFamily="34" charset="0"/>
                          <a:cs typeface="Segoe UI" panose="020B0502040204020203" pitchFamily="34" charset="0"/>
                        </a:rPr>
                        <a:t> </a:t>
                      </a:r>
                      <a:r>
                        <a:rPr lang="en-US" altLang="zh-CN" sz="1600" baseline="0" err="1" smtClean="0">
                          <a:solidFill>
                            <a:schemeClr val="tx1"/>
                          </a:solidFill>
                          <a:latin typeface="Segoe UI" panose="020B0502040204020203" pitchFamily="34" charset="0"/>
                          <a:cs typeface="Segoe UI" panose="020B0502040204020203" pitchFamily="34" charset="0"/>
                        </a:rPr>
                        <a:t>míc</a:t>
                      </a:r>
                      <a:endParaRPr lang="zh-CN" altLang="en-US" sz="1600">
                        <a:solidFill>
                          <a:schemeClr val="tx1"/>
                        </a:solidFill>
                        <a:latin typeface="Segoe UI" panose="020B0502040204020203" pitchFamily="34" charset="0"/>
                        <a:cs typeface="Segoe UI" panose="020B0502040204020203" pitchFamily="34" charset="0"/>
                      </a:endParaRPr>
                    </a:p>
                  </a:txBody>
                  <a:tcPr marL="121920" marR="121920" marT="60960" marB="60960" anchor="ctr"/>
                </a:tc>
                <a:extLst>
                  <a:ext uri="{0D108BD9-81ED-4DB2-BD59-A6C34878D82A}">
                    <a16:rowId xmlns:a16="http://schemas.microsoft.com/office/drawing/2014/main" val="17867346"/>
                  </a:ext>
                </a:extLst>
              </a:tr>
            </a:tbl>
          </a:graphicData>
        </a:graphic>
      </p:graphicFrame>
      <p:sp>
        <p:nvSpPr>
          <p:cNvPr id="17" name="文本框 16"/>
          <p:cNvSpPr txBox="1"/>
          <p:nvPr/>
        </p:nvSpPr>
        <p:spPr>
          <a:xfrm>
            <a:off x="3714005" y="2022276"/>
            <a:ext cx="2016224" cy="246221"/>
          </a:xfrm>
          <a:prstGeom prst="rect">
            <a:avLst/>
          </a:prstGeom>
          <a:noFill/>
        </p:spPr>
        <p:txBody>
          <a:bodyPr wrap="square" lIns="0" tIns="0" rIns="0" bIns="0" rtlCol="0">
            <a:spAutoFit/>
          </a:bodyPr>
          <a:lstStyle/>
          <a:p>
            <a:r>
              <a:rPr lang="en-US" altLang="zh-CN" sz="1600" b="1" err="1" smtClean="0">
                <a:solidFill>
                  <a:schemeClr val="bg1"/>
                </a:solidFill>
                <a:latin typeface="Segoe UI" panose="020B0502040204020203" pitchFamily="34" charset="0"/>
                <a:ea typeface="微软雅黑" pitchFamily="34" charset="-122"/>
                <a:cs typeface="Segoe UI" panose="020B0502040204020203" pitchFamily="34" charset="0"/>
              </a:rPr>
              <a:t>Dòng</a:t>
            </a:r>
            <a:r>
              <a:rPr lang="en-US" altLang="zh-CN" sz="1600" b="1" smtClean="0">
                <a:solidFill>
                  <a:schemeClr val="bg1"/>
                </a:solidFill>
                <a:latin typeface="Segoe UI" panose="020B0502040204020203" pitchFamily="34" charset="0"/>
                <a:ea typeface="微软雅黑" pitchFamily="34" charset="-122"/>
                <a:cs typeface="Segoe UI" panose="020B0502040204020203" pitchFamily="34" charset="0"/>
              </a:rPr>
              <a:t> HAC-1509-S2</a:t>
            </a:r>
            <a:endParaRPr lang="zh-CN" altLang="en-US" sz="1600" b="1">
              <a:solidFill>
                <a:schemeClr val="bg1"/>
              </a:solidFill>
              <a:latin typeface="Segoe UI" panose="020B0502040204020203" pitchFamily="34" charset="0"/>
              <a:ea typeface="微软雅黑" pitchFamily="34" charset="-122"/>
              <a:cs typeface="Segoe UI" panose="020B0502040204020203" pitchFamily="34" charset="0"/>
            </a:endParaRPr>
          </a:p>
        </p:txBody>
      </p:sp>
      <p:sp>
        <p:nvSpPr>
          <p:cNvPr id="19" name="文本框 18"/>
          <p:cNvSpPr txBox="1"/>
          <p:nvPr/>
        </p:nvSpPr>
        <p:spPr>
          <a:xfrm>
            <a:off x="6785431" y="2011012"/>
            <a:ext cx="2016224" cy="246221"/>
          </a:xfrm>
          <a:prstGeom prst="rect">
            <a:avLst/>
          </a:prstGeom>
          <a:noFill/>
        </p:spPr>
        <p:txBody>
          <a:bodyPr wrap="square" lIns="0" tIns="0" rIns="0" bIns="0" rtlCol="0">
            <a:spAutoFit/>
          </a:bodyPr>
          <a:lstStyle/>
          <a:p>
            <a:r>
              <a:rPr lang="en-US" altLang="zh-CN" sz="1600" b="1">
                <a:solidFill>
                  <a:schemeClr val="bg1"/>
                </a:solidFill>
                <a:latin typeface="Segoe UI" panose="020B0502040204020203" pitchFamily="34" charset="0"/>
                <a:ea typeface="微软雅黑" pitchFamily="34" charset="-122"/>
                <a:cs typeface="Segoe UI" panose="020B0502040204020203" pitchFamily="34" charset="0"/>
              </a:rPr>
              <a:t>Competitor HFT</a:t>
            </a:r>
            <a:endParaRPr lang="zh-CN" altLang="en-US" sz="1600" b="1">
              <a:solidFill>
                <a:schemeClr val="bg1"/>
              </a:solidFill>
              <a:latin typeface="Segoe UI" panose="020B0502040204020203" pitchFamily="34" charset="0"/>
              <a:ea typeface="微软雅黑" pitchFamily="34" charset="-122"/>
              <a:cs typeface="Segoe UI" panose="020B0502040204020203" pitchFamily="34" charset="0"/>
            </a:endParaRPr>
          </a:p>
        </p:txBody>
      </p:sp>
      <p:sp>
        <p:nvSpPr>
          <p:cNvPr id="20" name="文本框 19"/>
          <p:cNvSpPr txBox="1"/>
          <p:nvPr/>
        </p:nvSpPr>
        <p:spPr>
          <a:xfrm>
            <a:off x="9856857" y="2019455"/>
            <a:ext cx="1500325" cy="246221"/>
          </a:xfrm>
          <a:prstGeom prst="rect">
            <a:avLst/>
          </a:prstGeom>
          <a:noFill/>
        </p:spPr>
        <p:txBody>
          <a:bodyPr wrap="square" lIns="0" tIns="0" rIns="0" bIns="0" rtlCol="0">
            <a:spAutoFit/>
          </a:bodyPr>
          <a:lstStyle/>
          <a:p>
            <a:r>
              <a:rPr lang="en-US" altLang="zh-CN" sz="1600" b="1" err="1" smtClean="0">
                <a:solidFill>
                  <a:schemeClr val="bg1"/>
                </a:solidFill>
                <a:latin typeface="Segoe UI" panose="020B0502040204020203" pitchFamily="34" charset="0"/>
                <a:ea typeface="微软雅黑" pitchFamily="34" charset="-122"/>
                <a:cs typeface="Segoe UI" panose="020B0502040204020203" pitchFamily="34" charset="0"/>
              </a:rPr>
              <a:t>Dòng</a:t>
            </a:r>
            <a:r>
              <a:rPr lang="en-US" altLang="zh-CN" sz="1600" b="1" smtClean="0">
                <a:solidFill>
                  <a:schemeClr val="bg1"/>
                </a:solidFill>
                <a:latin typeface="Segoe UI" panose="020B0502040204020203" pitchFamily="34" charset="0"/>
                <a:ea typeface="微软雅黑" pitchFamily="34" charset="-122"/>
                <a:cs typeface="Segoe UI" panose="020B0502040204020203" pitchFamily="34" charset="0"/>
              </a:rPr>
              <a:t> 1509</a:t>
            </a:r>
            <a:endParaRPr lang="zh-CN" altLang="en-US" sz="1600" b="1">
              <a:solidFill>
                <a:schemeClr val="bg1"/>
              </a:solidFill>
              <a:latin typeface="Segoe UI" panose="020B0502040204020203" pitchFamily="34" charset="0"/>
              <a:ea typeface="微软雅黑" pitchFamily="34" charset="-122"/>
              <a:cs typeface="Segoe UI" panose="020B0502040204020203" pitchFamily="34" charset="0"/>
            </a:endParaRPr>
          </a:p>
        </p:txBody>
      </p:sp>
      <p:pic>
        <p:nvPicPr>
          <p:cNvPr id="23" name="图片 22"/>
          <p:cNvPicPr>
            <a:picLocks noChangeAspect="1"/>
          </p:cNvPicPr>
          <p:nvPr/>
        </p:nvPicPr>
        <p:blipFill rotWithShape="1">
          <a:blip r:embed="rId3" cstate="print">
            <a:extLst>
              <a:ext uri="{28A0092B-C50C-407E-A947-70E740481C1C}">
                <a14:useLocalDpi xmlns:a14="http://schemas.microsoft.com/office/drawing/2010/main" val="0"/>
              </a:ext>
            </a:extLst>
          </a:blip>
          <a:srcRect l="34238" t="20698" r="34262" b="17207"/>
          <a:stretch/>
        </p:blipFill>
        <p:spPr>
          <a:xfrm>
            <a:off x="4292846" y="1056025"/>
            <a:ext cx="858541" cy="837079"/>
          </a:xfrm>
          <a:prstGeom prst="rect">
            <a:avLst/>
          </a:prstGeom>
        </p:spPr>
      </p:pic>
      <p:pic>
        <p:nvPicPr>
          <p:cNvPr id="1030" name="Picture 6" descr="https://www.dahuasecurity.com/asset/upload/uploads/image/20191209/HAC-HDW1509T(-A)-LED_thumb.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2680" t="20790" r="20621" b="24401"/>
          <a:stretch/>
        </p:blipFill>
        <p:spPr bwMode="auto">
          <a:xfrm>
            <a:off x="9856857" y="1060968"/>
            <a:ext cx="862841" cy="834080"/>
          </a:xfrm>
          <a:prstGeom prst="rect">
            <a:avLst/>
          </a:prstGeom>
          <a:noFill/>
          <a:extLst>
            <a:ext uri="{909E8E84-426E-40DD-AFC4-6F175D3DCCD1}">
              <a14:hiddenFill xmlns:a14="http://schemas.microsoft.com/office/drawing/2010/main">
                <a:solidFill>
                  <a:srgbClr val="FFFFFF"/>
                </a:solidFill>
              </a14:hiddenFill>
            </a:ext>
          </a:extLst>
        </p:spPr>
      </p:pic>
      <p:pic>
        <p:nvPicPr>
          <p:cNvPr id="24" name="图片 2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92800" y="1087846"/>
            <a:ext cx="1033217" cy="822609"/>
          </a:xfrm>
          <a:prstGeom prst="rect">
            <a:avLst/>
          </a:prstGeom>
        </p:spPr>
      </p:pic>
      <p:pic>
        <p:nvPicPr>
          <p:cNvPr id="9" name="Pictur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856857" y="102662"/>
            <a:ext cx="2235555" cy="513265"/>
          </a:xfrm>
          <a:prstGeom prst="rect">
            <a:avLst/>
          </a:prstGeom>
        </p:spPr>
      </p:pic>
      <p:sp>
        <p:nvSpPr>
          <p:cNvPr id="10" name="文本框 20"/>
          <p:cNvSpPr txBox="1"/>
          <p:nvPr/>
        </p:nvSpPr>
        <p:spPr>
          <a:xfrm>
            <a:off x="365165" y="32167"/>
            <a:ext cx="6268063" cy="769441"/>
          </a:xfrm>
          <a:prstGeom prst="rect">
            <a:avLst/>
          </a:prstGeom>
          <a:noFill/>
        </p:spPr>
        <p:txBody>
          <a:bodyPr wrap="none" rtlCol="0">
            <a:spAutoFit/>
          </a:bodyPr>
          <a:lstStyle/>
          <a:p>
            <a:r>
              <a:rPr lang="en-US" altLang="zh-CN" sz="4400" b="1" smtClean="0">
                <a:solidFill>
                  <a:srgbClr val="0176A3"/>
                </a:solidFill>
                <a:latin typeface="Segoe UI" panose="020B0502040204020203" pitchFamily="34" charset="0"/>
                <a:cs typeface="Segoe UI" panose="020B0502040204020203" pitchFamily="34" charset="0"/>
              </a:rPr>
              <a:t>Full-color 2.0 – </a:t>
            </a:r>
            <a:r>
              <a:rPr lang="en-US" altLang="zh-CN" sz="3200" b="1" err="1" smtClean="0">
                <a:solidFill>
                  <a:srgbClr val="0176A3"/>
                </a:solidFill>
                <a:latin typeface="Segoe UI" panose="020B0502040204020203" pitchFamily="34" charset="0"/>
                <a:cs typeface="Segoe UI" panose="020B0502040204020203" pitchFamily="34" charset="0"/>
              </a:rPr>
              <a:t>Thông</a:t>
            </a:r>
            <a:r>
              <a:rPr lang="en-US" altLang="zh-CN" sz="3200" b="1" smtClean="0">
                <a:solidFill>
                  <a:srgbClr val="0176A3"/>
                </a:solidFill>
                <a:latin typeface="Segoe UI" panose="020B0502040204020203" pitchFamily="34" charset="0"/>
                <a:cs typeface="Segoe UI" panose="020B0502040204020203" pitchFamily="34" charset="0"/>
              </a:rPr>
              <a:t> </a:t>
            </a:r>
            <a:r>
              <a:rPr lang="en-US" altLang="zh-CN" sz="3200" b="1" err="1" smtClean="0">
                <a:solidFill>
                  <a:srgbClr val="0176A3"/>
                </a:solidFill>
                <a:latin typeface="Segoe UI" panose="020B0502040204020203" pitchFamily="34" charset="0"/>
                <a:cs typeface="Segoe UI" panose="020B0502040204020203" pitchFamily="34" charset="0"/>
              </a:rPr>
              <a:t>số</a:t>
            </a:r>
            <a:endParaRPr lang="zh-CN" altLang="en-US" sz="3200" b="1">
              <a:solidFill>
                <a:srgbClr val="0176A3"/>
              </a:solidFill>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8215774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302164" y="102662"/>
            <a:ext cx="5739072" cy="830997"/>
          </a:xfrm>
          <a:prstGeom prst="rect">
            <a:avLst/>
          </a:prstGeom>
          <a:noFill/>
        </p:spPr>
        <p:txBody>
          <a:bodyPr wrap="none" rtlCol="0">
            <a:spAutoFit/>
          </a:bodyPr>
          <a:lstStyle/>
          <a:p>
            <a:r>
              <a:rPr lang="en-US" altLang="zh-CN" sz="4800" b="1" smtClean="0">
                <a:solidFill>
                  <a:srgbClr val="0176A3"/>
                </a:solidFill>
                <a:latin typeface="Segoe UI" panose="020B0502040204020203" pitchFamily="34" charset="0"/>
                <a:cs typeface="Segoe UI" panose="020B0502040204020203" pitchFamily="34" charset="0"/>
              </a:rPr>
              <a:t>Full-color – </a:t>
            </a:r>
            <a:r>
              <a:rPr lang="en-US" altLang="zh-CN" sz="3600" b="1" err="1" smtClean="0">
                <a:solidFill>
                  <a:srgbClr val="0176A3"/>
                </a:solidFill>
                <a:latin typeface="Segoe UI" panose="020B0502040204020203" pitchFamily="34" charset="0"/>
                <a:cs typeface="Segoe UI" panose="020B0502040204020203" pitchFamily="34" charset="0"/>
              </a:rPr>
              <a:t>Sản</a:t>
            </a:r>
            <a:r>
              <a:rPr lang="en-US" altLang="zh-CN" sz="3600" b="1" smtClean="0">
                <a:solidFill>
                  <a:srgbClr val="0176A3"/>
                </a:solidFill>
                <a:latin typeface="Segoe UI" panose="020B0502040204020203" pitchFamily="34" charset="0"/>
                <a:cs typeface="Segoe UI" panose="020B0502040204020203" pitchFamily="34" charset="0"/>
              </a:rPr>
              <a:t> </a:t>
            </a:r>
            <a:r>
              <a:rPr lang="en-US" altLang="zh-CN" sz="3600" b="1" err="1" smtClean="0">
                <a:solidFill>
                  <a:srgbClr val="0176A3"/>
                </a:solidFill>
                <a:latin typeface="Segoe UI" panose="020B0502040204020203" pitchFamily="34" charset="0"/>
                <a:cs typeface="Segoe UI" panose="020B0502040204020203" pitchFamily="34" charset="0"/>
              </a:rPr>
              <a:t>phẩm</a:t>
            </a:r>
            <a:endParaRPr lang="zh-CN" altLang="en-US" sz="3600" b="1">
              <a:solidFill>
                <a:srgbClr val="0176A3"/>
              </a:solidFill>
              <a:latin typeface="Segoe UI" panose="020B0502040204020203" pitchFamily="34" charset="0"/>
              <a:cs typeface="Segoe UI" panose="020B0502040204020203" pitchFamily="34" charset="0"/>
            </a:endParaRPr>
          </a:p>
        </p:txBody>
      </p:sp>
      <p:sp>
        <p:nvSpPr>
          <p:cNvPr id="5" name="文本框 4"/>
          <p:cNvSpPr txBox="1"/>
          <p:nvPr/>
        </p:nvSpPr>
        <p:spPr>
          <a:xfrm rot="463595">
            <a:off x="8246757" y="1158507"/>
            <a:ext cx="2352434" cy="400110"/>
          </a:xfrm>
          <a:prstGeom prst="rect">
            <a:avLst/>
          </a:prstGeom>
          <a:noFill/>
        </p:spPr>
        <p:txBody>
          <a:bodyPr wrap="square" rtlCol="0">
            <a:spAutoFit/>
          </a:bodyPr>
          <a:lstStyle/>
          <a:p>
            <a:r>
              <a:rPr lang="en-US" altLang="zh-CN" sz="2000" b="1" i="1">
                <a:solidFill>
                  <a:srgbClr val="FF0000"/>
                </a:solidFill>
                <a:latin typeface="Segoe UI" panose="020B0502040204020203" pitchFamily="34" charset="0"/>
                <a:cs typeface="Segoe UI" panose="020B0502040204020203" pitchFamily="34" charset="0"/>
              </a:rPr>
              <a:t>C</a:t>
            </a:r>
            <a:r>
              <a:rPr lang="en-US" altLang="zh-CN" sz="2000" b="1" i="1" smtClean="0">
                <a:solidFill>
                  <a:srgbClr val="FF0000"/>
                </a:solidFill>
                <a:latin typeface="Segoe UI" panose="020B0502040204020203" pitchFamily="34" charset="0"/>
                <a:cs typeface="Segoe UI" panose="020B0502040204020203" pitchFamily="34" charset="0"/>
              </a:rPr>
              <a:t>oming Soon</a:t>
            </a:r>
            <a:endParaRPr lang="zh-CN" altLang="en-US" sz="2000" b="1" i="1">
              <a:solidFill>
                <a:srgbClr val="FF0000"/>
              </a:solidFill>
              <a:latin typeface="Segoe UI" panose="020B0502040204020203" pitchFamily="34" charset="0"/>
              <a:cs typeface="Segoe UI" panose="020B0502040204020203" pitchFamily="34" charset="0"/>
            </a:endParaRPr>
          </a:p>
        </p:txBody>
      </p:sp>
      <p:sp>
        <p:nvSpPr>
          <p:cNvPr id="32" name="文本框 37"/>
          <p:cNvSpPr txBox="1"/>
          <p:nvPr/>
        </p:nvSpPr>
        <p:spPr>
          <a:xfrm>
            <a:off x="910287" y="4088183"/>
            <a:ext cx="2440605" cy="784830"/>
          </a:xfrm>
          <a:prstGeom prst="rect">
            <a:avLst/>
          </a:prstGeom>
          <a:noFill/>
        </p:spPr>
        <p:txBody>
          <a:bodyPr wrap="none" rtlCol="0" anchor="t">
            <a:spAutoFit/>
          </a:bodyPr>
          <a:lstStyle/>
          <a:p>
            <a:pPr algn="ctr">
              <a:lnSpc>
                <a:spcPct val="150000"/>
              </a:lnSpc>
            </a:pPr>
            <a:r>
              <a:rPr lang="en-US" altLang="zh-CN" sz="1600" smtClean="0">
                <a:latin typeface="Segoe UI" panose="020B0502040204020203" pitchFamily="34" charset="0"/>
                <a:cs typeface="Segoe UI" panose="020B0502040204020203" pitchFamily="34" charset="0"/>
              </a:rPr>
              <a:t>HAC-HFW2509TU-A-LED</a:t>
            </a:r>
          </a:p>
          <a:p>
            <a:pPr algn="ctr">
              <a:lnSpc>
                <a:spcPct val="150000"/>
              </a:lnSpc>
            </a:pPr>
            <a:r>
              <a:rPr lang="en-US" altLang="zh-CN" sz="1600" smtClean="0">
                <a:latin typeface="Segoe UI" panose="020B0502040204020203" pitchFamily="34" charset="0"/>
                <a:cs typeface="Segoe UI" panose="020B0502040204020203" pitchFamily="34" charset="0"/>
              </a:rPr>
              <a:t>HAC-HFW2249TU-A-LED</a:t>
            </a:r>
            <a:endParaRPr lang="en-US" altLang="zh-CN" sz="1600">
              <a:latin typeface="Segoe UI" panose="020B0502040204020203" pitchFamily="34" charset="0"/>
              <a:cs typeface="Segoe UI" panose="020B0502040204020203" pitchFamily="34" charset="0"/>
            </a:endParaRPr>
          </a:p>
        </p:txBody>
      </p:sp>
      <p:sp>
        <p:nvSpPr>
          <p:cNvPr id="33" name="文本框 37"/>
          <p:cNvSpPr txBox="1"/>
          <p:nvPr/>
        </p:nvSpPr>
        <p:spPr>
          <a:xfrm>
            <a:off x="3741696" y="4087862"/>
            <a:ext cx="2299540" cy="785151"/>
          </a:xfrm>
          <a:prstGeom prst="rect">
            <a:avLst/>
          </a:prstGeom>
          <a:noFill/>
        </p:spPr>
        <p:txBody>
          <a:bodyPr wrap="none" rtlCol="0" anchor="t">
            <a:spAutoFit/>
          </a:bodyPr>
          <a:lstStyle/>
          <a:p>
            <a:pPr algn="ctr">
              <a:lnSpc>
                <a:spcPct val="150000"/>
              </a:lnSpc>
            </a:pPr>
            <a:r>
              <a:rPr lang="en-US" altLang="zh-CN" sz="1600" smtClean="0">
                <a:latin typeface="Segoe UI" panose="020B0502040204020203" pitchFamily="34" charset="0"/>
                <a:cs typeface="Segoe UI" panose="020B0502040204020203" pitchFamily="34" charset="0"/>
              </a:rPr>
              <a:t>HAC-HFW2509T-A-LED</a:t>
            </a:r>
          </a:p>
          <a:p>
            <a:pPr algn="ctr">
              <a:lnSpc>
                <a:spcPct val="150000"/>
              </a:lnSpc>
            </a:pPr>
            <a:r>
              <a:rPr lang="en-US" altLang="zh-CN" sz="1600" smtClean="0">
                <a:latin typeface="Segoe UI" panose="020B0502040204020203" pitchFamily="34" charset="0"/>
                <a:cs typeface="Segoe UI" panose="020B0502040204020203" pitchFamily="34" charset="0"/>
              </a:rPr>
              <a:t>HAC-HFW2249T-A-LED</a:t>
            </a:r>
            <a:endParaRPr lang="en-US" altLang="zh-CN" sz="1600">
              <a:latin typeface="Segoe UI" panose="020B0502040204020203" pitchFamily="34" charset="0"/>
              <a:cs typeface="Segoe UI" panose="020B0502040204020203" pitchFamily="34" charset="0"/>
            </a:endParaRPr>
          </a:p>
        </p:txBody>
      </p:sp>
      <p:pic>
        <p:nvPicPr>
          <p:cNvPr id="35" name="图片 34"/>
          <p:cNvPicPr>
            <a:picLocks noChangeAspect="1"/>
          </p:cNvPicPr>
          <p:nvPr/>
        </p:nvPicPr>
        <p:blipFill rotWithShape="1">
          <a:blip r:embed="rId3" cstate="print">
            <a:extLst>
              <a:ext uri="{28A0092B-C50C-407E-A947-70E740481C1C}">
                <a14:useLocalDpi xmlns:a14="http://schemas.microsoft.com/office/drawing/2010/main" val="0"/>
              </a:ext>
            </a:extLst>
          </a:blip>
          <a:srcRect l="19343" t="19288" r="20569" b="22201"/>
          <a:stretch/>
        </p:blipFill>
        <p:spPr>
          <a:xfrm>
            <a:off x="7120610" y="2644490"/>
            <a:ext cx="1109928" cy="1080804"/>
          </a:xfrm>
          <a:prstGeom prst="rect">
            <a:avLst/>
          </a:prstGeom>
        </p:spPr>
      </p:pic>
      <p:pic>
        <p:nvPicPr>
          <p:cNvPr id="36" name="图片 3"/>
          <p:cNvPicPr>
            <a:picLocks noChangeAspect="1"/>
          </p:cNvPicPr>
          <p:nvPr/>
        </p:nvPicPr>
        <p:blipFill>
          <a:blip r:embed="rId4" cstate="print">
            <a:extLst>
              <a:ext uri="{28A0092B-C50C-407E-A947-70E740481C1C}">
                <a14:useLocalDpi xmlns:a14="http://schemas.microsoft.com/office/drawing/2010/main" val="0"/>
              </a:ext>
            </a:extLst>
          </a:blip>
          <a:srcRect l="23332" t="13673" r="22247" b="24846"/>
          <a:stretch>
            <a:fillRect/>
          </a:stretch>
        </p:blipFill>
        <p:spPr bwMode="auto">
          <a:xfrm>
            <a:off x="4038667" y="2541584"/>
            <a:ext cx="1705598" cy="12866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 name="文本框 37"/>
          <p:cNvSpPr txBox="1"/>
          <p:nvPr/>
        </p:nvSpPr>
        <p:spPr>
          <a:xfrm>
            <a:off x="6432040" y="4082243"/>
            <a:ext cx="2342822" cy="785151"/>
          </a:xfrm>
          <a:prstGeom prst="rect">
            <a:avLst/>
          </a:prstGeom>
          <a:noFill/>
        </p:spPr>
        <p:txBody>
          <a:bodyPr wrap="none" rtlCol="0" anchor="t">
            <a:spAutoFit/>
          </a:bodyPr>
          <a:lstStyle/>
          <a:p>
            <a:pPr algn="ctr">
              <a:lnSpc>
                <a:spcPct val="150000"/>
              </a:lnSpc>
            </a:pPr>
            <a:r>
              <a:rPr lang="en-US" altLang="zh-CN" sz="1600" smtClean="0">
                <a:latin typeface="Segoe UI" panose="020B0502040204020203" pitchFamily="34" charset="0"/>
                <a:cs typeface="Segoe UI" panose="020B0502040204020203" pitchFamily="34" charset="0"/>
              </a:rPr>
              <a:t>HAC-HDW2509T-A-LED</a:t>
            </a:r>
          </a:p>
          <a:p>
            <a:pPr algn="ctr">
              <a:lnSpc>
                <a:spcPct val="150000"/>
              </a:lnSpc>
            </a:pPr>
            <a:r>
              <a:rPr lang="en-US" altLang="zh-CN" sz="1600" smtClean="0">
                <a:latin typeface="Segoe UI" panose="020B0502040204020203" pitchFamily="34" charset="0"/>
                <a:cs typeface="Segoe UI" panose="020B0502040204020203" pitchFamily="34" charset="0"/>
              </a:rPr>
              <a:t>HAC-HDW2249T-A-LED</a:t>
            </a:r>
            <a:endParaRPr lang="en-US" altLang="zh-CN" sz="1600">
              <a:latin typeface="Segoe UI" panose="020B0502040204020203" pitchFamily="34" charset="0"/>
              <a:cs typeface="Segoe UI" panose="020B0502040204020203" pitchFamily="34" charset="0"/>
            </a:endParaRPr>
          </a:p>
        </p:txBody>
      </p:sp>
      <p:pic>
        <p:nvPicPr>
          <p:cNvPr id="60" name="图片 5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196287" y="2595023"/>
            <a:ext cx="1900176" cy="1179738"/>
          </a:xfrm>
          <a:prstGeom prst="rect">
            <a:avLst/>
          </a:prstGeom>
        </p:spPr>
      </p:pic>
      <p:sp>
        <p:nvSpPr>
          <p:cNvPr id="61" name="文本框 37"/>
          <p:cNvSpPr txBox="1"/>
          <p:nvPr/>
        </p:nvSpPr>
        <p:spPr>
          <a:xfrm>
            <a:off x="8996859" y="4082243"/>
            <a:ext cx="2623347" cy="785151"/>
          </a:xfrm>
          <a:prstGeom prst="rect">
            <a:avLst/>
          </a:prstGeom>
          <a:noFill/>
        </p:spPr>
        <p:txBody>
          <a:bodyPr wrap="none" rtlCol="0" anchor="t">
            <a:spAutoFit/>
          </a:bodyPr>
          <a:lstStyle/>
          <a:p>
            <a:pPr algn="ctr">
              <a:lnSpc>
                <a:spcPct val="150000"/>
              </a:lnSpc>
            </a:pPr>
            <a:r>
              <a:rPr lang="en-US" altLang="zh-CN" sz="1600" smtClean="0">
                <a:latin typeface="Segoe UI" panose="020B0502040204020203" pitchFamily="34" charset="0"/>
                <a:cs typeface="Segoe UI" panose="020B0502040204020203" pitchFamily="34" charset="0"/>
              </a:rPr>
              <a:t>HAC-HDW2509TLM-A-LED</a:t>
            </a:r>
            <a:endParaRPr lang="en-US" altLang="zh-CN" sz="1600">
              <a:latin typeface="Segoe UI" panose="020B0502040204020203" pitchFamily="34" charset="0"/>
              <a:cs typeface="Segoe UI" panose="020B0502040204020203" pitchFamily="34" charset="0"/>
            </a:endParaRPr>
          </a:p>
          <a:p>
            <a:pPr algn="ctr">
              <a:lnSpc>
                <a:spcPct val="150000"/>
              </a:lnSpc>
            </a:pPr>
            <a:r>
              <a:rPr lang="en-US" altLang="zh-CN" sz="1600" smtClean="0">
                <a:latin typeface="Segoe UI" panose="020B0502040204020203" pitchFamily="34" charset="0"/>
                <a:cs typeface="Segoe UI" panose="020B0502040204020203" pitchFamily="34" charset="0"/>
              </a:rPr>
              <a:t>HAC-HDW2249TLM-A-LED</a:t>
            </a:r>
            <a:endParaRPr lang="en-US" altLang="zh-CN" sz="1600">
              <a:latin typeface="Segoe UI" panose="020B0502040204020203" pitchFamily="34" charset="0"/>
              <a:cs typeface="Segoe UI" panose="020B0502040204020203" pitchFamily="34" charset="0"/>
            </a:endParaRPr>
          </a:p>
        </p:txBody>
      </p:sp>
      <p:pic>
        <p:nvPicPr>
          <p:cNvPr id="62" name="图片 6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203021" y="2547217"/>
            <a:ext cx="1855140" cy="1275350"/>
          </a:xfrm>
          <a:prstGeom prst="rect">
            <a:avLst/>
          </a:prstGeom>
        </p:spPr>
      </p:pic>
      <p:sp>
        <p:nvSpPr>
          <p:cNvPr id="64" name="文本框 63"/>
          <p:cNvSpPr txBox="1"/>
          <p:nvPr/>
        </p:nvSpPr>
        <p:spPr>
          <a:xfrm>
            <a:off x="3291016" y="1396301"/>
            <a:ext cx="5784212" cy="461665"/>
          </a:xfrm>
          <a:prstGeom prst="rect">
            <a:avLst/>
          </a:prstGeom>
          <a:noFill/>
        </p:spPr>
        <p:txBody>
          <a:bodyPr wrap="none" rtlCol="0">
            <a:spAutoFit/>
          </a:bodyPr>
          <a:lstStyle/>
          <a:p>
            <a:r>
              <a:rPr lang="en-US" altLang="zh-CN" sz="2400" b="1" err="1" smtClean="0">
                <a:solidFill>
                  <a:srgbClr val="002060"/>
                </a:solidFill>
                <a:latin typeface="Segoe UI" panose="020B0502040204020203" pitchFamily="34" charset="0"/>
                <a:ea typeface="Segoe UI" panose="020B0502040204020203" pitchFamily="34" charset="0"/>
                <a:cs typeface="Segoe UI" panose="020B0502040204020203" pitchFamily="34" charset="0"/>
              </a:rPr>
              <a:t>Dòng</a:t>
            </a:r>
            <a:r>
              <a:rPr lang="en-US" altLang="zh-CN" sz="2400" b="1" smtClean="0">
                <a:solidFill>
                  <a:srgbClr val="002060"/>
                </a:solidFill>
                <a:latin typeface="Segoe UI" panose="020B0502040204020203" pitchFamily="34" charset="0"/>
                <a:ea typeface="Segoe UI" panose="020B0502040204020203" pitchFamily="34" charset="0"/>
                <a:cs typeface="Segoe UI" panose="020B0502040204020203" pitchFamily="34" charset="0"/>
              </a:rPr>
              <a:t> HAC-2509 &amp; </a:t>
            </a:r>
            <a:r>
              <a:rPr lang="en-US" altLang="zh-CN" sz="2400" b="1" err="1" smtClean="0">
                <a:solidFill>
                  <a:srgbClr val="002060"/>
                </a:solidFill>
                <a:latin typeface="Segoe UI" panose="020B0502040204020203" pitchFamily="34" charset="0"/>
                <a:ea typeface="Segoe UI" panose="020B0502040204020203" pitchFamily="34" charset="0"/>
                <a:cs typeface="Segoe UI" panose="020B0502040204020203" pitchFamily="34" charset="0"/>
              </a:rPr>
              <a:t>Dòng</a:t>
            </a:r>
            <a:r>
              <a:rPr lang="en-US" altLang="zh-CN" sz="2400" b="1" smtClean="0">
                <a:solidFill>
                  <a:srgbClr val="002060"/>
                </a:solidFill>
                <a:latin typeface="Segoe UI" panose="020B0502040204020203" pitchFamily="34" charset="0"/>
                <a:ea typeface="Segoe UI" panose="020B0502040204020203" pitchFamily="34" charset="0"/>
                <a:cs typeface="Segoe UI" panose="020B0502040204020203" pitchFamily="34" charset="0"/>
              </a:rPr>
              <a:t> HAC-2249-S2</a:t>
            </a:r>
            <a:endParaRPr lang="zh-CN" altLang="en-US" sz="2400" b="1">
              <a:solidFill>
                <a:srgbClr val="002060"/>
              </a:solidFill>
              <a:latin typeface="Segoe UI" panose="020B0502040204020203" pitchFamily="34" charset="0"/>
              <a:cs typeface="Segoe UI" panose="020B0502040204020203" pitchFamily="34" charset="0"/>
            </a:endParaRPr>
          </a:p>
        </p:txBody>
      </p:sp>
      <p:sp>
        <p:nvSpPr>
          <p:cNvPr id="65" name="文本框 64"/>
          <p:cNvSpPr txBox="1"/>
          <p:nvPr/>
        </p:nvSpPr>
        <p:spPr>
          <a:xfrm>
            <a:off x="726036" y="5570830"/>
            <a:ext cx="10914171" cy="461665"/>
          </a:xfrm>
          <a:prstGeom prst="rect">
            <a:avLst/>
          </a:prstGeom>
          <a:noFill/>
        </p:spPr>
        <p:txBody>
          <a:bodyPr wrap="square" rtlCol="0">
            <a:spAutoFit/>
          </a:bodyPr>
          <a:lstStyle/>
          <a:p>
            <a:pPr marL="285750" indent="-285750">
              <a:lnSpc>
                <a:spcPct val="150000"/>
              </a:lnSpc>
              <a:buFont typeface="Wingdings" panose="05000000000000000000" pitchFamily="2" charset="2"/>
              <a:buChar char="ü"/>
            </a:pPr>
            <a:r>
              <a:rPr lang="en-US" altLang="zh-CN" smtClean="0">
                <a:latin typeface="Segoe UI" panose="020B0502040204020203" pitchFamily="34" charset="0"/>
                <a:cs typeface="Segoe UI" panose="020B0502040204020203" pitchFamily="34" charset="0"/>
              </a:rPr>
              <a:t>Full-color 2.0, 16:9 5MP@25fps, 1080P@25/30fps, 3DNR, 120dB True WDR, </a:t>
            </a:r>
            <a:r>
              <a:rPr lang="en-US" altLang="zh-CN" err="1" smtClean="0">
                <a:latin typeface="Segoe UI" panose="020B0502040204020203" pitchFamily="34" charset="0"/>
                <a:cs typeface="Segoe UI" panose="020B0502040204020203" pitchFamily="34" charset="0"/>
              </a:rPr>
              <a:t>Tích</a:t>
            </a:r>
            <a:r>
              <a:rPr lang="en-US" altLang="zh-CN" smtClean="0">
                <a:latin typeface="Segoe UI" panose="020B0502040204020203" pitchFamily="34" charset="0"/>
                <a:cs typeface="Segoe UI" panose="020B0502040204020203" pitchFamily="34" charset="0"/>
              </a:rPr>
              <a:t> </a:t>
            </a:r>
            <a:r>
              <a:rPr lang="en-US" altLang="zh-CN" err="1" smtClean="0">
                <a:latin typeface="Segoe UI" panose="020B0502040204020203" pitchFamily="34" charset="0"/>
                <a:cs typeface="Segoe UI" panose="020B0502040204020203" pitchFamily="34" charset="0"/>
              </a:rPr>
              <a:t>hợp</a:t>
            </a:r>
            <a:r>
              <a:rPr lang="en-US" altLang="zh-CN" smtClean="0">
                <a:latin typeface="Segoe UI" panose="020B0502040204020203" pitchFamily="34" charset="0"/>
                <a:cs typeface="Segoe UI" panose="020B0502040204020203" pitchFamily="34" charset="0"/>
              </a:rPr>
              <a:t> </a:t>
            </a:r>
            <a:r>
              <a:rPr lang="en-US" altLang="zh-CN" err="1" smtClean="0">
                <a:latin typeface="Segoe UI" panose="020B0502040204020203" pitchFamily="34" charset="0"/>
                <a:cs typeface="Segoe UI" panose="020B0502040204020203" pitchFamily="34" charset="0"/>
              </a:rPr>
              <a:t>míc</a:t>
            </a:r>
            <a:r>
              <a:rPr lang="en-US" altLang="zh-CN" smtClean="0">
                <a:latin typeface="Segoe UI" panose="020B0502040204020203" pitchFamily="34" charset="0"/>
                <a:cs typeface="Segoe UI" panose="020B0502040204020203" pitchFamily="34" charset="0"/>
              </a:rPr>
              <a:t>, DIP Switch</a:t>
            </a:r>
          </a:p>
        </p:txBody>
      </p:sp>
      <p:pic>
        <p:nvPicPr>
          <p:cNvPr id="15" name="Picture 1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856857" y="102662"/>
            <a:ext cx="2235555" cy="513265"/>
          </a:xfrm>
          <a:prstGeom prst="rect">
            <a:avLst/>
          </a:prstGeom>
        </p:spPr>
      </p:pic>
    </p:spTree>
    <p:extLst>
      <p:ext uri="{BB962C8B-B14F-4D97-AF65-F5344CB8AC3E}">
        <p14:creationId xmlns:p14="http://schemas.microsoft.com/office/powerpoint/2010/main" val="20218864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746105" y="2553078"/>
            <a:ext cx="11032453" cy="1969770"/>
          </a:xfrm>
          <a:prstGeom prst="rect">
            <a:avLst/>
          </a:prstGeom>
          <a:noFill/>
        </p:spPr>
        <p:txBody>
          <a:bodyPr wrap="square" rtlCol="0">
            <a:spAutoFit/>
          </a:bodyPr>
          <a:lstStyle/>
          <a:p>
            <a:pPr algn="ctr"/>
            <a:r>
              <a:rPr lang="vi-VN" sz="3200" b="1">
                <a:solidFill>
                  <a:srgbClr val="0176A3"/>
                </a:solidFill>
                <a:latin typeface="Segoe UI" panose="020B0502040204020203" pitchFamily="34" charset="0"/>
                <a:cs typeface="Segoe UI" panose="020B0502040204020203" pitchFamily="34" charset="0"/>
              </a:rPr>
              <a:t>Phần </a:t>
            </a:r>
            <a:r>
              <a:rPr lang="vi-VN" sz="3200" b="1" smtClean="0">
                <a:solidFill>
                  <a:srgbClr val="0176A3"/>
                </a:solidFill>
                <a:latin typeface="Segoe UI" panose="020B0502040204020203" pitchFamily="34" charset="0"/>
                <a:cs typeface="Segoe UI" panose="020B0502040204020203" pitchFamily="34" charset="0"/>
              </a:rPr>
              <a:t>4: </a:t>
            </a:r>
            <a:r>
              <a:rPr lang="vi-VN" sz="3200" b="1">
                <a:solidFill>
                  <a:srgbClr val="0176A3"/>
                </a:solidFill>
                <a:latin typeface="Segoe UI" panose="020B0502040204020203" pitchFamily="34" charset="0"/>
                <a:cs typeface="Segoe UI" panose="020B0502040204020203" pitchFamily="34" charset="0"/>
              </a:rPr>
              <a:t>Giới thiệu sản phẩm </a:t>
            </a:r>
            <a:r>
              <a:rPr lang="en-US" altLang="zh-CN" sz="3200" b="1">
                <a:solidFill>
                  <a:srgbClr val="0176A3"/>
                </a:solidFill>
                <a:latin typeface="Segoe UI" panose="020B0502040204020203" pitchFamily="34" charset="0"/>
                <a:cs typeface="Segoe UI" panose="020B0502040204020203" pitchFamily="34" charset="0"/>
              </a:rPr>
              <a:t>Super Adapt</a:t>
            </a:r>
            <a:r>
              <a:rPr lang="vi-VN" altLang="zh-CN" sz="3200" b="1">
                <a:solidFill>
                  <a:srgbClr val="0176A3"/>
                </a:solidFill>
                <a:latin typeface="Segoe UI" panose="020B0502040204020203" pitchFamily="34" charset="0"/>
                <a:cs typeface="Segoe UI" panose="020B0502040204020203" pitchFamily="34" charset="0"/>
              </a:rPr>
              <a:t> </a:t>
            </a:r>
            <a:r>
              <a:rPr lang="vi-VN" altLang="zh-CN" sz="2400" b="1">
                <a:solidFill>
                  <a:srgbClr val="0176A3"/>
                </a:solidFill>
                <a:latin typeface="Segoe UI" panose="020B0502040204020203" pitchFamily="34" charset="0"/>
                <a:cs typeface="Segoe UI" panose="020B0502040204020203" pitchFamily="34" charset="0"/>
              </a:rPr>
              <a:t>(Siêu thích ứng</a:t>
            </a:r>
            <a:r>
              <a:rPr lang="vi-VN" altLang="zh-CN" sz="2400" b="1" smtClean="0">
                <a:solidFill>
                  <a:srgbClr val="0176A3"/>
                </a:solidFill>
                <a:latin typeface="Segoe UI" panose="020B0502040204020203" pitchFamily="34" charset="0"/>
                <a:cs typeface="Segoe UI" panose="020B0502040204020203" pitchFamily="34" charset="0"/>
              </a:rPr>
              <a:t>)</a:t>
            </a:r>
            <a:endParaRPr lang="vi-VN" altLang="zh-CN" b="1" smtClean="0">
              <a:solidFill>
                <a:srgbClr val="0176A3"/>
              </a:solidFill>
              <a:latin typeface="Segoe UI" panose="020B0502040204020203" pitchFamily="34" charset="0"/>
              <a:cs typeface="Segoe UI" panose="020B0502040204020203" pitchFamily="34" charset="0"/>
            </a:endParaRPr>
          </a:p>
          <a:p>
            <a:pPr marL="571500" indent="-571500" algn="ctr">
              <a:lnSpc>
                <a:spcPct val="150000"/>
              </a:lnSpc>
              <a:buFont typeface="Wingdings" panose="05000000000000000000" pitchFamily="2" charset="2"/>
              <a:buChar char="q"/>
            </a:pPr>
            <a:r>
              <a:rPr lang="en-US" altLang="zh-CN" sz="3600" b="1" smtClean="0">
                <a:solidFill>
                  <a:srgbClr val="C00000"/>
                </a:solidFill>
                <a:latin typeface="Segoe UI" panose="020B0502040204020203" pitchFamily="34" charset="0"/>
                <a:cs typeface="Segoe UI" panose="020B0502040204020203" pitchFamily="34" charset="0"/>
              </a:rPr>
              <a:t>HAC-</a:t>
            </a:r>
            <a:r>
              <a:rPr lang="vi-VN" altLang="zh-CN" sz="3600" b="1" smtClean="0">
                <a:solidFill>
                  <a:srgbClr val="C00000"/>
                </a:solidFill>
                <a:latin typeface="Segoe UI" panose="020B0502040204020203" pitchFamily="34" charset="0"/>
                <a:cs typeface="Segoe UI" panose="020B0502040204020203" pitchFamily="34" charset="0"/>
              </a:rPr>
              <a:t>1231</a:t>
            </a:r>
            <a:r>
              <a:rPr lang="en-US" altLang="zh-CN" sz="3600" b="1" smtClean="0">
                <a:solidFill>
                  <a:srgbClr val="C00000"/>
                </a:solidFill>
                <a:latin typeface="Segoe UI" panose="020B0502040204020203" pitchFamily="34" charset="0"/>
                <a:cs typeface="Segoe UI" panose="020B0502040204020203" pitchFamily="34" charset="0"/>
              </a:rPr>
              <a:t>-S2</a:t>
            </a:r>
            <a:endParaRPr lang="vi-VN" altLang="zh-CN" sz="3600" b="1" smtClean="0">
              <a:solidFill>
                <a:srgbClr val="C00000"/>
              </a:solidFill>
              <a:latin typeface="Segoe UI" panose="020B0502040204020203" pitchFamily="34" charset="0"/>
              <a:cs typeface="Segoe UI" panose="020B0502040204020203" pitchFamily="34" charset="0"/>
            </a:endParaRPr>
          </a:p>
          <a:p>
            <a:pPr marL="571500" indent="-571500" algn="ctr">
              <a:buFont typeface="Wingdings" panose="05000000000000000000" pitchFamily="2" charset="2"/>
              <a:buChar char="q"/>
            </a:pPr>
            <a:r>
              <a:rPr lang="en-US" altLang="zh-CN" sz="3600" b="1" smtClean="0">
                <a:solidFill>
                  <a:srgbClr val="C00000"/>
                </a:solidFill>
                <a:latin typeface="Segoe UI" panose="020B0502040204020203" pitchFamily="34" charset="0"/>
                <a:cs typeface="Segoe UI" panose="020B0502040204020203" pitchFamily="34" charset="0"/>
              </a:rPr>
              <a:t>HAC-</a:t>
            </a:r>
            <a:r>
              <a:rPr lang="vi-VN" altLang="zh-CN" sz="3600" b="1" smtClean="0">
                <a:solidFill>
                  <a:srgbClr val="C00000"/>
                </a:solidFill>
                <a:latin typeface="Segoe UI" panose="020B0502040204020203" pitchFamily="34" charset="0"/>
                <a:cs typeface="Segoe UI" panose="020B0502040204020203" pitchFamily="34" charset="0"/>
              </a:rPr>
              <a:t>2241</a:t>
            </a:r>
            <a:r>
              <a:rPr lang="en-US" altLang="zh-CN" sz="3600" b="1" smtClean="0">
                <a:solidFill>
                  <a:srgbClr val="C00000"/>
                </a:solidFill>
                <a:latin typeface="Segoe UI" panose="020B0502040204020203" pitchFamily="34" charset="0"/>
                <a:cs typeface="Segoe UI" panose="020B0502040204020203" pitchFamily="34" charset="0"/>
              </a:rPr>
              <a:t>-S2</a:t>
            </a:r>
            <a:endParaRPr lang="en-US" altLang="zh-CN" sz="3600" b="1">
              <a:solidFill>
                <a:srgbClr val="C00000"/>
              </a:solidFill>
              <a:latin typeface="Segoe UI" panose="020B0502040204020203" pitchFamily="34" charset="0"/>
              <a:cs typeface="Segoe UI" panose="020B0502040204020203" pitchFamily="34" charset="0"/>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856857" y="102662"/>
            <a:ext cx="2235555" cy="513265"/>
          </a:xfrm>
          <a:prstGeom prst="rect">
            <a:avLst/>
          </a:prstGeom>
        </p:spPr>
      </p:pic>
    </p:spTree>
    <p:extLst>
      <p:ext uri="{BB962C8B-B14F-4D97-AF65-F5344CB8AC3E}">
        <p14:creationId xmlns:p14="http://schemas.microsoft.com/office/powerpoint/2010/main" val="31533703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2"/>
          <a:srcRect t="773" r="122" b="1556"/>
          <a:stretch/>
        </p:blipFill>
        <p:spPr>
          <a:xfrm>
            <a:off x="0" y="0"/>
            <a:ext cx="12192000" cy="6978208"/>
          </a:xfrm>
          <a:prstGeom prst="rect">
            <a:avLst/>
          </a:prstGeom>
        </p:spPr>
      </p:pic>
      <p:sp>
        <p:nvSpPr>
          <p:cNvPr id="3" name="文本框 2"/>
          <p:cNvSpPr txBox="1"/>
          <p:nvPr/>
        </p:nvSpPr>
        <p:spPr>
          <a:xfrm>
            <a:off x="2773680" y="-71120"/>
            <a:ext cx="5831840" cy="769441"/>
          </a:xfrm>
          <a:prstGeom prst="rect">
            <a:avLst/>
          </a:prstGeom>
          <a:noFill/>
        </p:spPr>
        <p:txBody>
          <a:bodyPr wrap="square" rtlCol="0">
            <a:spAutoFit/>
          </a:bodyPr>
          <a:lstStyle/>
          <a:p>
            <a:r>
              <a:rPr lang="en-US" altLang="zh-CN" sz="4400" b="1">
                <a:solidFill>
                  <a:srgbClr val="C00000"/>
                </a:solidFill>
                <a:latin typeface="Segoe UI" panose="020B0502040204020203" pitchFamily="34" charset="0"/>
                <a:cs typeface="Segoe UI" panose="020B0502040204020203" pitchFamily="34" charset="0"/>
              </a:rPr>
              <a:t>Super Adapt Camera</a:t>
            </a:r>
            <a:endParaRPr lang="zh-CN" altLang="en-US" sz="4400" b="1">
              <a:solidFill>
                <a:srgbClr val="C00000"/>
              </a:solidFill>
              <a:latin typeface="Segoe UI" panose="020B0502040204020203" pitchFamily="34" charset="0"/>
              <a:cs typeface="Segoe UI" panose="020B0502040204020203" pitchFamily="34" charset="0"/>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856857" y="102662"/>
            <a:ext cx="2235555" cy="513265"/>
          </a:xfrm>
          <a:prstGeom prst="rect">
            <a:avLst/>
          </a:prstGeom>
        </p:spPr>
      </p:pic>
    </p:spTree>
    <p:extLst>
      <p:ext uri="{BB962C8B-B14F-4D97-AF65-F5344CB8AC3E}">
        <p14:creationId xmlns:p14="http://schemas.microsoft.com/office/powerpoint/2010/main" val="9236052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260330" y="102662"/>
            <a:ext cx="6760184" cy="923330"/>
          </a:xfrm>
          <a:prstGeom prst="rect">
            <a:avLst/>
          </a:prstGeom>
          <a:noFill/>
        </p:spPr>
        <p:txBody>
          <a:bodyPr wrap="none" rtlCol="0">
            <a:spAutoFit/>
          </a:bodyPr>
          <a:lstStyle/>
          <a:p>
            <a:r>
              <a:rPr lang="en-US" altLang="zh-CN" sz="5400" b="1" smtClean="0">
                <a:solidFill>
                  <a:srgbClr val="0176A3"/>
                </a:solidFill>
                <a:latin typeface="Segoe UI" panose="020B0502040204020203" pitchFamily="34" charset="0"/>
                <a:cs typeface="Segoe UI" panose="020B0502040204020203" pitchFamily="34" charset="0"/>
              </a:rPr>
              <a:t>Super Adapt</a:t>
            </a:r>
            <a:r>
              <a:rPr lang="vi-VN" altLang="zh-CN" sz="5400" b="1" smtClean="0">
                <a:solidFill>
                  <a:srgbClr val="0176A3"/>
                </a:solidFill>
                <a:latin typeface="Segoe UI" panose="020B0502040204020203" pitchFamily="34" charset="0"/>
                <a:cs typeface="Segoe UI" panose="020B0502040204020203" pitchFamily="34" charset="0"/>
              </a:rPr>
              <a:t> </a:t>
            </a:r>
            <a:r>
              <a:rPr lang="vi-VN" altLang="zh-CN" sz="2400" b="1" smtClean="0">
                <a:solidFill>
                  <a:srgbClr val="0176A3"/>
                </a:solidFill>
                <a:latin typeface="Segoe UI" panose="020B0502040204020203" pitchFamily="34" charset="0"/>
                <a:cs typeface="Segoe UI" panose="020B0502040204020203" pitchFamily="34" charset="0"/>
              </a:rPr>
              <a:t>(Siêu thích ứng)</a:t>
            </a:r>
            <a:endParaRPr lang="zh-CN" altLang="en-US" sz="2400" b="1">
              <a:solidFill>
                <a:srgbClr val="0176A3"/>
              </a:solidFill>
              <a:latin typeface="Segoe UI" panose="020B0502040204020203" pitchFamily="34" charset="0"/>
              <a:cs typeface="Segoe UI" panose="020B0502040204020203" pitchFamily="34" charset="0"/>
            </a:endParaRPr>
          </a:p>
        </p:txBody>
      </p:sp>
      <p:grpSp>
        <p:nvGrpSpPr>
          <p:cNvPr id="6" name="组合 5"/>
          <p:cNvGrpSpPr/>
          <p:nvPr/>
        </p:nvGrpSpPr>
        <p:grpSpPr>
          <a:xfrm>
            <a:off x="6794350" y="1490881"/>
            <a:ext cx="4695285" cy="4837695"/>
            <a:chOff x="5398381" y="1138726"/>
            <a:chExt cx="3289997" cy="3389784"/>
          </a:xfrm>
        </p:grpSpPr>
        <p:grpSp>
          <p:nvGrpSpPr>
            <p:cNvPr id="7" name="组合 40" descr="本素材由iSlide™ 提供&#10;iSlide™尊重知识产权并注重保护用户享有的各项权利。郑重提醒您：&#10;iSlide™插件中提供的任何信息内容的所有权、知识产权归其原始权利人或权利受让人所有，您免费/购买获得的是信息内容的使用权，并受下述条款的约束；&#10;1. 您仅可以个人非商业用途使用该等信息内容，不可将信息内容的全部或部分用于出售，或以出租、出借、转让、分销、发布等其他任何方式供他人使用；&#10;2. 禁止在接入互联网或移动互联网的任何网站、平台、应用或程序上以任何方式为他人提供iSlide™插件资源内容的下载。&#10;The resource is supplied by iSlide™.&#10;iSlide™ respects all intellectual property rights and protects all the rights its users acquired.Solemnly remind you:&#10;The ownership and intellectual property of the resources supplied in iSlide Add-in belongs to its owner or the assignee of this ownership.you only acquired the usage of the resources supplied in iSlide Add-in, as well as respected the following restrain terms:&#10;1.You are only allowed to use such resource for personal and non-commercial aim, not allowed to use such resource or part of it for the sale; or rent, lend, transfer to others; or distribution or release it in any way.&#10;2.You are not permitted to provide the resource of iSlide Add-in in any website, platform, application access to the Internet or mobile Internet." title="iSlide™ 版权声明  COPYRIGHT NOTICE">
              <a:extLst>
                <a:ext uri="{FF2B5EF4-FFF2-40B4-BE49-F238E27FC236}">
                  <a16:creationId xmlns:a16="http://schemas.microsoft.com/office/drawing/2014/main" id="{6B3BA2B9-812E-4182-8045-179BDBC37143}"/>
                </a:ext>
              </a:extLst>
            </p:cNvPr>
            <p:cNvGrpSpPr>
              <a:grpSpLocks noChangeAspect="1"/>
            </p:cNvGrpSpPr>
            <p:nvPr/>
          </p:nvGrpSpPr>
          <p:grpSpPr>
            <a:xfrm>
              <a:off x="6437814" y="1881589"/>
              <a:ext cx="1240052" cy="2646921"/>
              <a:chOff x="4923140" y="1130300"/>
              <a:chExt cx="2345711" cy="5006975"/>
            </a:xfrm>
          </p:grpSpPr>
          <p:grpSp>
            <p:nvGrpSpPr>
              <p:cNvPr id="235" name="ïṡḷiḍé">
                <a:extLst>
                  <a:ext uri="{FF2B5EF4-FFF2-40B4-BE49-F238E27FC236}">
                    <a16:creationId xmlns:a16="http://schemas.microsoft.com/office/drawing/2014/main" id="{DA685EB7-66E9-472F-B881-CAF2C071B3C5}"/>
                  </a:ext>
                </a:extLst>
              </p:cNvPr>
              <p:cNvGrpSpPr/>
              <p:nvPr/>
            </p:nvGrpSpPr>
            <p:grpSpPr>
              <a:xfrm>
                <a:off x="6187718" y="5349672"/>
                <a:ext cx="1081133" cy="733803"/>
                <a:chOff x="5389563" y="5137151"/>
                <a:chExt cx="701675" cy="476250"/>
              </a:xfrm>
            </p:grpSpPr>
            <p:sp>
              <p:nvSpPr>
                <p:cNvPr id="265" name="ïślîḑe">
                  <a:extLst>
                    <a:ext uri="{FF2B5EF4-FFF2-40B4-BE49-F238E27FC236}">
                      <a16:creationId xmlns:a16="http://schemas.microsoft.com/office/drawing/2014/main" id="{1EA1B374-F133-483B-A80C-361281442DB7}"/>
                    </a:ext>
                  </a:extLst>
                </p:cNvPr>
                <p:cNvSpPr/>
                <p:nvPr/>
              </p:nvSpPr>
              <p:spPr bwMode="auto">
                <a:xfrm>
                  <a:off x="5521325" y="5137151"/>
                  <a:ext cx="441325" cy="179388"/>
                </a:xfrm>
                <a:custGeom>
                  <a:avLst/>
                  <a:gdLst>
                    <a:gd name="T0" fmla="*/ 0 w 134"/>
                    <a:gd name="T1" fmla="*/ 54 h 54"/>
                    <a:gd name="T2" fmla="*/ 13 w 134"/>
                    <a:gd name="T3" fmla="*/ 54 h 54"/>
                    <a:gd name="T4" fmla="*/ 13 w 134"/>
                    <a:gd name="T5" fmla="*/ 28 h 54"/>
                    <a:gd name="T6" fmla="*/ 29 w 134"/>
                    <a:gd name="T7" fmla="*/ 13 h 54"/>
                    <a:gd name="T8" fmla="*/ 106 w 134"/>
                    <a:gd name="T9" fmla="*/ 13 h 54"/>
                    <a:gd name="T10" fmla="*/ 121 w 134"/>
                    <a:gd name="T11" fmla="*/ 28 h 54"/>
                    <a:gd name="T12" fmla="*/ 121 w 134"/>
                    <a:gd name="T13" fmla="*/ 54 h 54"/>
                    <a:gd name="T14" fmla="*/ 134 w 134"/>
                    <a:gd name="T15" fmla="*/ 54 h 54"/>
                    <a:gd name="T16" fmla="*/ 134 w 134"/>
                    <a:gd name="T17" fmla="*/ 28 h 54"/>
                    <a:gd name="T18" fmla="*/ 106 w 134"/>
                    <a:gd name="T19" fmla="*/ 0 h 54"/>
                    <a:gd name="T20" fmla="*/ 29 w 134"/>
                    <a:gd name="T21" fmla="*/ 0 h 54"/>
                    <a:gd name="T22" fmla="*/ 0 w 134"/>
                    <a:gd name="T23" fmla="*/ 28 h 54"/>
                    <a:gd name="T24" fmla="*/ 0 w 134"/>
                    <a:gd name="T25" fmla="*/ 5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4" h="54">
                      <a:moveTo>
                        <a:pt x="0" y="54"/>
                      </a:moveTo>
                      <a:cubicBezTo>
                        <a:pt x="13" y="54"/>
                        <a:pt x="13" y="54"/>
                        <a:pt x="13" y="54"/>
                      </a:cubicBezTo>
                      <a:cubicBezTo>
                        <a:pt x="13" y="28"/>
                        <a:pt x="13" y="28"/>
                        <a:pt x="13" y="28"/>
                      </a:cubicBezTo>
                      <a:cubicBezTo>
                        <a:pt x="13" y="20"/>
                        <a:pt x="20" y="13"/>
                        <a:pt x="29" y="13"/>
                      </a:cubicBezTo>
                      <a:cubicBezTo>
                        <a:pt x="106" y="13"/>
                        <a:pt x="106" y="13"/>
                        <a:pt x="106" y="13"/>
                      </a:cubicBezTo>
                      <a:cubicBezTo>
                        <a:pt x="114" y="13"/>
                        <a:pt x="121" y="20"/>
                        <a:pt x="121" y="28"/>
                      </a:cubicBezTo>
                      <a:cubicBezTo>
                        <a:pt x="121" y="54"/>
                        <a:pt x="121" y="54"/>
                        <a:pt x="121" y="54"/>
                      </a:cubicBezTo>
                      <a:cubicBezTo>
                        <a:pt x="134" y="54"/>
                        <a:pt x="134" y="54"/>
                        <a:pt x="134" y="54"/>
                      </a:cubicBezTo>
                      <a:cubicBezTo>
                        <a:pt x="134" y="28"/>
                        <a:pt x="134" y="28"/>
                        <a:pt x="134" y="28"/>
                      </a:cubicBezTo>
                      <a:cubicBezTo>
                        <a:pt x="134" y="13"/>
                        <a:pt x="122" y="0"/>
                        <a:pt x="106" y="0"/>
                      </a:cubicBezTo>
                      <a:cubicBezTo>
                        <a:pt x="29" y="0"/>
                        <a:pt x="29" y="0"/>
                        <a:pt x="29" y="0"/>
                      </a:cubicBezTo>
                      <a:cubicBezTo>
                        <a:pt x="13" y="0"/>
                        <a:pt x="0" y="13"/>
                        <a:pt x="0" y="28"/>
                      </a:cubicBezTo>
                      <a:lnTo>
                        <a:pt x="0" y="54"/>
                      </a:lnTo>
                      <a:close/>
                    </a:path>
                  </a:pathLst>
                </a:custGeom>
                <a:solidFill>
                  <a:srgbClr val="A5A7A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66" name="îşḷïde">
                  <a:extLst>
                    <a:ext uri="{FF2B5EF4-FFF2-40B4-BE49-F238E27FC236}">
                      <a16:creationId xmlns:a16="http://schemas.microsoft.com/office/drawing/2014/main" id="{958812AA-282B-4B5A-93CB-1840A8685EAE}"/>
                    </a:ext>
                  </a:extLst>
                </p:cNvPr>
                <p:cNvSpPr/>
                <p:nvPr/>
              </p:nvSpPr>
              <p:spPr bwMode="auto">
                <a:xfrm>
                  <a:off x="5413375" y="5329238"/>
                  <a:ext cx="658813" cy="284163"/>
                </a:xfrm>
                <a:prstGeom prst="rect">
                  <a:avLst/>
                </a:prstGeom>
                <a:solidFill>
                  <a:srgbClr val="F5911E"/>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267" name="ïṣḷiḍé">
                  <a:extLst>
                    <a:ext uri="{FF2B5EF4-FFF2-40B4-BE49-F238E27FC236}">
                      <a16:creationId xmlns:a16="http://schemas.microsoft.com/office/drawing/2014/main" id="{208DA48F-B65F-47D1-897A-2DD858CC36AF}"/>
                    </a:ext>
                  </a:extLst>
                </p:cNvPr>
                <p:cNvSpPr/>
                <p:nvPr/>
              </p:nvSpPr>
              <p:spPr bwMode="auto">
                <a:xfrm>
                  <a:off x="5413375" y="5329238"/>
                  <a:ext cx="252413" cy="284163"/>
                </a:xfrm>
                <a:prstGeom prst="rect">
                  <a:avLst/>
                </a:prstGeom>
                <a:solidFill>
                  <a:srgbClr val="F9AE4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268" name="ïsḷíḍè">
                  <a:extLst>
                    <a:ext uri="{FF2B5EF4-FFF2-40B4-BE49-F238E27FC236}">
                      <a16:creationId xmlns:a16="http://schemas.microsoft.com/office/drawing/2014/main" id="{0D994AF1-7A4E-43D5-8974-81DA3DFC3E19}"/>
                    </a:ext>
                  </a:extLst>
                </p:cNvPr>
                <p:cNvSpPr/>
                <p:nvPr/>
              </p:nvSpPr>
              <p:spPr bwMode="auto">
                <a:xfrm>
                  <a:off x="5413375" y="5341938"/>
                  <a:ext cx="658813" cy="30163"/>
                </a:xfrm>
                <a:prstGeom prst="rect">
                  <a:avLst/>
                </a:prstGeom>
                <a:solidFill>
                  <a:srgbClr val="EF5A28"/>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269" name="íŝ1iḓe">
                  <a:extLst>
                    <a:ext uri="{FF2B5EF4-FFF2-40B4-BE49-F238E27FC236}">
                      <a16:creationId xmlns:a16="http://schemas.microsoft.com/office/drawing/2014/main" id="{BAA90D5F-F009-44CE-8526-225C7F50AC3E}"/>
                    </a:ext>
                  </a:extLst>
                </p:cNvPr>
                <p:cNvSpPr/>
                <p:nvPr/>
              </p:nvSpPr>
              <p:spPr bwMode="auto">
                <a:xfrm>
                  <a:off x="5389563" y="5289551"/>
                  <a:ext cx="701675" cy="66675"/>
                </a:xfrm>
                <a:prstGeom prst="rect">
                  <a:avLst/>
                </a:prstGeom>
                <a:solidFill>
                  <a:srgbClr val="F5911E"/>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270" name="íṧ1îḋé">
                  <a:extLst>
                    <a:ext uri="{FF2B5EF4-FFF2-40B4-BE49-F238E27FC236}">
                      <a16:creationId xmlns:a16="http://schemas.microsoft.com/office/drawing/2014/main" id="{A8652328-15CA-47C8-BB4D-3E16E4447695}"/>
                    </a:ext>
                  </a:extLst>
                </p:cNvPr>
                <p:cNvSpPr/>
                <p:nvPr/>
              </p:nvSpPr>
              <p:spPr bwMode="auto">
                <a:xfrm>
                  <a:off x="5389563" y="5289551"/>
                  <a:ext cx="303213" cy="66675"/>
                </a:xfrm>
                <a:prstGeom prst="rect">
                  <a:avLst/>
                </a:prstGeom>
                <a:solidFill>
                  <a:srgbClr val="F9AE4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271" name="îṥļíḍè">
                  <a:extLst>
                    <a:ext uri="{FF2B5EF4-FFF2-40B4-BE49-F238E27FC236}">
                      <a16:creationId xmlns:a16="http://schemas.microsoft.com/office/drawing/2014/main" id="{B30BE3EE-B4BE-483A-A161-0C0E8FAC6EF2}"/>
                    </a:ext>
                  </a:extLst>
                </p:cNvPr>
                <p:cNvSpPr/>
                <p:nvPr/>
              </p:nvSpPr>
              <p:spPr bwMode="auto">
                <a:xfrm>
                  <a:off x="5907088" y="5329238"/>
                  <a:ext cx="49213" cy="165100"/>
                </a:xfrm>
                <a:custGeom>
                  <a:avLst/>
                  <a:gdLst>
                    <a:gd name="T0" fmla="*/ 15 w 15"/>
                    <a:gd name="T1" fmla="*/ 42 h 50"/>
                    <a:gd name="T2" fmla="*/ 8 w 15"/>
                    <a:gd name="T3" fmla="*/ 50 h 50"/>
                    <a:gd name="T4" fmla="*/ 0 w 15"/>
                    <a:gd name="T5" fmla="*/ 42 h 50"/>
                    <a:gd name="T6" fmla="*/ 0 w 15"/>
                    <a:gd name="T7" fmla="*/ 0 h 50"/>
                    <a:gd name="T8" fmla="*/ 15 w 15"/>
                    <a:gd name="T9" fmla="*/ 0 h 50"/>
                    <a:gd name="T10" fmla="*/ 15 w 15"/>
                    <a:gd name="T11" fmla="*/ 42 h 50"/>
                  </a:gdLst>
                  <a:ahLst/>
                  <a:cxnLst>
                    <a:cxn ang="0">
                      <a:pos x="T0" y="T1"/>
                    </a:cxn>
                    <a:cxn ang="0">
                      <a:pos x="T2" y="T3"/>
                    </a:cxn>
                    <a:cxn ang="0">
                      <a:pos x="T4" y="T5"/>
                    </a:cxn>
                    <a:cxn ang="0">
                      <a:pos x="T6" y="T7"/>
                    </a:cxn>
                    <a:cxn ang="0">
                      <a:pos x="T8" y="T9"/>
                    </a:cxn>
                    <a:cxn ang="0">
                      <a:pos x="T10" y="T11"/>
                    </a:cxn>
                  </a:cxnLst>
                  <a:rect l="0" t="0" r="r" b="b"/>
                  <a:pathLst>
                    <a:path w="15" h="50">
                      <a:moveTo>
                        <a:pt x="15" y="42"/>
                      </a:moveTo>
                      <a:cubicBezTo>
                        <a:pt x="15" y="46"/>
                        <a:pt x="12" y="50"/>
                        <a:pt x="8" y="50"/>
                      </a:cubicBezTo>
                      <a:cubicBezTo>
                        <a:pt x="3" y="50"/>
                        <a:pt x="0" y="46"/>
                        <a:pt x="0" y="42"/>
                      </a:cubicBezTo>
                      <a:cubicBezTo>
                        <a:pt x="0" y="0"/>
                        <a:pt x="0" y="0"/>
                        <a:pt x="0" y="0"/>
                      </a:cubicBezTo>
                      <a:cubicBezTo>
                        <a:pt x="15" y="0"/>
                        <a:pt x="15" y="0"/>
                        <a:pt x="15" y="0"/>
                      </a:cubicBezTo>
                      <a:lnTo>
                        <a:pt x="15" y="42"/>
                      </a:lnTo>
                      <a:close/>
                    </a:path>
                  </a:pathLst>
                </a:custGeom>
                <a:solidFill>
                  <a:srgbClr val="CFD1D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72" name="ïṥḻide">
                  <a:extLst>
                    <a:ext uri="{FF2B5EF4-FFF2-40B4-BE49-F238E27FC236}">
                      <a16:creationId xmlns:a16="http://schemas.microsoft.com/office/drawing/2014/main" id="{F9E3FEAE-5DDC-4929-BB6B-0639228D0F2D}"/>
                    </a:ext>
                  </a:extLst>
                </p:cNvPr>
                <p:cNvSpPr/>
                <p:nvPr/>
              </p:nvSpPr>
              <p:spPr bwMode="auto">
                <a:xfrm>
                  <a:off x="5927725" y="5405438"/>
                  <a:ext cx="42863" cy="52388"/>
                </a:xfrm>
                <a:custGeom>
                  <a:avLst/>
                  <a:gdLst>
                    <a:gd name="T0" fmla="*/ 6 w 13"/>
                    <a:gd name="T1" fmla="*/ 0 h 16"/>
                    <a:gd name="T2" fmla="*/ 13 w 13"/>
                    <a:gd name="T3" fmla="*/ 8 h 16"/>
                    <a:gd name="T4" fmla="*/ 6 w 13"/>
                    <a:gd name="T5" fmla="*/ 16 h 16"/>
                    <a:gd name="T6" fmla="*/ 0 w 13"/>
                    <a:gd name="T7" fmla="*/ 16 h 16"/>
                    <a:gd name="T8" fmla="*/ 0 w 13"/>
                    <a:gd name="T9" fmla="*/ 0 h 16"/>
                    <a:gd name="T10" fmla="*/ 6 w 13"/>
                    <a:gd name="T11" fmla="*/ 0 h 16"/>
                  </a:gdLst>
                  <a:ahLst/>
                  <a:cxnLst>
                    <a:cxn ang="0">
                      <a:pos x="T0" y="T1"/>
                    </a:cxn>
                    <a:cxn ang="0">
                      <a:pos x="T2" y="T3"/>
                    </a:cxn>
                    <a:cxn ang="0">
                      <a:pos x="T4" y="T5"/>
                    </a:cxn>
                    <a:cxn ang="0">
                      <a:pos x="T6" y="T7"/>
                    </a:cxn>
                    <a:cxn ang="0">
                      <a:pos x="T8" y="T9"/>
                    </a:cxn>
                    <a:cxn ang="0">
                      <a:pos x="T10" y="T11"/>
                    </a:cxn>
                  </a:cxnLst>
                  <a:rect l="0" t="0" r="r" b="b"/>
                  <a:pathLst>
                    <a:path w="13" h="16">
                      <a:moveTo>
                        <a:pt x="6" y="0"/>
                      </a:moveTo>
                      <a:cubicBezTo>
                        <a:pt x="10" y="0"/>
                        <a:pt x="13" y="4"/>
                        <a:pt x="13" y="8"/>
                      </a:cubicBezTo>
                      <a:cubicBezTo>
                        <a:pt x="13" y="12"/>
                        <a:pt x="10" y="16"/>
                        <a:pt x="6" y="16"/>
                      </a:cubicBezTo>
                      <a:cubicBezTo>
                        <a:pt x="0" y="16"/>
                        <a:pt x="0" y="16"/>
                        <a:pt x="0" y="16"/>
                      </a:cubicBezTo>
                      <a:cubicBezTo>
                        <a:pt x="0" y="0"/>
                        <a:pt x="0" y="0"/>
                        <a:pt x="0" y="0"/>
                      </a:cubicBezTo>
                      <a:lnTo>
                        <a:pt x="6" y="0"/>
                      </a:lnTo>
                      <a:close/>
                    </a:path>
                  </a:pathLst>
                </a:custGeom>
                <a:solidFill>
                  <a:srgbClr val="A5A7A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grpSp>
          <p:sp>
            <p:nvSpPr>
              <p:cNvPr id="236" name="ïSļiḑè">
                <a:extLst>
                  <a:ext uri="{FF2B5EF4-FFF2-40B4-BE49-F238E27FC236}">
                    <a16:creationId xmlns:a16="http://schemas.microsoft.com/office/drawing/2014/main" id="{5716566C-6415-4DBA-8882-7AC8DA28ECC5}"/>
                  </a:ext>
                </a:extLst>
              </p:cNvPr>
              <p:cNvSpPr/>
              <p:nvPr/>
            </p:nvSpPr>
            <p:spPr bwMode="auto">
              <a:xfrm>
                <a:off x="6097223" y="2392439"/>
                <a:ext cx="628624" cy="895238"/>
              </a:xfrm>
              <a:custGeom>
                <a:avLst/>
                <a:gdLst>
                  <a:gd name="T0" fmla="*/ 0 w 124"/>
                  <a:gd name="T1" fmla="*/ 0 h 176"/>
                  <a:gd name="T2" fmla="*/ 117 w 124"/>
                  <a:gd name="T3" fmla="*/ 131 h 176"/>
                  <a:gd name="T4" fmla="*/ 70 w 124"/>
                  <a:gd name="T5" fmla="*/ 118 h 176"/>
                  <a:gd name="T6" fmla="*/ 31 w 124"/>
                  <a:gd name="T7" fmla="*/ 83 h 176"/>
                  <a:gd name="T8" fmla="*/ 0 w 124"/>
                  <a:gd name="T9" fmla="*/ 0 h 176"/>
                </a:gdLst>
                <a:ahLst/>
                <a:cxnLst>
                  <a:cxn ang="0">
                    <a:pos x="T0" y="T1"/>
                  </a:cxn>
                  <a:cxn ang="0">
                    <a:pos x="T2" y="T3"/>
                  </a:cxn>
                  <a:cxn ang="0">
                    <a:pos x="T4" y="T5"/>
                  </a:cxn>
                  <a:cxn ang="0">
                    <a:pos x="T6" y="T7"/>
                  </a:cxn>
                  <a:cxn ang="0">
                    <a:pos x="T8" y="T9"/>
                  </a:cxn>
                </a:cxnLst>
                <a:rect l="0" t="0" r="r" b="b"/>
                <a:pathLst>
                  <a:path w="124" h="176">
                    <a:moveTo>
                      <a:pt x="0" y="0"/>
                    </a:moveTo>
                    <a:cubicBezTo>
                      <a:pt x="63" y="16"/>
                      <a:pt x="124" y="110"/>
                      <a:pt x="117" y="131"/>
                    </a:cubicBezTo>
                    <a:cubicBezTo>
                      <a:pt x="103" y="176"/>
                      <a:pt x="87" y="125"/>
                      <a:pt x="70" y="118"/>
                    </a:cubicBezTo>
                    <a:cubicBezTo>
                      <a:pt x="70" y="118"/>
                      <a:pt x="72" y="92"/>
                      <a:pt x="31" y="83"/>
                    </a:cubicBezTo>
                    <a:lnTo>
                      <a:pt x="0" y="0"/>
                    </a:lnTo>
                    <a:close/>
                  </a:path>
                </a:pathLst>
              </a:custGeom>
              <a:solidFill>
                <a:srgbClr val="A50F25"/>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37" name="íṡḻïḋê">
                <a:extLst>
                  <a:ext uri="{FF2B5EF4-FFF2-40B4-BE49-F238E27FC236}">
                    <a16:creationId xmlns:a16="http://schemas.microsoft.com/office/drawing/2014/main" id="{B6817973-7E7C-4EB6-AEAF-B009C7E58A88}"/>
                  </a:ext>
                </a:extLst>
              </p:cNvPr>
              <p:cNvSpPr/>
              <p:nvPr/>
            </p:nvSpPr>
            <p:spPr bwMode="auto">
              <a:xfrm>
                <a:off x="6380959" y="2896316"/>
                <a:ext cx="339996" cy="313089"/>
              </a:xfrm>
              <a:custGeom>
                <a:avLst/>
                <a:gdLst>
                  <a:gd name="T0" fmla="*/ 37 w 67"/>
                  <a:gd name="T1" fmla="*/ 59 h 62"/>
                  <a:gd name="T2" fmla="*/ 4 w 67"/>
                  <a:gd name="T3" fmla="*/ 12 h 62"/>
                  <a:gd name="T4" fmla="*/ 49 w 67"/>
                  <a:gd name="T5" fmla="*/ 28 h 62"/>
                  <a:gd name="T6" fmla="*/ 37 w 67"/>
                  <a:gd name="T7" fmla="*/ 59 h 62"/>
                </a:gdLst>
                <a:ahLst/>
                <a:cxnLst>
                  <a:cxn ang="0">
                    <a:pos x="T0" y="T1"/>
                  </a:cxn>
                  <a:cxn ang="0">
                    <a:pos x="T2" y="T3"/>
                  </a:cxn>
                  <a:cxn ang="0">
                    <a:pos x="T4" y="T5"/>
                  </a:cxn>
                  <a:cxn ang="0">
                    <a:pos x="T6" y="T7"/>
                  </a:cxn>
                </a:cxnLst>
                <a:rect l="0" t="0" r="r" b="b"/>
                <a:pathLst>
                  <a:path w="67" h="62">
                    <a:moveTo>
                      <a:pt x="37" y="59"/>
                    </a:moveTo>
                    <a:cubicBezTo>
                      <a:pt x="27" y="57"/>
                      <a:pt x="0" y="24"/>
                      <a:pt x="4" y="12"/>
                    </a:cubicBezTo>
                    <a:cubicBezTo>
                      <a:pt x="7" y="0"/>
                      <a:pt x="25" y="4"/>
                      <a:pt x="49" y="28"/>
                    </a:cubicBezTo>
                    <a:cubicBezTo>
                      <a:pt x="67" y="45"/>
                      <a:pt x="47" y="62"/>
                      <a:pt x="37" y="59"/>
                    </a:cubicBezTo>
                    <a:close/>
                  </a:path>
                </a:pathLst>
              </a:custGeom>
              <a:solidFill>
                <a:srgbClr val="BD1E2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38" name="iṣlîḑè">
                <a:extLst>
                  <a:ext uri="{FF2B5EF4-FFF2-40B4-BE49-F238E27FC236}">
                    <a16:creationId xmlns:a16="http://schemas.microsoft.com/office/drawing/2014/main" id="{A4EB5C2B-F358-4169-9BB2-77757FFE060C}"/>
                  </a:ext>
                </a:extLst>
              </p:cNvPr>
              <p:cNvSpPr/>
              <p:nvPr/>
            </p:nvSpPr>
            <p:spPr bwMode="auto">
              <a:xfrm>
                <a:off x="5192201" y="2218773"/>
                <a:ext cx="1330627" cy="1810044"/>
              </a:xfrm>
              <a:custGeom>
                <a:avLst/>
                <a:gdLst>
                  <a:gd name="T0" fmla="*/ 59 w 262"/>
                  <a:gd name="T1" fmla="*/ 42 h 356"/>
                  <a:gd name="T2" fmla="*/ 182 w 262"/>
                  <a:gd name="T3" fmla="*/ 36 h 356"/>
                  <a:gd name="T4" fmla="*/ 261 w 262"/>
                  <a:gd name="T5" fmla="*/ 304 h 356"/>
                  <a:gd name="T6" fmla="*/ 59 w 262"/>
                  <a:gd name="T7" fmla="*/ 300 h 356"/>
                  <a:gd name="T8" fmla="*/ 59 w 262"/>
                  <a:gd name="T9" fmla="*/ 42 h 356"/>
                </a:gdLst>
                <a:ahLst/>
                <a:cxnLst>
                  <a:cxn ang="0">
                    <a:pos x="T0" y="T1"/>
                  </a:cxn>
                  <a:cxn ang="0">
                    <a:pos x="T2" y="T3"/>
                  </a:cxn>
                  <a:cxn ang="0">
                    <a:pos x="T4" y="T5"/>
                  </a:cxn>
                  <a:cxn ang="0">
                    <a:pos x="T6" y="T7"/>
                  </a:cxn>
                  <a:cxn ang="0">
                    <a:pos x="T8" y="T9"/>
                  </a:cxn>
                </a:cxnLst>
                <a:rect l="0" t="0" r="r" b="b"/>
                <a:pathLst>
                  <a:path w="262" h="356">
                    <a:moveTo>
                      <a:pt x="59" y="42"/>
                    </a:moveTo>
                    <a:cubicBezTo>
                      <a:pt x="59" y="42"/>
                      <a:pt x="120" y="0"/>
                      <a:pt x="182" y="36"/>
                    </a:cubicBezTo>
                    <a:cubicBezTo>
                      <a:pt x="197" y="45"/>
                      <a:pt x="262" y="184"/>
                      <a:pt x="261" y="304"/>
                    </a:cubicBezTo>
                    <a:cubicBezTo>
                      <a:pt x="261" y="304"/>
                      <a:pt x="197" y="356"/>
                      <a:pt x="59" y="300"/>
                    </a:cubicBezTo>
                    <a:cubicBezTo>
                      <a:pt x="59" y="300"/>
                      <a:pt x="0" y="84"/>
                      <a:pt x="59" y="42"/>
                    </a:cubicBezTo>
                    <a:close/>
                  </a:path>
                </a:pathLst>
              </a:custGeom>
              <a:solidFill>
                <a:srgbClr val="BD1E2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39" name="ïśľiḋê">
                <a:extLst>
                  <a:ext uri="{FF2B5EF4-FFF2-40B4-BE49-F238E27FC236}">
                    <a16:creationId xmlns:a16="http://schemas.microsoft.com/office/drawing/2014/main" id="{CDBF17D6-4792-4BC5-A2CC-1E001741849F}"/>
                  </a:ext>
                </a:extLst>
              </p:cNvPr>
              <p:cNvSpPr/>
              <p:nvPr/>
            </p:nvSpPr>
            <p:spPr bwMode="auto">
              <a:xfrm>
                <a:off x="5644712" y="2020646"/>
                <a:ext cx="401145" cy="418268"/>
              </a:xfrm>
              <a:custGeom>
                <a:avLst/>
                <a:gdLst>
                  <a:gd name="T0" fmla="*/ 5 w 79"/>
                  <a:gd name="T1" fmla="*/ 0 h 82"/>
                  <a:gd name="T2" fmla="*/ 5 w 79"/>
                  <a:gd name="T3" fmla="*/ 4 h 82"/>
                  <a:gd name="T4" fmla="*/ 0 w 79"/>
                  <a:gd name="T5" fmla="*/ 68 h 82"/>
                  <a:gd name="T6" fmla="*/ 49 w 79"/>
                  <a:gd name="T7" fmla="*/ 75 h 82"/>
                  <a:gd name="T8" fmla="*/ 53 w 79"/>
                  <a:gd name="T9" fmla="*/ 22 h 82"/>
                </a:gdLst>
                <a:ahLst/>
                <a:cxnLst>
                  <a:cxn ang="0">
                    <a:pos x="T0" y="T1"/>
                  </a:cxn>
                  <a:cxn ang="0">
                    <a:pos x="T2" y="T3"/>
                  </a:cxn>
                  <a:cxn ang="0">
                    <a:pos x="T4" y="T5"/>
                  </a:cxn>
                  <a:cxn ang="0">
                    <a:pos x="T6" y="T7"/>
                  </a:cxn>
                  <a:cxn ang="0">
                    <a:pos x="T8" y="T9"/>
                  </a:cxn>
                </a:cxnLst>
                <a:rect l="0" t="0" r="r" b="b"/>
                <a:pathLst>
                  <a:path w="79" h="82">
                    <a:moveTo>
                      <a:pt x="5" y="0"/>
                    </a:moveTo>
                    <a:cubicBezTo>
                      <a:pt x="5" y="0"/>
                      <a:pt x="5" y="1"/>
                      <a:pt x="5" y="4"/>
                    </a:cubicBezTo>
                    <a:cubicBezTo>
                      <a:pt x="7" y="15"/>
                      <a:pt x="13" y="53"/>
                      <a:pt x="0" y="68"/>
                    </a:cubicBezTo>
                    <a:cubicBezTo>
                      <a:pt x="0" y="68"/>
                      <a:pt x="18" y="82"/>
                      <a:pt x="49" y="75"/>
                    </a:cubicBezTo>
                    <a:cubicBezTo>
                      <a:pt x="79" y="68"/>
                      <a:pt x="46" y="72"/>
                      <a:pt x="53" y="22"/>
                    </a:cubicBezTo>
                  </a:path>
                </a:pathLst>
              </a:custGeom>
              <a:solidFill>
                <a:srgbClr val="CC7244"/>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40" name="iṩḷíḑê">
                <a:extLst>
                  <a:ext uri="{FF2B5EF4-FFF2-40B4-BE49-F238E27FC236}">
                    <a16:creationId xmlns:a16="http://schemas.microsoft.com/office/drawing/2014/main" id="{A4451AB3-F60C-416E-A09C-A0FA67D0BD1D}"/>
                  </a:ext>
                </a:extLst>
              </p:cNvPr>
              <p:cNvSpPr/>
              <p:nvPr/>
            </p:nvSpPr>
            <p:spPr bwMode="auto">
              <a:xfrm>
                <a:off x="5466153" y="1218356"/>
                <a:ext cx="741140" cy="1056675"/>
              </a:xfrm>
              <a:custGeom>
                <a:avLst/>
                <a:gdLst>
                  <a:gd name="T0" fmla="*/ 0 w 146"/>
                  <a:gd name="T1" fmla="*/ 154 h 208"/>
                  <a:gd name="T2" fmla="*/ 11 w 146"/>
                  <a:gd name="T3" fmla="*/ 177 h 208"/>
                  <a:gd name="T4" fmla="*/ 11 w 146"/>
                  <a:gd name="T5" fmla="*/ 177 h 208"/>
                  <a:gd name="T6" fmla="*/ 64 w 146"/>
                  <a:gd name="T7" fmla="*/ 201 h 208"/>
                  <a:gd name="T8" fmla="*/ 146 w 146"/>
                  <a:gd name="T9" fmla="*/ 51 h 208"/>
                  <a:gd name="T10" fmla="*/ 98 w 146"/>
                  <a:gd name="T11" fmla="*/ 12 h 208"/>
                  <a:gd name="T12" fmla="*/ 0 w 146"/>
                  <a:gd name="T13" fmla="*/ 43 h 208"/>
                  <a:gd name="T14" fmla="*/ 0 w 146"/>
                  <a:gd name="T15" fmla="*/ 154 h 20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6" h="208">
                    <a:moveTo>
                      <a:pt x="0" y="154"/>
                    </a:moveTo>
                    <a:cubicBezTo>
                      <a:pt x="0" y="154"/>
                      <a:pt x="3" y="165"/>
                      <a:pt x="11" y="177"/>
                    </a:cubicBezTo>
                    <a:cubicBezTo>
                      <a:pt x="11" y="177"/>
                      <a:pt x="11" y="177"/>
                      <a:pt x="11" y="177"/>
                    </a:cubicBezTo>
                    <a:cubicBezTo>
                      <a:pt x="21" y="191"/>
                      <a:pt x="38" y="208"/>
                      <a:pt x="64" y="201"/>
                    </a:cubicBezTo>
                    <a:cubicBezTo>
                      <a:pt x="135" y="180"/>
                      <a:pt x="146" y="51"/>
                      <a:pt x="146" y="51"/>
                    </a:cubicBezTo>
                    <a:cubicBezTo>
                      <a:pt x="146" y="51"/>
                      <a:pt x="139" y="20"/>
                      <a:pt x="98" y="12"/>
                    </a:cubicBezTo>
                    <a:cubicBezTo>
                      <a:pt x="74" y="7"/>
                      <a:pt x="24" y="0"/>
                      <a:pt x="0" y="43"/>
                    </a:cubicBezTo>
                    <a:cubicBezTo>
                      <a:pt x="0" y="43"/>
                      <a:pt x="16" y="116"/>
                      <a:pt x="0" y="154"/>
                    </a:cubicBezTo>
                    <a:close/>
                  </a:path>
                </a:pathLst>
              </a:custGeom>
              <a:solidFill>
                <a:srgbClr val="F2A77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41" name="íśļïḋê">
                <a:extLst>
                  <a:ext uri="{FF2B5EF4-FFF2-40B4-BE49-F238E27FC236}">
                    <a16:creationId xmlns:a16="http://schemas.microsoft.com/office/drawing/2014/main" id="{5CF97E71-10BE-4325-AE8C-90DE639BD0CA}"/>
                  </a:ext>
                </a:extLst>
              </p:cNvPr>
              <p:cNvSpPr/>
              <p:nvPr/>
            </p:nvSpPr>
            <p:spPr bwMode="auto">
              <a:xfrm>
                <a:off x="6065425" y="1634177"/>
                <a:ext cx="249493" cy="330212"/>
              </a:xfrm>
              <a:custGeom>
                <a:avLst/>
                <a:gdLst>
                  <a:gd name="T0" fmla="*/ 7 w 49"/>
                  <a:gd name="T1" fmla="*/ 24 h 65"/>
                  <a:gd name="T2" fmla="*/ 40 w 49"/>
                  <a:gd name="T3" fmla="*/ 32 h 65"/>
                  <a:gd name="T4" fmla="*/ 0 w 49"/>
                  <a:gd name="T5" fmla="*/ 63 h 65"/>
                  <a:gd name="T6" fmla="*/ 7 w 49"/>
                  <a:gd name="T7" fmla="*/ 24 h 65"/>
                </a:gdLst>
                <a:ahLst/>
                <a:cxnLst>
                  <a:cxn ang="0">
                    <a:pos x="T0" y="T1"/>
                  </a:cxn>
                  <a:cxn ang="0">
                    <a:pos x="T2" y="T3"/>
                  </a:cxn>
                  <a:cxn ang="0">
                    <a:pos x="T4" y="T5"/>
                  </a:cxn>
                  <a:cxn ang="0">
                    <a:pos x="T6" y="T7"/>
                  </a:cxn>
                </a:cxnLst>
                <a:rect l="0" t="0" r="r" b="b"/>
                <a:pathLst>
                  <a:path w="49" h="65">
                    <a:moveTo>
                      <a:pt x="7" y="24"/>
                    </a:moveTo>
                    <a:cubicBezTo>
                      <a:pt x="7" y="24"/>
                      <a:pt x="49" y="0"/>
                      <a:pt x="40" y="32"/>
                    </a:cubicBezTo>
                    <a:cubicBezTo>
                      <a:pt x="30" y="65"/>
                      <a:pt x="0" y="63"/>
                      <a:pt x="0" y="63"/>
                    </a:cubicBezTo>
                    <a:lnTo>
                      <a:pt x="7" y="24"/>
                    </a:lnTo>
                    <a:close/>
                  </a:path>
                </a:pathLst>
              </a:custGeom>
              <a:solidFill>
                <a:srgbClr val="E08A5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42" name="îslïḋê">
                <a:extLst>
                  <a:ext uri="{FF2B5EF4-FFF2-40B4-BE49-F238E27FC236}">
                    <a16:creationId xmlns:a16="http://schemas.microsoft.com/office/drawing/2014/main" id="{E21CABC6-886F-4499-9EDA-9305E572F4ED}"/>
                  </a:ext>
                </a:extLst>
              </p:cNvPr>
              <p:cNvSpPr/>
              <p:nvPr/>
            </p:nvSpPr>
            <p:spPr bwMode="auto">
              <a:xfrm>
                <a:off x="5522412" y="1401807"/>
                <a:ext cx="755816" cy="1041999"/>
              </a:xfrm>
              <a:custGeom>
                <a:avLst/>
                <a:gdLst>
                  <a:gd name="T0" fmla="*/ 0 w 149"/>
                  <a:gd name="T1" fmla="*/ 141 h 205"/>
                  <a:gd name="T2" fmla="*/ 0 w 149"/>
                  <a:gd name="T3" fmla="*/ 141 h 205"/>
                  <a:gd name="T4" fmla="*/ 53 w 149"/>
                  <a:gd name="T5" fmla="*/ 165 h 205"/>
                  <a:gd name="T6" fmla="*/ 117 w 149"/>
                  <a:gd name="T7" fmla="*/ 7 h 205"/>
                  <a:gd name="T8" fmla="*/ 87 w 149"/>
                  <a:gd name="T9" fmla="*/ 0 h 205"/>
                  <a:gd name="T10" fmla="*/ 0 w 149"/>
                  <a:gd name="T11" fmla="*/ 141 h 205"/>
                </a:gdLst>
                <a:ahLst/>
                <a:cxnLst>
                  <a:cxn ang="0">
                    <a:pos x="T0" y="T1"/>
                  </a:cxn>
                  <a:cxn ang="0">
                    <a:pos x="T2" y="T3"/>
                  </a:cxn>
                  <a:cxn ang="0">
                    <a:pos x="T4" y="T5"/>
                  </a:cxn>
                  <a:cxn ang="0">
                    <a:pos x="T6" y="T7"/>
                  </a:cxn>
                  <a:cxn ang="0">
                    <a:pos x="T8" y="T9"/>
                  </a:cxn>
                  <a:cxn ang="0">
                    <a:pos x="T10" y="T11"/>
                  </a:cxn>
                </a:cxnLst>
                <a:rect l="0" t="0" r="r" b="b"/>
                <a:pathLst>
                  <a:path w="149" h="205">
                    <a:moveTo>
                      <a:pt x="0" y="141"/>
                    </a:moveTo>
                    <a:cubicBezTo>
                      <a:pt x="0" y="141"/>
                      <a:pt x="0" y="141"/>
                      <a:pt x="0" y="141"/>
                    </a:cubicBezTo>
                    <a:cubicBezTo>
                      <a:pt x="10" y="155"/>
                      <a:pt x="26" y="170"/>
                      <a:pt x="53" y="165"/>
                    </a:cubicBezTo>
                    <a:cubicBezTo>
                      <a:pt x="149" y="146"/>
                      <a:pt x="117" y="7"/>
                      <a:pt x="117" y="7"/>
                    </a:cubicBezTo>
                    <a:cubicBezTo>
                      <a:pt x="117" y="7"/>
                      <a:pt x="106" y="3"/>
                      <a:pt x="87" y="0"/>
                    </a:cubicBezTo>
                    <a:cubicBezTo>
                      <a:pt x="131" y="25"/>
                      <a:pt x="90" y="205"/>
                      <a:pt x="0" y="141"/>
                    </a:cubicBezTo>
                    <a:close/>
                  </a:path>
                </a:pathLst>
              </a:custGeom>
              <a:solidFill>
                <a:srgbClr val="E08A5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43" name="îšlîḋê">
                <a:extLst>
                  <a:ext uri="{FF2B5EF4-FFF2-40B4-BE49-F238E27FC236}">
                    <a16:creationId xmlns:a16="http://schemas.microsoft.com/office/drawing/2014/main" id="{55A6615D-EA56-44D5-BCB1-2307E826CB80}"/>
                  </a:ext>
                </a:extLst>
              </p:cNvPr>
              <p:cNvSpPr/>
              <p:nvPr/>
            </p:nvSpPr>
            <p:spPr bwMode="auto">
              <a:xfrm>
                <a:off x="5852622" y="1619501"/>
                <a:ext cx="29352" cy="29352"/>
              </a:xfrm>
              <a:prstGeom prst="ellipse">
                <a:avLst/>
              </a:prstGeom>
              <a:solidFill>
                <a:srgbClr val="404041"/>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44" name="iśḻîdê">
                <a:extLst>
                  <a:ext uri="{FF2B5EF4-FFF2-40B4-BE49-F238E27FC236}">
                    <a16:creationId xmlns:a16="http://schemas.microsoft.com/office/drawing/2014/main" id="{DA4EC727-EBE4-4F4E-AF52-82A40795A68F}"/>
                  </a:ext>
                </a:extLst>
              </p:cNvPr>
              <p:cNvSpPr/>
              <p:nvPr/>
            </p:nvSpPr>
            <p:spPr bwMode="auto">
              <a:xfrm>
                <a:off x="5573777" y="1614609"/>
                <a:ext cx="34244" cy="34244"/>
              </a:xfrm>
              <a:prstGeom prst="ellipse">
                <a:avLst/>
              </a:prstGeom>
              <a:solidFill>
                <a:srgbClr val="404041"/>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45" name="ïšḷîde">
                <a:extLst>
                  <a:ext uri="{FF2B5EF4-FFF2-40B4-BE49-F238E27FC236}">
                    <a16:creationId xmlns:a16="http://schemas.microsoft.com/office/drawing/2014/main" id="{363022BB-0CB6-415A-BD3A-0FCCEAB58A1F}"/>
                  </a:ext>
                </a:extLst>
              </p:cNvPr>
              <p:cNvSpPr/>
              <p:nvPr/>
            </p:nvSpPr>
            <p:spPr bwMode="auto">
              <a:xfrm>
                <a:off x="6009166" y="1411591"/>
                <a:ext cx="207911" cy="430497"/>
              </a:xfrm>
              <a:custGeom>
                <a:avLst/>
                <a:gdLst>
                  <a:gd name="T0" fmla="*/ 26 w 41"/>
                  <a:gd name="T1" fmla="*/ 68 h 85"/>
                  <a:gd name="T2" fmla="*/ 16 w 41"/>
                  <a:gd name="T3" fmla="*/ 85 h 85"/>
                  <a:gd name="T4" fmla="*/ 6 w 41"/>
                  <a:gd name="T5" fmla="*/ 77 h 85"/>
                  <a:gd name="T6" fmla="*/ 14 w 41"/>
                  <a:gd name="T7" fmla="*/ 62 h 85"/>
                  <a:gd name="T8" fmla="*/ 0 w 41"/>
                  <a:gd name="T9" fmla="*/ 0 h 85"/>
                  <a:gd name="T10" fmla="*/ 41 w 41"/>
                  <a:gd name="T11" fmla="*/ 16 h 85"/>
                  <a:gd name="T12" fmla="*/ 35 w 41"/>
                  <a:gd name="T13" fmla="*/ 62 h 85"/>
                  <a:gd name="T14" fmla="*/ 26 w 41"/>
                  <a:gd name="T15" fmla="*/ 68 h 8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1" h="85">
                    <a:moveTo>
                      <a:pt x="26" y="68"/>
                    </a:moveTo>
                    <a:cubicBezTo>
                      <a:pt x="26" y="68"/>
                      <a:pt x="19" y="72"/>
                      <a:pt x="16" y="85"/>
                    </a:cubicBezTo>
                    <a:cubicBezTo>
                      <a:pt x="6" y="77"/>
                      <a:pt x="6" y="77"/>
                      <a:pt x="6" y="77"/>
                    </a:cubicBezTo>
                    <a:cubicBezTo>
                      <a:pt x="6" y="77"/>
                      <a:pt x="14" y="77"/>
                      <a:pt x="14" y="62"/>
                    </a:cubicBezTo>
                    <a:cubicBezTo>
                      <a:pt x="15" y="47"/>
                      <a:pt x="0" y="0"/>
                      <a:pt x="0" y="0"/>
                    </a:cubicBezTo>
                    <a:cubicBezTo>
                      <a:pt x="0" y="0"/>
                      <a:pt x="37" y="7"/>
                      <a:pt x="41" y="16"/>
                    </a:cubicBezTo>
                    <a:cubicBezTo>
                      <a:pt x="35" y="62"/>
                      <a:pt x="35" y="62"/>
                      <a:pt x="35" y="62"/>
                    </a:cubicBezTo>
                    <a:cubicBezTo>
                      <a:pt x="35" y="62"/>
                      <a:pt x="30" y="65"/>
                      <a:pt x="26" y="68"/>
                    </a:cubicBezTo>
                    <a:close/>
                  </a:path>
                </a:pathLst>
              </a:custGeom>
              <a:solidFill>
                <a:srgbClr val="D1543B"/>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46" name="îşḷiḍê">
                <a:extLst>
                  <a:ext uri="{FF2B5EF4-FFF2-40B4-BE49-F238E27FC236}">
                    <a16:creationId xmlns:a16="http://schemas.microsoft.com/office/drawing/2014/main" id="{698938ED-7FB5-433C-821C-98560167BAFB}"/>
                  </a:ext>
                </a:extLst>
              </p:cNvPr>
              <p:cNvSpPr/>
              <p:nvPr/>
            </p:nvSpPr>
            <p:spPr bwMode="auto">
              <a:xfrm>
                <a:off x="6097223" y="1695328"/>
                <a:ext cx="146760" cy="225033"/>
              </a:xfrm>
              <a:custGeom>
                <a:avLst/>
                <a:gdLst>
                  <a:gd name="T0" fmla="*/ 10 w 29"/>
                  <a:gd name="T1" fmla="*/ 18 h 44"/>
                  <a:gd name="T2" fmla="*/ 29 w 29"/>
                  <a:gd name="T3" fmla="*/ 17 h 44"/>
                  <a:gd name="T4" fmla="*/ 12 w 29"/>
                  <a:gd name="T5" fmla="*/ 23 h 44"/>
                  <a:gd name="T6" fmla="*/ 17 w 29"/>
                  <a:gd name="T7" fmla="*/ 29 h 44"/>
                  <a:gd name="T8" fmla="*/ 10 w 29"/>
                  <a:gd name="T9" fmla="*/ 26 h 44"/>
                  <a:gd name="T10" fmla="*/ 9 w 29"/>
                  <a:gd name="T11" fmla="*/ 27 h 44"/>
                  <a:gd name="T12" fmla="*/ 8 w 29"/>
                  <a:gd name="T13" fmla="*/ 41 h 44"/>
                  <a:gd name="T14" fmla="*/ 10 w 29"/>
                  <a:gd name="T15" fmla="*/ 18 h 4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 h="44">
                    <a:moveTo>
                      <a:pt x="10" y="18"/>
                    </a:moveTo>
                    <a:cubicBezTo>
                      <a:pt x="27" y="0"/>
                      <a:pt x="29" y="17"/>
                      <a:pt x="29" y="17"/>
                    </a:cubicBezTo>
                    <a:cubicBezTo>
                      <a:pt x="27" y="8"/>
                      <a:pt x="18" y="14"/>
                      <a:pt x="12" y="23"/>
                    </a:cubicBezTo>
                    <a:cubicBezTo>
                      <a:pt x="15" y="23"/>
                      <a:pt x="19" y="24"/>
                      <a:pt x="17" y="29"/>
                    </a:cubicBezTo>
                    <a:cubicBezTo>
                      <a:pt x="17" y="29"/>
                      <a:pt x="17" y="24"/>
                      <a:pt x="10" y="26"/>
                    </a:cubicBezTo>
                    <a:cubicBezTo>
                      <a:pt x="10" y="26"/>
                      <a:pt x="9" y="27"/>
                      <a:pt x="9" y="27"/>
                    </a:cubicBezTo>
                    <a:cubicBezTo>
                      <a:pt x="4" y="37"/>
                      <a:pt x="11" y="34"/>
                      <a:pt x="8" y="41"/>
                    </a:cubicBezTo>
                    <a:cubicBezTo>
                      <a:pt x="2" y="44"/>
                      <a:pt x="0" y="29"/>
                      <a:pt x="10" y="18"/>
                    </a:cubicBezTo>
                    <a:close/>
                  </a:path>
                </a:pathLst>
              </a:custGeom>
              <a:solidFill>
                <a:srgbClr val="BA623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47" name="í$ľíďé">
                <a:extLst>
                  <a:ext uri="{FF2B5EF4-FFF2-40B4-BE49-F238E27FC236}">
                    <a16:creationId xmlns:a16="http://schemas.microsoft.com/office/drawing/2014/main" id="{F3E9FA0C-39B8-42B1-A529-BB9EF3181BBD}"/>
                  </a:ext>
                </a:extLst>
              </p:cNvPr>
              <p:cNvSpPr/>
              <p:nvPr/>
            </p:nvSpPr>
            <p:spPr bwMode="auto">
              <a:xfrm>
                <a:off x="5490613" y="1563244"/>
                <a:ext cx="264169" cy="264169"/>
              </a:xfrm>
              <a:custGeom>
                <a:avLst/>
                <a:gdLst>
                  <a:gd name="T0" fmla="*/ 49 w 52"/>
                  <a:gd name="T1" fmla="*/ 7 h 52"/>
                  <a:gd name="T2" fmla="*/ 22 w 52"/>
                  <a:gd name="T3" fmla="*/ 35 h 52"/>
                  <a:gd name="T4" fmla="*/ 4 w 52"/>
                  <a:gd name="T5" fmla="*/ 43 h 52"/>
                  <a:gd name="T6" fmla="*/ 39 w 52"/>
                  <a:gd name="T7" fmla="*/ 46 h 52"/>
                  <a:gd name="T8" fmla="*/ 49 w 52"/>
                  <a:gd name="T9" fmla="*/ 7 h 52"/>
                </a:gdLst>
                <a:ahLst/>
                <a:cxnLst>
                  <a:cxn ang="0">
                    <a:pos x="T0" y="T1"/>
                  </a:cxn>
                  <a:cxn ang="0">
                    <a:pos x="T2" y="T3"/>
                  </a:cxn>
                  <a:cxn ang="0">
                    <a:pos x="T4" y="T5"/>
                  </a:cxn>
                  <a:cxn ang="0">
                    <a:pos x="T6" y="T7"/>
                  </a:cxn>
                  <a:cxn ang="0">
                    <a:pos x="T8" y="T9"/>
                  </a:cxn>
                </a:cxnLst>
                <a:rect l="0" t="0" r="r" b="b"/>
                <a:pathLst>
                  <a:path w="52" h="52">
                    <a:moveTo>
                      <a:pt x="49" y="7"/>
                    </a:moveTo>
                    <a:cubicBezTo>
                      <a:pt x="46" y="0"/>
                      <a:pt x="43" y="35"/>
                      <a:pt x="22" y="35"/>
                    </a:cubicBezTo>
                    <a:cubicBezTo>
                      <a:pt x="1" y="35"/>
                      <a:pt x="0" y="39"/>
                      <a:pt x="4" y="43"/>
                    </a:cubicBezTo>
                    <a:cubicBezTo>
                      <a:pt x="9" y="46"/>
                      <a:pt x="26" y="52"/>
                      <a:pt x="39" y="46"/>
                    </a:cubicBezTo>
                    <a:cubicBezTo>
                      <a:pt x="52" y="40"/>
                      <a:pt x="52" y="18"/>
                      <a:pt x="49" y="7"/>
                    </a:cubicBezTo>
                    <a:close/>
                  </a:path>
                </a:pathLst>
              </a:custGeom>
              <a:solidFill>
                <a:srgbClr val="F27864"/>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48" name="i$ḻîḋè">
                <a:extLst>
                  <a:ext uri="{FF2B5EF4-FFF2-40B4-BE49-F238E27FC236}">
                    <a16:creationId xmlns:a16="http://schemas.microsoft.com/office/drawing/2014/main" id="{BDCD21C5-6123-4FAE-8E51-9C1EFCB53E39}"/>
                  </a:ext>
                </a:extLst>
              </p:cNvPr>
              <p:cNvSpPr/>
              <p:nvPr/>
            </p:nvSpPr>
            <p:spPr bwMode="auto">
              <a:xfrm>
                <a:off x="5334069" y="1807844"/>
                <a:ext cx="716680" cy="498985"/>
              </a:xfrm>
              <a:custGeom>
                <a:avLst/>
                <a:gdLst>
                  <a:gd name="T0" fmla="*/ 70 w 141"/>
                  <a:gd name="T1" fmla="*/ 11 h 98"/>
                  <a:gd name="T2" fmla="*/ 112 w 141"/>
                  <a:gd name="T3" fmla="*/ 3 h 98"/>
                  <a:gd name="T4" fmla="*/ 126 w 141"/>
                  <a:gd name="T5" fmla="*/ 66 h 98"/>
                  <a:gd name="T6" fmla="*/ 46 w 141"/>
                  <a:gd name="T7" fmla="*/ 82 h 98"/>
                  <a:gd name="T8" fmla="*/ 37 w 141"/>
                  <a:gd name="T9" fmla="*/ 7 h 98"/>
                  <a:gd name="T10" fmla="*/ 63 w 141"/>
                  <a:gd name="T11" fmla="*/ 11 h 98"/>
                  <a:gd name="T12" fmla="*/ 62 w 141"/>
                  <a:gd name="T13" fmla="*/ 17 h 98"/>
                  <a:gd name="T14" fmla="*/ 39 w 141"/>
                  <a:gd name="T15" fmla="*/ 16 h 98"/>
                  <a:gd name="T16" fmla="*/ 44 w 141"/>
                  <a:gd name="T17" fmla="*/ 56 h 98"/>
                  <a:gd name="T18" fmla="*/ 65 w 141"/>
                  <a:gd name="T19" fmla="*/ 48 h 98"/>
                  <a:gd name="T20" fmla="*/ 76 w 141"/>
                  <a:gd name="T21" fmla="*/ 49 h 98"/>
                  <a:gd name="T22" fmla="*/ 98 w 141"/>
                  <a:gd name="T23" fmla="*/ 62 h 98"/>
                  <a:gd name="T24" fmla="*/ 107 w 141"/>
                  <a:gd name="T25" fmla="*/ 15 h 98"/>
                  <a:gd name="T26" fmla="*/ 72 w 141"/>
                  <a:gd name="T27" fmla="*/ 17 h 98"/>
                  <a:gd name="T28" fmla="*/ 70 w 141"/>
                  <a:gd name="T29" fmla="*/ 11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41" h="98">
                    <a:moveTo>
                      <a:pt x="70" y="11"/>
                    </a:moveTo>
                    <a:cubicBezTo>
                      <a:pt x="70" y="11"/>
                      <a:pt x="105" y="0"/>
                      <a:pt x="112" y="3"/>
                    </a:cubicBezTo>
                    <a:cubicBezTo>
                      <a:pt x="119" y="6"/>
                      <a:pt x="141" y="50"/>
                      <a:pt x="126" y="66"/>
                    </a:cubicBezTo>
                    <a:cubicBezTo>
                      <a:pt x="112" y="82"/>
                      <a:pt x="93" y="98"/>
                      <a:pt x="46" y="82"/>
                    </a:cubicBezTo>
                    <a:cubicBezTo>
                      <a:pt x="0" y="65"/>
                      <a:pt x="28" y="8"/>
                      <a:pt x="37" y="7"/>
                    </a:cubicBezTo>
                    <a:cubicBezTo>
                      <a:pt x="46" y="6"/>
                      <a:pt x="63" y="11"/>
                      <a:pt x="63" y="11"/>
                    </a:cubicBezTo>
                    <a:cubicBezTo>
                      <a:pt x="62" y="17"/>
                      <a:pt x="62" y="17"/>
                      <a:pt x="62" y="17"/>
                    </a:cubicBezTo>
                    <a:cubicBezTo>
                      <a:pt x="62" y="17"/>
                      <a:pt x="42" y="15"/>
                      <a:pt x="39" y="16"/>
                    </a:cubicBezTo>
                    <a:cubicBezTo>
                      <a:pt x="37" y="17"/>
                      <a:pt x="32" y="55"/>
                      <a:pt x="44" y="56"/>
                    </a:cubicBezTo>
                    <a:cubicBezTo>
                      <a:pt x="57" y="58"/>
                      <a:pt x="65" y="48"/>
                      <a:pt x="65" y="48"/>
                    </a:cubicBezTo>
                    <a:cubicBezTo>
                      <a:pt x="76" y="49"/>
                      <a:pt x="76" y="49"/>
                      <a:pt x="76" y="49"/>
                    </a:cubicBezTo>
                    <a:cubicBezTo>
                      <a:pt x="76" y="49"/>
                      <a:pt x="85" y="66"/>
                      <a:pt x="98" y="62"/>
                    </a:cubicBezTo>
                    <a:cubicBezTo>
                      <a:pt x="112" y="58"/>
                      <a:pt x="119" y="20"/>
                      <a:pt x="107" y="15"/>
                    </a:cubicBezTo>
                    <a:cubicBezTo>
                      <a:pt x="98" y="11"/>
                      <a:pt x="72" y="17"/>
                      <a:pt x="72" y="17"/>
                    </a:cubicBezTo>
                    <a:lnTo>
                      <a:pt x="70" y="11"/>
                    </a:lnTo>
                    <a:close/>
                  </a:path>
                </a:pathLst>
              </a:custGeom>
              <a:solidFill>
                <a:srgbClr val="D1543B"/>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49" name="îṣlïḋè">
                <a:extLst>
                  <a:ext uri="{FF2B5EF4-FFF2-40B4-BE49-F238E27FC236}">
                    <a16:creationId xmlns:a16="http://schemas.microsoft.com/office/drawing/2014/main" id="{A7540169-6C67-4546-BBB8-B6D5D984DA57}"/>
                  </a:ext>
                </a:extLst>
              </p:cNvPr>
              <p:cNvSpPr/>
              <p:nvPr/>
            </p:nvSpPr>
            <p:spPr bwMode="auto">
              <a:xfrm>
                <a:off x="5434356" y="1130300"/>
                <a:ext cx="860994" cy="403592"/>
              </a:xfrm>
              <a:custGeom>
                <a:avLst/>
                <a:gdLst>
                  <a:gd name="T0" fmla="*/ 38 w 169"/>
                  <a:gd name="T1" fmla="*/ 46 h 79"/>
                  <a:gd name="T2" fmla="*/ 62 w 169"/>
                  <a:gd name="T3" fmla="*/ 59 h 79"/>
                  <a:gd name="T4" fmla="*/ 59 w 169"/>
                  <a:gd name="T5" fmla="*/ 46 h 79"/>
                  <a:gd name="T6" fmla="*/ 91 w 169"/>
                  <a:gd name="T7" fmla="*/ 62 h 79"/>
                  <a:gd name="T8" fmla="*/ 82 w 169"/>
                  <a:gd name="T9" fmla="*/ 48 h 79"/>
                  <a:gd name="T10" fmla="*/ 126 w 169"/>
                  <a:gd name="T11" fmla="*/ 66 h 79"/>
                  <a:gd name="T12" fmla="*/ 124 w 169"/>
                  <a:gd name="T13" fmla="*/ 63 h 79"/>
                  <a:gd name="T14" fmla="*/ 156 w 169"/>
                  <a:gd name="T15" fmla="*/ 79 h 79"/>
                  <a:gd name="T16" fmla="*/ 152 w 169"/>
                  <a:gd name="T17" fmla="*/ 39 h 79"/>
                  <a:gd name="T18" fmla="*/ 159 w 169"/>
                  <a:gd name="T19" fmla="*/ 41 h 79"/>
                  <a:gd name="T20" fmla="*/ 101 w 169"/>
                  <a:gd name="T21" fmla="*/ 18 h 79"/>
                  <a:gd name="T22" fmla="*/ 42 w 169"/>
                  <a:gd name="T23" fmla="*/ 13 h 79"/>
                  <a:gd name="T24" fmla="*/ 47 w 169"/>
                  <a:gd name="T25" fmla="*/ 16 h 79"/>
                  <a:gd name="T26" fmla="*/ 9 w 169"/>
                  <a:gd name="T27" fmla="*/ 31 h 79"/>
                  <a:gd name="T28" fmla="*/ 15 w 169"/>
                  <a:gd name="T29" fmla="*/ 31 h 79"/>
                  <a:gd name="T30" fmla="*/ 0 w 169"/>
                  <a:gd name="T31" fmla="*/ 59 h 79"/>
                  <a:gd name="T32" fmla="*/ 8 w 169"/>
                  <a:gd name="T33" fmla="*/ 53 h 79"/>
                  <a:gd name="T34" fmla="*/ 6 w 169"/>
                  <a:gd name="T35" fmla="*/ 68 h 79"/>
                  <a:gd name="T36" fmla="*/ 24 w 169"/>
                  <a:gd name="T37" fmla="*/ 49 h 79"/>
                  <a:gd name="T38" fmla="*/ 42 w 169"/>
                  <a:gd name="T39" fmla="*/ 55 h 79"/>
                  <a:gd name="T40" fmla="*/ 38 w 169"/>
                  <a:gd name="T41" fmla="*/ 46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69" h="79">
                    <a:moveTo>
                      <a:pt x="38" y="46"/>
                    </a:moveTo>
                    <a:cubicBezTo>
                      <a:pt x="38" y="46"/>
                      <a:pt x="51" y="56"/>
                      <a:pt x="62" y="59"/>
                    </a:cubicBezTo>
                    <a:cubicBezTo>
                      <a:pt x="59" y="46"/>
                      <a:pt x="59" y="46"/>
                      <a:pt x="59" y="46"/>
                    </a:cubicBezTo>
                    <a:cubicBezTo>
                      <a:pt x="59" y="46"/>
                      <a:pt x="72" y="55"/>
                      <a:pt x="91" y="62"/>
                    </a:cubicBezTo>
                    <a:cubicBezTo>
                      <a:pt x="82" y="48"/>
                      <a:pt x="82" y="48"/>
                      <a:pt x="82" y="48"/>
                    </a:cubicBezTo>
                    <a:cubicBezTo>
                      <a:pt x="82" y="48"/>
                      <a:pt x="108" y="62"/>
                      <a:pt x="126" y="66"/>
                    </a:cubicBezTo>
                    <a:cubicBezTo>
                      <a:pt x="124" y="63"/>
                      <a:pt x="124" y="63"/>
                      <a:pt x="124" y="63"/>
                    </a:cubicBezTo>
                    <a:cubicBezTo>
                      <a:pt x="124" y="63"/>
                      <a:pt x="153" y="72"/>
                      <a:pt x="156" y="79"/>
                    </a:cubicBezTo>
                    <a:cubicBezTo>
                      <a:pt x="156" y="79"/>
                      <a:pt x="169" y="55"/>
                      <a:pt x="152" y="39"/>
                    </a:cubicBezTo>
                    <a:cubicBezTo>
                      <a:pt x="159" y="41"/>
                      <a:pt x="159" y="41"/>
                      <a:pt x="159" y="41"/>
                    </a:cubicBezTo>
                    <a:cubicBezTo>
                      <a:pt x="159" y="41"/>
                      <a:pt x="139" y="14"/>
                      <a:pt x="101" y="18"/>
                    </a:cubicBezTo>
                    <a:cubicBezTo>
                      <a:pt x="101" y="18"/>
                      <a:pt x="71" y="0"/>
                      <a:pt x="42" y="13"/>
                    </a:cubicBezTo>
                    <a:cubicBezTo>
                      <a:pt x="47" y="16"/>
                      <a:pt x="47" y="16"/>
                      <a:pt x="47" y="16"/>
                    </a:cubicBezTo>
                    <a:cubicBezTo>
                      <a:pt x="47" y="16"/>
                      <a:pt x="21" y="16"/>
                      <a:pt x="9" y="31"/>
                    </a:cubicBezTo>
                    <a:cubicBezTo>
                      <a:pt x="15" y="31"/>
                      <a:pt x="15" y="31"/>
                      <a:pt x="15" y="31"/>
                    </a:cubicBezTo>
                    <a:cubicBezTo>
                      <a:pt x="15" y="31"/>
                      <a:pt x="1" y="36"/>
                      <a:pt x="0" y="59"/>
                    </a:cubicBezTo>
                    <a:cubicBezTo>
                      <a:pt x="8" y="53"/>
                      <a:pt x="8" y="53"/>
                      <a:pt x="8" y="53"/>
                    </a:cubicBezTo>
                    <a:cubicBezTo>
                      <a:pt x="8" y="53"/>
                      <a:pt x="0" y="59"/>
                      <a:pt x="6" y="68"/>
                    </a:cubicBezTo>
                    <a:cubicBezTo>
                      <a:pt x="6" y="68"/>
                      <a:pt x="14" y="53"/>
                      <a:pt x="24" y="49"/>
                    </a:cubicBezTo>
                    <a:cubicBezTo>
                      <a:pt x="24" y="49"/>
                      <a:pt x="28" y="53"/>
                      <a:pt x="42" y="55"/>
                    </a:cubicBezTo>
                    <a:lnTo>
                      <a:pt x="38" y="46"/>
                    </a:lnTo>
                    <a:close/>
                  </a:path>
                </a:pathLst>
              </a:custGeom>
              <a:solidFill>
                <a:srgbClr val="C6392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50" name="ïšlïdè">
                <a:extLst>
                  <a:ext uri="{FF2B5EF4-FFF2-40B4-BE49-F238E27FC236}">
                    <a16:creationId xmlns:a16="http://schemas.microsoft.com/office/drawing/2014/main" id="{46F74791-8E1E-4456-A572-6205658D46CF}"/>
                  </a:ext>
                </a:extLst>
              </p:cNvPr>
              <p:cNvSpPr/>
              <p:nvPr/>
            </p:nvSpPr>
            <p:spPr bwMode="auto">
              <a:xfrm flipV="1">
                <a:off x="5561549" y="1930145"/>
                <a:ext cx="330211" cy="56259"/>
              </a:xfrm>
              <a:custGeom>
                <a:avLst/>
                <a:gdLst>
                  <a:gd name="T0" fmla="*/ 65 w 65"/>
                  <a:gd name="T1" fmla="*/ 0 h 11"/>
                  <a:gd name="T2" fmla="*/ 62 w 65"/>
                  <a:gd name="T3" fmla="*/ 1 h 11"/>
                  <a:gd name="T4" fmla="*/ 56 w 65"/>
                  <a:gd name="T5" fmla="*/ 5 h 11"/>
                  <a:gd name="T6" fmla="*/ 33 w 65"/>
                  <a:gd name="T7" fmla="*/ 10 h 11"/>
                  <a:gd name="T8" fmla="*/ 9 w 65"/>
                  <a:gd name="T9" fmla="*/ 8 h 11"/>
                  <a:gd name="T10" fmla="*/ 2 w 65"/>
                  <a:gd name="T11" fmla="*/ 3 h 11"/>
                  <a:gd name="T12" fmla="*/ 0 w 65"/>
                  <a:gd name="T13" fmla="*/ 1 h 11"/>
                  <a:gd name="T14" fmla="*/ 0 w 65"/>
                  <a:gd name="T15" fmla="*/ 0 h 11"/>
                  <a:gd name="T16" fmla="*/ 4 w 65"/>
                  <a:gd name="T17" fmla="*/ 0 h 11"/>
                  <a:gd name="T18" fmla="*/ 4 w 65"/>
                  <a:gd name="T19" fmla="*/ 0 h 11"/>
                  <a:gd name="T20" fmla="*/ 5 w 65"/>
                  <a:gd name="T21" fmla="*/ 1 h 11"/>
                  <a:gd name="T22" fmla="*/ 10 w 65"/>
                  <a:gd name="T23" fmla="*/ 5 h 11"/>
                  <a:gd name="T24" fmla="*/ 33 w 65"/>
                  <a:gd name="T25" fmla="*/ 8 h 11"/>
                  <a:gd name="T26" fmla="*/ 55 w 65"/>
                  <a:gd name="T27" fmla="*/ 4 h 11"/>
                  <a:gd name="T28" fmla="*/ 62 w 65"/>
                  <a:gd name="T29" fmla="*/ 1 h 11"/>
                  <a:gd name="T30" fmla="*/ 65 w 65"/>
                  <a:gd name="T31" fmla="*/ 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5" h="11">
                    <a:moveTo>
                      <a:pt x="65" y="0"/>
                    </a:moveTo>
                    <a:cubicBezTo>
                      <a:pt x="65" y="0"/>
                      <a:pt x="64" y="0"/>
                      <a:pt x="62" y="1"/>
                    </a:cubicBezTo>
                    <a:cubicBezTo>
                      <a:pt x="61" y="2"/>
                      <a:pt x="59" y="4"/>
                      <a:pt x="56" y="5"/>
                    </a:cubicBezTo>
                    <a:cubicBezTo>
                      <a:pt x="50" y="7"/>
                      <a:pt x="41" y="9"/>
                      <a:pt x="33" y="10"/>
                    </a:cubicBezTo>
                    <a:cubicBezTo>
                      <a:pt x="24" y="11"/>
                      <a:pt x="16" y="10"/>
                      <a:pt x="9" y="8"/>
                    </a:cubicBezTo>
                    <a:cubicBezTo>
                      <a:pt x="6" y="7"/>
                      <a:pt x="3" y="6"/>
                      <a:pt x="2" y="3"/>
                    </a:cubicBezTo>
                    <a:cubicBezTo>
                      <a:pt x="1" y="2"/>
                      <a:pt x="1" y="1"/>
                      <a:pt x="0" y="1"/>
                    </a:cubicBezTo>
                    <a:cubicBezTo>
                      <a:pt x="0" y="0"/>
                      <a:pt x="0" y="0"/>
                      <a:pt x="0" y="0"/>
                    </a:cubicBezTo>
                    <a:cubicBezTo>
                      <a:pt x="4" y="0"/>
                      <a:pt x="4" y="0"/>
                      <a:pt x="4" y="0"/>
                    </a:cubicBezTo>
                    <a:cubicBezTo>
                      <a:pt x="4" y="0"/>
                      <a:pt x="4" y="0"/>
                      <a:pt x="4" y="0"/>
                    </a:cubicBezTo>
                    <a:cubicBezTo>
                      <a:pt x="4" y="0"/>
                      <a:pt x="5" y="1"/>
                      <a:pt x="5" y="1"/>
                    </a:cubicBezTo>
                    <a:cubicBezTo>
                      <a:pt x="5" y="2"/>
                      <a:pt x="7" y="4"/>
                      <a:pt x="10" y="5"/>
                    </a:cubicBezTo>
                    <a:cubicBezTo>
                      <a:pt x="16" y="7"/>
                      <a:pt x="24" y="8"/>
                      <a:pt x="33" y="8"/>
                    </a:cubicBezTo>
                    <a:cubicBezTo>
                      <a:pt x="41" y="8"/>
                      <a:pt x="49" y="7"/>
                      <a:pt x="55" y="4"/>
                    </a:cubicBezTo>
                    <a:cubicBezTo>
                      <a:pt x="58" y="3"/>
                      <a:pt x="61" y="2"/>
                      <a:pt x="62" y="1"/>
                    </a:cubicBezTo>
                    <a:cubicBezTo>
                      <a:pt x="64" y="0"/>
                      <a:pt x="65" y="0"/>
                      <a:pt x="65" y="0"/>
                    </a:cubicBezTo>
                    <a:close/>
                  </a:path>
                </a:pathLst>
              </a:custGeom>
              <a:solidFill>
                <a:srgbClr val="BA623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51" name="is1idè">
                <a:extLst>
                  <a:ext uri="{FF2B5EF4-FFF2-40B4-BE49-F238E27FC236}">
                    <a16:creationId xmlns:a16="http://schemas.microsoft.com/office/drawing/2014/main" id="{4E7A48C4-7618-47E9-8A3C-5336084803C1}"/>
                  </a:ext>
                </a:extLst>
              </p:cNvPr>
              <p:cNvSpPr/>
              <p:nvPr/>
            </p:nvSpPr>
            <p:spPr bwMode="auto">
              <a:xfrm>
                <a:off x="5617806" y="2284815"/>
                <a:ext cx="418268" cy="215249"/>
              </a:xfrm>
              <a:custGeom>
                <a:avLst/>
                <a:gdLst>
                  <a:gd name="T0" fmla="*/ 12 w 82"/>
                  <a:gd name="T1" fmla="*/ 0 h 42"/>
                  <a:gd name="T2" fmla="*/ 51 w 82"/>
                  <a:gd name="T3" fmla="*/ 22 h 42"/>
                  <a:gd name="T4" fmla="*/ 61 w 82"/>
                  <a:gd name="T5" fmla="*/ 4 h 42"/>
                  <a:gd name="T6" fmla="*/ 75 w 82"/>
                  <a:gd name="T7" fmla="*/ 16 h 42"/>
                  <a:gd name="T8" fmla="*/ 79 w 82"/>
                  <a:gd name="T9" fmla="*/ 40 h 42"/>
                  <a:gd name="T10" fmla="*/ 57 w 82"/>
                  <a:gd name="T11" fmla="*/ 37 h 42"/>
                  <a:gd name="T12" fmla="*/ 30 w 82"/>
                  <a:gd name="T13" fmla="*/ 42 h 42"/>
                  <a:gd name="T14" fmla="*/ 0 w 82"/>
                  <a:gd name="T15" fmla="*/ 16 h 42"/>
                  <a:gd name="T16" fmla="*/ 12 w 82"/>
                  <a:gd name="T17" fmla="*/ 0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2" h="42">
                    <a:moveTo>
                      <a:pt x="12" y="0"/>
                    </a:moveTo>
                    <a:cubicBezTo>
                      <a:pt x="12" y="0"/>
                      <a:pt x="30" y="21"/>
                      <a:pt x="51" y="22"/>
                    </a:cubicBezTo>
                    <a:cubicBezTo>
                      <a:pt x="67" y="22"/>
                      <a:pt x="61" y="4"/>
                      <a:pt x="61" y="4"/>
                    </a:cubicBezTo>
                    <a:cubicBezTo>
                      <a:pt x="61" y="4"/>
                      <a:pt x="70" y="10"/>
                      <a:pt x="75" y="16"/>
                    </a:cubicBezTo>
                    <a:cubicBezTo>
                      <a:pt x="82" y="25"/>
                      <a:pt x="79" y="40"/>
                      <a:pt x="79" y="40"/>
                    </a:cubicBezTo>
                    <a:cubicBezTo>
                      <a:pt x="67" y="14"/>
                      <a:pt x="57" y="37"/>
                      <a:pt x="57" y="37"/>
                    </a:cubicBezTo>
                    <a:cubicBezTo>
                      <a:pt x="57" y="37"/>
                      <a:pt x="42" y="16"/>
                      <a:pt x="30" y="42"/>
                    </a:cubicBezTo>
                    <a:cubicBezTo>
                      <a:pt x="30" y="42"/>
                      <a:pt x="4" y="28"/>
                      <a:pt x="0" y="16"/>
                    </a:cubicBezTo>
                    <a:lnTo>
                      <a:pt x="12" y="0"/>
                    </a:lnTo>
                    <a:close/>
                  </a:path>
                </a:pathLst>
              </a:custGeom>
              <a:solidFill>
                <a:srgbClr val="D3223C"/>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52" name="iŝļíḋe">
                <a:extLst>
                  <a:ext uri="{FF2B5EF4-FFF2-40B4-BE49-F238E27FC236}">
                    <a16:creationId xmlns:a16="http://schemas.microsoft.com/office/drawing/2014/main" id="{09EBD84D-6EE7-4ECA-B149-FC0EC06E8C6A}"/>
                  </a:ext>
                </a:extLst>
              </p:cNvPr>
              <p:cNvSpPr/>
              <p:nvPr/>
            </p:nvSpPr>
            <p:spPr bwMode="auto">
              <a:xfrm>
                <a:off x="5419680" y="2355750"/>
                <a:ext cx="1122717" cy="1890763"/>
              </a:xfrm>
              <a:custGeom>
                <a:avLst/>
                <a:gdLst>
                  <a:gd name="T0" fmla="*/ 218 w 221"/>
                  <a:gd name="T1" fmla="*/ 226 h 372"/>
                  <a:gd name="T2" fmla="*/ 186 w 221"/>
                  <a:gd name="T3" fmla="*/ 136 h 372"/>
                  <a:gd name="T4" fmla="*/ 138 w 221"/>
                  <a:gd name="T5" fmla="*/ 6 h 372"/>
                  <a:gd name="T6" fmla="*/ 124 w 221"/>
                  <a:gd name="T7" fmla="*/ 3 h 372"/>
                  <a:gd name="T8" fmla="*/ 144 w 221"/>
                  <a:gd name="T9" fmla="*/ 99 h 372"/>
                  <a:gd name="T10" fmla="*/ 69 w 221"/>
                  <a:gd name="T11" fmla="*/ 89 h 372"/>
                  <a:gd name="T12" fmla="*/ 29 w 221"/>
                  <a:gd name="T13" fmla="*/ 7 h 372"/>
                  <a:gd name="T14" fmla="*/ 19 w 221"/>
                  <a:gd name="T15" fmla="*/ 12 h 372"/>
                  <a:gd name="T16" fmla="*/ 51 w 221"/>
                  <a:gd name="T17" fmla="*/ 199 h 372"/>
                  <a:gd name="T18" fmla="*/ 8 w 221"/>
                  <a:gd name="T19" fmla="*/ 266 h 372"/>
                  <a:gd name="T20" fmla="*/ 77 w 221"/>
                  <a:gd name="T21" fmla="*/ 362 h 372"/>
                  <a:gd name="T22" fmla="*/ 216 w 221"/>
                  <a:gd name="T23" fmla="*/ 284 h 372"/>
                  <a:gd name="T24" fmla="*/ 218 w 221"/>
                  <a:gd name="T25" fmla="*/ 276 h 372"/>
                  <a:gd name="T26" fmla="*/ 218 w 221"/>
                  <a:gd name="T27" fmla="*/ 226 h 3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21" h="372">
                    <a:moveTo>
                      <a:pt x="218" y="226"/>
                    </a:moveTo>
                    <a:cubicBezTo>
                      <a:pt x="218" y="226"/>
                      <a:pt x="197" y="199"/>
                      <a:pt x="186" y="136"/>
                    </a:cubicBezTo>
                    <a:cubicBezTo>
                      <a:pt x="179" y="92"/>
                      <a:pt x="164" y="47"/>
                      <a:pt x="138" y="6"/>
                    </a:cubicBezTo>
                    <a:cubicBezTo>
                      <a:pt x="138" y="6"/>
                      <a:pt x="131" y="0"/>
                      <a:pt x="124" y="3"/>
                    </a:cubicBezTo>
                    <a:cubicBezTo>
                      <a:pt x="124" y="3"/>
                      <a:pt x="172" y="92"/>
                      <a:pt x="144" y="99"/>
                    </a:cubicBezTo>
                    <a:cubicBezTo>
                      <a:pt x="124" y="103"/>
                      <a:pt x="73" y="108"/>
                      <a:pt x="69" y="89"/>
                    </a:cubicBezTo>
                    <a:cubicBezTo>
                      <a:pt x="53" y="20"/>
                      <a:pt x="29" y="7"/>
                      <a:pt x="29" y="7"/>
                    </a:cubicBezTo>
                    <a:cubicBezTo>
                      <a:pt x="29" y="7"/>
                      <a:pt x="23" y="5"/>
                      <a:pt x="19" y="12"/>
                    </a:cubicBezTo>
                    <a:cubicBezTo>
                      <a:pt x="19" y="12"/>
                      <a:pt x="59" y="117"/>
                      <a:pt x="51" y="199"/>
                    </a:cubicBezTo>
                    <a:cubicBezTo>
                      <a:pt x="44" y="264"/>
                      <a:pt x="8" y="266"/>
                      <a:pt x="8" y="266"/>
                    </a:cubicBezTo>
                    <a:cubicBezTo>
                      <a:pt x="8" y="266"/>
                      <a:pt x="0" y="355"/>
                      <a:pt x="77" y="362"/>
                    </a:cubicBezTo>
                    <a:cubicBezTo>
                      <a:pt x="168" y="372"/>
                      <a:pt x="216" y="338"/>
                      <a:pt x="216" y="284"/>
                    </a:cubicBezTo>
                    <a:cubicBezTo>
                      <a:pt x="217" y="281"/>
                      <a:pt x="217" y="278"/>
                      <a:pt x="218" y="276"/>
                    </a:cubicBezTo>
                    <a:cubicBezTo>
                      <a:pt x="221" y="262"/>
                      <a:pt x="212" y="241"/>
                      <a:pt x="218" y="226"/>
                    </a:cubicBezTo>
                    <a:close/>
                  </a:path>
                </a:pathLst>
              </a:custGeom>
              <a:solidFill>
                <a:srgbClr val="30638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53" name="íŝľíḍê">
                <a:extLst>
                  <a:ext uri="{FF2B5EF4-FFF2-40B4-BE49-F238E27FC236}">
                    <a16:creationId xmlns:a16="http://schemas.microsoft.com/office/drawing/2014/main" id="{9C287710-165F-4460-B57E-B57BC776FE3B}"/>
                  </a:ext>
                </a:extLst>
              </p:cNvPr>
              <p:cNvSpPr/>
              <p:nvPr/>
            </p:nvSpPr>
            <p:spPr bwMode="auto">
              <a:xfrm>
                <a:off x="5400112" y="4028818"/>
                <a:ext cx="569920" cy="1871195"/>
              </a:xfrm>
              <a:custGeom>
                <a:avLst/>
                <a:gdLst>
                  <a:gd name="T0" fmla="*/ 112 w 112"/>
                  <a:gd name="T1" fmla="*/ 15 h 368"/>
                  <a:gd name="T2" fmla="*/ 68 w 112"/>
                  <a:gd name="T3" fmla="*/ 203 h 368"/>
                  <a:gd name="T4" fmla="*/ 44 w 112"/>
                  <a:gd name="T5" fmla="*/ 362 h 368"/>
                  <a:gd name="T6" fmla="*/ 23 w 112"/>
                  <a:gd name="T7" fmla="*/ 368 h 368"/>
                  <a:gd name="T8" fmla="*/ 23 w 112"/>
                  <a:gd name="T9" fmla="*/ 222 h 368"/>
                  <a:gd name="T10" fmla="*/ 37 w 112"/>
                  <a:gd name="T11" fmla="*/ 0 h 368"/>
                  <a:gd name="T12" fmla="*/ 112 w 112"/>
                  <a:gd name="T13" fmla="*/ 15 h 368"/>
                </a:gdLst>
                <a:ahLst/>
                <a:cxnLst>
                  <a:cxn ang="0">
                    <a:pos x="T0" y="T1"/>
                  </a:cxn>
                  <a:cxn ang="0">
                    <a:pos x="T2" y="T3"/>
                  </a:cxn>
                  <a:cxn ang="0">
                    <a:pos x="T4" y="T5"/>
                  </a:cxn>
                  <a:cxn ang="0">
                    <a:pos x="T6" y="T7"/>
                  </a:cxn>
                  <a:cxn ang="0">
                    <a:pos x="T8" y="T9"/>
                  </a:cxn>
                  <a:cxn ang="0">
                    <a:pos x="T10" y="T11"/>
                  </a:cxn>
                  <a:cxn ang="0">
                    <a:pos x="T12" y="T13"/>
                  </a:cxn>
                </a:cxnLst>
                <a:rect l="0" t="0" r="r" b="b"/>
                <a:pathLst>
                  <a:path w="112" h="368">
                    <a:moveTo>
                      <a:pt x="112" y="15"/>
                    </a:moveTo>
                    <a:cubicBezTo>
                      <a:pt x="112" y="15"/>
                      <a:pt x="99" y="111"/>
                      <a:pt x="68" y="203"/>
                    </a:cubicBezTo>
                    <a:cubicBezTo>
                      <a:pt x="38" y="296"/>
                      <a:pt x="44" y="362"/>
                      <a:pt x="44" y="362"/>
                    </a:cubicBezTo>
                    <a:cubicBezTo>
                      <a:pt x="23" y="368"/>
                      <a:pt x="23" y="368"/>
                      <a:pt x="23" y="368"/>
                    </a:cubicBezTo>
                    <a:cubicBezTo>
                      <a:pt x="23" y="368"/>
                      <a:pt x="0" y="350"/>
                      <a:pt x="23" y="222"/>
                    </a:cubicBezTo>
                    <a:cubicBezTo>
                      <a:pt x="45" y="93"/>
                      <a:pt x="37" y="0"/>
                      <a:pt x="37" y="0"/>
                    </a:cubicBezTo>
                    <a:lnTo>
                      <a:pt x="112" y="15"/>
                    </a:lnTo>
                    <a:close/>
                  </a:path>
                </a:pathLst>
              </a:custGeom>
              <a:solidFill>
                <a:srgbClr val="30638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54" name="ï$ļíďè">
                <a:extLst>
                  <a:ext uri="{FF2B5EF4-FFF2-40B4-BE49-F238E27FC236}">
                    <a16:creationId xmlns:a16="http://schemas.microsoft.com/office/drawing/2014/main" id="{48D2FE6E-1D23-46D6-9B74-88F05EB81BDA}"/>
                  </a:ext>
                </a:extLst>
              </p:cNvPr>
              <p:cNvSpPr/>
              <p:nvPr/>
            </p:nvSpPr>
            <p:spPr bwMode="auto">
              <a:xfrm>
                <a:off x="5903989" y="3896734"/>
                <a:ext cx="604164" cy="1956805"/>
              </a:xfrm>
              <a:custGeom>
                <a:avLst/>
                <a:gdLst>
                  <a:gd name="T0" fmla="*/ 119 w 119"/>
                  <a:gd name="T1" fmla="*/ 0 h 385"/>
                  <a:gd name="T2" fmla="*/ 69 w 119"/>
                  <a:gd name="T3" fmla="*/ 220 h 385"/>
                  <a:gd name="T4" fmla="*/ 40 w 119"/>
                  <a:gd name="T5" fmla="*/ 379 h 385"/>
                  <a:gd name="T6" fmla="*/ 19 w 119"/>
                  <a:gd name="T7" fmla="*/ 385 h 385"/>
                  <a:gd name="T8" fmla="*/ 23 w 119"/>
                  <a:gd name="T9" fmla="*/ 239 h 385"/>
                  <a:gd name="T10" fmla="*/ 37 w 119"/>
                  <a:gd name="T11" fmla="*/ 17 h 385"/>
                  <a:gd name="T12" fmla="*/ 119 w 119"/>
                  <a:gd name="T13" fmla="*/ 0 h 385"/>
                </a:gdLst>
                <a:ahLst/>
                <a:cxnLst>
                  <a:cxn ang="0">
                    <a:pos x="T0" y="T1"/>
                  </a:cxn>
                  <a:cxn ang="0">
                    <a:pos x="T2" y="T3"/>
                  </a:cxn>
                  <a:cxn ang="0">
                    <a:pos x="T4" y="T5"/>
                  </a:cxn>
                  <a:cxn ang="0">
                    <a:pos x="T6" y="T7"/>
                  </a:cxn>
                  <a:cxn ang="0">
                    <a:pos x="T8" y="T9"/>
                  </a:cxn>
                  <a:cxn ang="0">
                    <a:pos x="T10" y="T11"/>
                  </a:cxn>
                  <a:cxn ang="0">
                    <a:pos x="T12" y="T13"/>
                  </a:cxn>
                </a:cxnLst>
                <a:rect l="0" t="0" r="r" b="b"/>
                <a:pathLst>
                  <a:path w="119" h="385">
                    <a:moveTo>
                      <a:pt x="119" y="0"/>
                    </a:moveTo>
                    <a:cubicBezTo>
                      <a:pt x="119" y="0"/>
                      <a:pt x="99" y="128"/>
                      <a:pt x="69" y="220"/>
                    </a:cubicBezTo>
                    <a:cubicBezTo>
                      <a:pt x="38" y="313"/>
                      <a:pt x="40" y="379"/>
                      <a:pt x="40" y="379"/>
                    </a:cubicBezTo>
                    <a:cubicBezTo>
                      <a:pt x="19" y="385"/>
                      <a:pt x="19" y="385"/>
                      <a:pt x="19" y="385"/>
                    </a:cubicBezTo>
                    <a:cubicBezTo>
                      <a:pt x="19" y="385"/>
                      <a:pt x="0" y="367"/>
                      <a:pt x="23" y="239"/>
                    </a:cubicBezTo>
                    <a:cubicBezTo>
                      <a:pt x="46" y="110"/>
                      <a:pt x="37" y="17"/>
                      <a:pt x="37" y="17"/>
                    </a:cubicBezTo>
                    <a:lnTo>
                      <a:pt x="119" y="0"/>
                    </a:lnTo>
                    <a:close/>
                  </a:path>
                </a:pathLst>
              </a:custGeom>
              <a:solidFill>
                <a:srgbClr val="30638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55" name="ïšļídè">
                <a:extLst>
                  <a:ext uri="{FF2B5EF4-FFF2-40B4-BE49-F238E27FC236}">
                    <a16:creationId xmlns:a16="http://schemas.microsoft.com/office/drawing/2014/main" id="{E9CA6D0E-94DB-414F-BE5C-32A126C12F65}"/>
                  </a:ext>
                </a:extLst>
              </p:cNvPr>
              <p:cNvSpPr/>
              <p:nvPr/>
            </p:nvSpPr>
            <p:spPr bwMode="auto">
              <a:xfrm>
                <a:off x="5957801" y="5736130"/>
                <a:ext cx="540568" cy="401145"/>
              </a:xfrm>
              <a:custGeom>
                <a:avLst/>
                <a:gdLst>
                  <a:gd name="T0" fmla="*/ 20 w 106"/>
                  <a:gd name="T1" fmla="*/ 18 h 79"/>
                  <a:gd name="T2" fmla="*/ 0 w 106"/>
                  <a:gd name="T3" fmla="*/ 18 h 79"/>
                  <a:gd name="T4" fmla="*/ 7 w 106"/>
                  <a:gd name="T5" fmla="*/ 42 h 79"/>
                  <a:gd name="T6" fmla="*/ 0 w 106"/>
                  <a:gd name="T7" fmla="*/ 60 h 79"/>
                  <a:gd name="T8" fmla="*/ 25 w 106"/>
                  <a:gd name="T9" fmla="*/ 64 h 79"/>
                  <a:gd name="T10" fmla="*/ 93 w 106"/>
                  <a:gd name="T11" fmla="*/ 72 h 79"/>
                  <a:gd name="T12" fmla="*/ 80 w 106"/>
                  <a:gd name="T13" fmla="*/ 53 h 79"/>
                  <a:gd name="T14" fmla="*/ 37 w 106"/>
                  <a:gd name="T15" fmla="*/ 24 h 79"/>
                  <a:gd name="T16" fmla="*/ 40 w 106"/>
                  <a:gd name="T17" fmla="*/ 8 h 79"/>
                  <a:gd name="T18" fmla="*/ 20 w 106"/>
                  <a:gd name="T19" fmla="*/ 18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6" h="79">
                    <a:moveTo>
                      <a:pt x="20" y="18"/>
                    </a:moveTo>
                    <a:cubicBezTo>
                      <a:pt x="20" y="18"/>
                      <a:pt x="0" y="8"/>
                      <a:pt x="0" y="18"/>
                    </a:cubicBezTo>
                    <a:cubicBezTo>
                      <a:pt x="1" y="28"/>
                      <a:pt x="7" y="42"/>
                      <a:pt x="7" y="42"/>
                    </a:cubicBezTo>
                    <a:cubicBezTo>
                      <a:pt x="0" y="51"/>
                      <a:pt x="0" y="60"/>
                      <a:pt x="0" y="60"/>
                    </a:cubicBezTo>
                    <a:cubicBezTo>
                      <a:pt x="0" y="69"/>
                      <a:pt x="25" y="64"/>
                      <a:pt x="25" y="64"/>
                    </a:cubicBezTo>
                    <a:cubicBezTo>
                      <a:pt x="25" y="64"/>
                      <a:pt x="66" y="79"/>
                      <a:pt x="93" y="72"/>
                    </a:cubicBezTo>
                    <a:cubicBezTo>
                      <a:pt x="93" y="72"/>
                      <a:pt x="106" y="60"/>
                      <a:pt x="80" y="53"/>
                    </a:cubicBezTo>
                    <a:cubicBezTo>
                      <a:pt x="53" y="46"/>
                      <a:pt x="34" y="40"/>
                      <a:pt x="37" y="24"/>
                    </a:cubicBezTo>
                    <a:cubicBezTo>
                      <a:pt x="40" y="8"/>
                      <a:pt x="40" y="8"/>
                      <a:pt x="40" y="8"/>
                    </a:cubicBezTo>
                    <a:cubicBezTo>
                      <a:pt x="40" y="8"/>
                      <a:pt x="19" y="0"/>
                      <a:pt x="20" y="18"/>
                    </a:cubicBezTo>
                    <a:close/>
                  </a:path>
                </a:pathLst>
              </a:custGeom>
              <a:solidFill>
                <a:srgbClr val="404041"/>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56" name="îṥ1iḍé">
                <a:extLst>
                  <a:ext uri="{FF2B5EF4-FFF2-40B4-BE49-F238E27FC236}">
                    <a16:creationId xmlns:a16="http://schemas.microsoft.com/office/drawing/2014/main" id="{F70F9209-A0E0-4A10-9C93-C397C1EE03FB}"/>
                  </a:ext>
                </a:extLst>
              </p:cNvPr>
              <p:cNvSpPr/>
              <p:nvPr/>
            </p:nvSpPr>
            <p:spPr bwMode="auto">
              <a:xfrm>
                <a:off x="5446585" y="5736130"/>
                <a:ext cx="543013" cy="401145"/>
              </a:xfrm>
              <a:custGeom>
                <a:avLst/>
                <a:gdLst>
                  <a:gd name="T0" fmla="*/ 21 w 107"/>
                  <a:gd name="T1" fmla="*/ 18 h 79"/>
                  <a:gd name="T2" fmla="*/ 1 w 107"/>
                  <a:gd name="T3" fmla="*/ 18 h 79"/>
                  <a:gd name="T4" fmla="*/ 8 w 107"/>
                  <a:gd name="T5" fmla="*/ 42 h 79"/>
                  <a:gd name="T6" fmla="*/ 1 w 107"/>
                  <a:gd name="T7" fmla="*/ 60 h 79"/>
                  <a:gd name="T8" fmla="*/ 25 w 107"/>
                  <a:gd name="T9" fmla="*/ 64 h 79"/>
                  <a:gd name="T10" fmla="*/ 94 w 107"/>
                  <a:gd name="T11" fmla="*/ 72 h 79"/>
                  <a:gd name="T12" fmla="*/ 80 w 107"/>
                  <a:gd name="T13" fmla="*/ 53 h 79"/>
                  <a:gd name="T14" fmla="*/ 38 w 107"/>
                  <a:gd name="T15" fmla="*/ 24 h 79"/>
                  <a:gd name="T16" fmla="*/ 40 w 107"/>
                  <a:gd name="T17" fmla="*/ 8 h 79"/>
                  <a:gd name="T18" fmla="*/ 21 w 107"/>
                  <a:gd name="T19" fmla="*/ 18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7" h="79">
                    <a:moveTo>
                      <a:pt x="21" y="18"/>
                    </a:moveTo>
                    <a:cubicBezTo>
                      <a:pt x="21" y="18"/>
                      <a:pt x="0" y="8"/>
                      <a:pt x="1" y="18"/>
                    </a:cubicBezTo>
                    <a:cubicBezTo>
                      <a:pt x="1" y="28"/>
                      <a:pt x="8" y="42"/>
                      <a:pt x="8" y="42"/>
                    </a:cubicBezTo>
                    <a:cubicBezTo>
                      <a:pt x="1" y="51"/>
                      <a:pt x="1" y="60"/>
                      <a:pt x="1" y="60"/>
                    </a:cubicBezTo>
                    <a:cubicBezTo>
                      <a:pt x="1" y="69"/>
                      <a:pt x="25" y="64"/>
                      <a:pt x="25" y="64"/>
                    </a:cubicBezTo>
                    <a:cubicBezTo>
                      <a:pt x="25" y="64"/>
                      <a:pt x="66" y="79"/>
                      <a:pt x="94" y="72"/>
                    </a:cubicBezTo>
                    <a:cubicBezTo>
                      <a:pt x="94" y="72"/>
                      <a:pt x="107" y="60"/>
                      <a:pt x="80" y="53"/>
                    </a:cubicBezTo>
                    <a:cubicBezTo>
                      <a:pt x="53" y="46"/>
                      <a:pt x="35" y="40"/>
                      <a:pt x="38" y="24"/>
                    </a:cubicBezTo>
                    <a:cubicBezTo>
                      <a:pt x="40" y="8"/>
                      <a:pt x="40" y="8"/>
                      <a:pt x="40" y="8"/>
                    </a:cubicBezTo>
                    <a:cubicBezTo>
                      <a:pt x="40" y="8"/>
                      <a:pt x="19" y="0"/>
                      <a:pt x="21" y="18"/>
                    </a:cubicBezTo>
                    <a:close/>
                  </a:path>
                </a:pathLst>
              </a:custGeom>
              <a:solidFill>
                <a:srgbClr val="404041"/>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57" name="íS1îḍé">
                <a:extLst>
                  <a:ext uri="{FF2B5EF4-FFF2-40B4-BE49-F238E27FC236}">
                    <a16:creationId xmlns:a16="http://schemas.microsoft.com/office/drawing/2014/main" id="{3E39CA5F-11B4-47F8-92A3-B565D4C3E1D8}"/>
                  </a:ext>
                </a:extLst>
              </p:cNvPr>
              <p:cNvSpPr/>
              <p:nvPr/>
            </p:nvSpPr>
            <p:spPr bwMode="auto">
              <a:xfrm>
                <a:off x="4923140" y="2431575"/>
                <a:ext cx="736248" cy="946605"/>
              </a:xfrm>
              <a:custGeom>
                <a:avLst/>
                <a:gdLst>
                  <a:gd name="T0" fmla="*/ 112 w 145"/>
                  <a:gd name="T1" fmla="*/ 0 h 186"/>
                  <a:gd name="T2" fmla="*/ 101 w 145"/>
                  <a:gd name="T3" fmla="*/ 87 h 186"/>
                  <a:gd name="T4" fmla="*/ 106 w 145"/>
                  <a:gd name="T5" fmla="*/ 134 h 186"/>
                  <a:gd name="T6" fmla="*/ 107 w 145"/>
                  <a:gd name="T7" fmla="*/ 180 h 186"/>
                  <a:gd name="T8" fmla="*/ 112 w 145"/>
                  <a:gd name="T9" fmla="*/ 0 h 186"/>
                </a:gdLst>
                <a:ahLst/>
                <a:cxnLst>
                  <a:cxn ang="0">
                    <a:pos x="T0" y="T1"/>
                  </a:cxn>
                  <a:cxn ang="0">
                    <a:pos x="T2" y="T3"/>
                  </a:cxn>
                  <a:cxn ang="0">
                    <a:pos x="T4" y="T5"/>
                  </a:cxn>
                  <a:cxn ang="0">
                    <a:pos x="T6" y="T7"/>
                  </a:cxn>
                  <a:cxn ang="0">
                    <a:pos x="T8" y="T9"/>
                  </a:cxn>
                </a:cxnLst>
                <a:rect l="0" t="0" r="r" b="b"/>
                <a:pathLst>
                  <a:path w="145" h="186">
                    <a:moveTo>
                      <a:pt x="112" y="0"/>
                    </a:moveTo>
                    <a:cubicBezTo>
                      <a:pt x="112" y="0"/>
                      <a:pt x="145" y="32"/>
                      <a:pt x="101" y="87"/>
                    </a:cubicBezTo>
                    <a:cubicBezTo>
                      <a:pt x="101" y="87"/>
                      <a:pt x="61" y="128"/>
                      <a:pt x="106" y="134"/>
                    </a:cubicBezTo>
                    <a:cubicBezTo>
                      <a:pt x="107" y="180"/>
                      <a:pt x="107" y="180"/>
                      <a:pt x="107" y="180"/>
                    </a:cubicBezTo>
                    <a:cubicBezTo>
                      <a:pt x="0" y="186"/>
                      <a:pt x="3" y="60"/>
                      <a:pt x="112" y="0"/>
                    </a:cubicBezTo>
                    <a:close/>
                  </a:path>
                </a:pathLst>
              </a:custGeom>
              <a:solidFill>
                <a:srgbClr val="A50F25"/>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58" name="ï$liḋé">
                <a:extLst>
                  <a:ext uri="{FF2B5EF4-FFF2-40B4-BE49-F238E27FC236}">
                    <a16:creationId xmlns:a16="http://schemas.microsoft.com/office/drawing/2014/main" id="{9DB1CDDA-477B-45D6-B875-78C514DAE0E7}"/>
                  </a:ext>
                </a:extLst>
              </p:cNvPr>
              <p:cNvSpPr/>
              <p:nvPr/>
            </p:nvSpPr>
            <p:spPr bwMode="auto">
              <a:xfrm>
                <a:off x="5258244" y="3033293"/>
                <a:ext cx="364456" cy="381577"/>
              </a:xfrm>
              <a:custGeom>
                <a:avLst/>
                <a:gdLst>
                  <a:gd name="T0" fmla="*/ 23 w 72"/>
                  <a:gd name="T1" fmla="*/ 15 h 75"/>
                  <a:gd name="T2" fmla="*/ 65 w 72"/>
                  <a:gd name="T3" fmla="*/ 29 h 75"/>
                  <a:gd name="T4" fmla="*/ 51 w 72"/>
                  <a:gd name="T5" fmla="*/ 69 h 75"/>
                  <a:gd name="T6" fmla="*/ 23 w 72"/>
                  <a:gd name="T7" fmla="*/ 15 h 75"/>
                </a:gdLst>
                <a:ahLst/>
                <a:cxnLst>
                  <a:cxn ang="0">
                    <a:pos x="T0" y="T1"/>
                  </a:cxn>
                  <a:cxn ang="0">
                    <a:pos x="T2" y="T3"/>
                  </a:cxn>
                  <a:cxn ang="0">
                    <a:pos x="T4" y="T5"/>
                  </a:cxn>
                  <a:cxn ang="0">
                    <a:pos x="T6" y="T7"/>
                  </a:cxn>
                </a:cxnLst>
                <a:rect l="0" t="0" r="r" b="b"/>
                <a:pathLst>
                  <a:path w="72" h="75">
                    <a:moveTo>
                      <a:pt x="23" y="15"/>
                    </a:moveTo>
                    <a:cubicBezTo>
                      <a:pt x="39" y="1"/>
                      <a:pt x="61" y="0"/>
                      <a:pt x="65" y="29"/>
                    </a:cubicBezTo>
                    <a:cubicBezTo>
                      <a:pt x="69" y="59"/>
                      <a:pt x="72" y="63"/>
                      <a:pt x="51" y="69"/>
                    </a:cubicBezTo>
                    <a:cubicBezTo>
                      <a:pt x="31" y="75"/>
                      <a:pt x="0" y="35"/>
                      <a:pt x="23" y="15"/>
                    </a:cubicBezTo>
                    <a:close/>
                  </a:path>
                </a:pathLst>
              </a:custGeom>
              <a:solidFill>
                <a:srgbClr val="D3223C"/>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59" name="ïṥľíďê">
                <a:extLst>
                  <a:ext uri="{FF2B5EF4-FFF2-40B4-BE49-F238E27FC236}">
                    <a16:creationId xmlns:a16="http://schemas.microsoft.com/office/drawing/2014/main" id="{62A6F2C3-C611-41DE-B13B-D807029F8A30}"/>
                  </a:ext>
                </a:extLst>
              </p:cNvPr>
              <p:cNvSpPr/>
              <p:nvPr/>
            </p:nvSpPr>
            <p:spPr bwMode="auto">
              <a:xfrm>
                <a:off x="5683848" y="2813152"/>
                <a:ext cx="70935" cy="92948"/>
              </a:xfrm>
              <a:prstGeom prst="ellipse">
                <a:avLst/>
              </a:prstGeom>
              <a:solidFill>
                <a:srgbClr val="437E9B"/>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60" name="ïŝ1îḋè">
                <a:extLst>
                  <a:ext uri="{FF2B5EF4-FFF2-40B4-BE49-F238E27FC236}">
                    <a16:creationId xmlns:a16="http://schemas.microsoft.com/office/drawing/2014/main" id="{196BFE4C-DEBA-4D6F-AAE3-BE7E57373E1A}"/>
                  </a:ext>
                </a:extLst>
              </p:cNvPr>
              <p:cNvSpPr/>
              <p:nvPr/>
            </p:nvSpPr>
            <p:spPr bwMode="auto">
              <a:xfrm>
                <a:off x="6217078" y="2788692"/>
                <a:ext cx="73380" cy="85611"/>
              </a:xfrm>
              <a:prstGeom prst="ellipse">
                <a:avLst/>
              </a:prstGeom>
              <a:solidFill>
                <a:srgbClr val="437E9B"/>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61" name="îŝļiḑé">
                <a:extLst>
                  <a:ext uri="{FF2B5EF4-FFF2-40B4-BE49-F238E27FC236}">
                    <a16:creationId xmlns:a16="http://schemas.microsoft.com/office/drawing/2014/main" id="{A5D9C738-2682-4BBE-8927-08C1C7B5ABD4}"/>
                  </a:ext>
                </a:extLst>
              </p:cNvPr>
              <p:cNvSpPr/>
              <p:nvPr/>
            </p:nvSpPr>
            <p:spPr bwMode="auto">
              <a:xfrm>
                <a:off x="5754782" y="3047969"/>
                <a:ext cx="655529" cy="640854"/>
              </a:xfrm>
              <a:custGeom>
                <a:avLst/>
                <a:gdLst>
                  <a:gd name="T0" fmla="*/ 4 w 129"/>
                  <a:gd name="T1" fmla="*/ 15 h 126"/>
                  <a:gd name="T2" fmla="*/ 112 w 129"/>
                  <a:gd name="T3" fmla="*/ 10 h 126"/>
                  <a:gd name="T4" fmla="*/ 123 w 129"/>
                  <a:gd name="T5" fmla="*/ 105 h 126"/>
                  <a:gd name="T6" fmla="*/ 13 w 129"/>
                  <a:gd name="T7" fmla="*/ 114 h 126"/>
                  <a:gd name="T8" fmla="*/ 4 w 129"/>
                  <a:gd name="T9" fmla="*/ 15 h 126"/>
                </a:gdLst>
                <a:ahLst/>
                <a:cxnLst>
                  <a:cxn ang="0">
                    <a:pos x="T0" y="T1"/>
                  </a:cxn>
                  <a:cxn ang="0">
                    <a:pos x="T2" y="T3"/>
                  </a:cxn>
                  <a:cxn ang="0">
                    <a:pos x="T4" y="T5"/>
                  </a:cxn>
                  <a:cxn ang="0">
                    <a:pos x="T6" y="T7"/>
                  </a:cxn>
                  <a:cxn ang="0">
                    <a:pos x="T8" y="T9"/>
                  </a:cxn>
                </a:cxnLst>
                <a:rect l="0" t="0" r="r" b="b"/>
                <a:pathLst>
                  <a:path w="129" h="126">
                    <a:moveTo>
                      <a:pt x="4" y="15"/>
                    </a:moveTo>
                    <a:cubicBezTo>
                      <a:pt x="4" y="15"/>
                      <a:pt x="62" y="0"/>
                      <a:pt x="112" y="10"/>
                    </a:cubicBezTo>
                    <a:cubicBezTo>
                      <a:pt x="112" y="10"/>
                      <a:pt x="129" y="99"/>
                      <a:pt x="123" y="105"/>
                    </a:cubicBezTo>
                    <a:cubicBezTo>
                      <a:pt x="118" y="110"/>
                      <a:pt x="26" y="126"/>
                      <a:pt x="13" y="114"/>
                    </a:cubicBezTo>
                    <a:cubicBezTo>
                      <a:pt x="0" y="102"/>
                      <a:pt x="4" y="15"/>
                      <a:pt x="4" y="15"/>
                    </a:cubicBezTo>
                    <a:close/>
                  </a:path>
                </a:pathLst>
              </a:custGeom>
              <a:solidFill>
                <a:srgbClr val="437E9B"/>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62" name="ïṡľîdè">
                <a:extLst>
                  <a:ext uri="{FF2B5EF4-FFF2-40B4-BE49-F238E27FC236}">
                    <a16:creationId xmlns:a16="http://schemas.microsoft.com/office/drawing/2014/main" id="{3BA516A8-FD2B-4820-9CC9-A733ACA8DE23}"/>
                  </a:ext>
                </a:extLst>
              </p:cNvPr>
              <p:cNvSpPr/>
              <p:nvPr/>
            </p:nvSpPr>
            <p:spPr bwMode="auto">
              <a:xfrm>
                <a:off x="5908881" y="2473158"/>
                <a:ext cx="100287" cy="386469"/>
              </a:xfrm>
              <a:custGeom>
                <a:avLst/>
                <a:gdLst>
                  <a:gd name="T0" fmla="*/ 0 w 20"/>
                  <a:gd name="T1" fmla="*/ 0 h 76"/>
                  <a:gd name="T2" fmla="*/ 20 w 20"/>
                  <a:gd name="T3" fmla="*/ 76 h 76"/>
                  <a:gd name="T4" fmla="*/ 0 w 20"/>
                  <a:gd name="T5" fmla="*/ 0 h 76"/>
                </a:gdLst>
                <a:ahLst/>
                <a:cxnLst>
                  <a:cxn ang="0">
                    <a:pos x="T0" y="T1"/>
                  </a:cxn>
                  <a:cxn ang="0">
                    <a:pos x="T2" y="T3"/>
                  </a:cxn>
                  <a:cxn ang="0">
                    <a:pos x="T4" y="T5"/>
                  </a:cxn>
                </a:cxnLst>
                <a:rect l="0" t="0" r="r" b="b"/>
                <a:pathLst>
                  <a:path w="20" h="76">
                    <a:moveTo>
                      <a:pt x="0" y="0"/>
                    </a:moveTo>
                    <a:cubicBezTo>
                      <a:pt x="0" y="0"/>
                      <a:pt x="17" y="26"/>
                      <a:pt x="20" y="76"/>
                    </a:cubicBezTo>
                    <a:lnTo>
                      <a:pt x="0" y="0"/>
                    </a:lnTo>
                    <a:close/>
                  </a:path>
                </a:pathLst>
              </a:custGeom>
              <a:solidFill>
                <a:srgbClr val="A50F25"/>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63" name="ïśḷïḍê">
                <a:extLst>
                  <a:ext uri="{FF2B5EF4-FFF2-40B4-BE49-F238E27FC236}">
                    <a16:creationId xmlns:a16="http://schemas.microsoft.com/office/drawing/2014/main" id="{0AF31F77-C467-4F03-B829-FBBA221FB731}"/>
                  </a:ext>
                </a:extLst>
              </p:cNvPr>
              <p:cNvSpPr/>
              <p:nvPr/>
            </p:nvSpPr>
            <p:spPr bwMode="auto">
              <a:xfrm>
                <a:off x="5720538" y="2925668"/>
                <a:ext cx="934374" cy="310644"/>
              </a:xfrm>
              <a:custGeom>
                <a:avLst/>
                <a:gdLst>
                  <a:gd name="T0" fmla="*/ 103 w 184"/>
                  <a:gd name="T1" fmla="*/ 10 h 61"/>
                  <a:gd name="T2" fmla="*/ 177 w 184"/>
                  <a:gd name="T3" fmla="*/ 31 h 61"/>
                  <a:gd name="T4" fmla="*/ 0 w 184"/>
                  <a:gd name="T5" fmla="*/ 38 h 61"/>
                  <a:gd name="T6" fmla="*/ 103 w 184"/>
                  <a:gd name="T7" fmla="*/ 10 h 61"/>
                </a:gdLst>
                <a:ahLst/>
                <a:cxnLst>
                  <a:cxn ang="0">
                    <a:pos x="T0" y="T1"/>
                  </a:cxn>
                  <a:cxn ang="0">
                    <a:pos x="T2" y="T3"/>
                  </a:cxn>
                  <a:cxn ang="0">
                    <a:pos x="T4" y="T5"/>
                  </a:cxn>
                  <a:cxn ang="0">
                    <a:pos x="T6" y="T7"/>
                  </a:cxn>
                </a:cxnLst>
                <a:rect l="0" t="0" r="r" b="b"/>
                <a:pathLst>
                  <a:path w="184" h="61">
                    <a:moveTo>
                      <a:pt x="103" y="10"/>
                    </a:moveTo>
                    <a:cubicBezTo>
                      <a:pt x="103" y="10"/>
                      <a:pt x="170" y="0"/>
                      <a:pt x="177" y="31"/>
                    </a:cubicBezTo>
                    <a:cubicBezTo>
                      <a:pt x="184" y="61"/>
                      <a:pt x="0" y="38"/>
                      <a:pt x="0" y="38"/>
                    </a:cubicBezTo>
                    <a:cubicBezTo>
                      <a:pt x="0" y="38"/>
                      <a:pt x="61" y="10"/>
                      <a:pt x="103" y="10"/>
                    </a:cubicBezTo>
                    <a:close/>
                  </a:path>
                </a:pathLst>
              </a:custGeom>
              <a:solidFill>
                <a:srgbClr val="E08A5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64" name="iṣļiḑé">
                <a:extLst>
                  <a:ext uri="{FF2B5EF4-FFF2-40B4-BE49-F238E27FC236}">
                    <a16:creationId xmlns:a16="http://schemas.microsoft.com/office/drawing/2014/main" id="{8073FE2B-D9DF-4B22-9BE6-C5F48C0E86FE}"/>
                  </a:ext>
                </a:extLst>
              </p:cNvPr>
              <p:cNvSpPr/>
              <p:nvPr/>
            </p:nvSpPr>
            <p:spPr bwMode="auto">
              <a:xfrm>
                <a:off x="5414788" y="2977035"/>
                <a:ext cx="829197" cy="543013"/>
              </a:xfrm>
              <a:custGeom>
                <a:avLst/>
                <a:gdLst>
                  <a:gd name="T0" fmla="*/ 4 w 163"/>
                  <a:gd name="T1" fmla="*/ 48 h 107"/>
                  <a:gd name="T2" fmla="*/ 163 w 163"/>
                  <a:gd name="T3" fmla="*/ 0 h 107"/>
                  <a:gd name="T4" fmla="*/ 4 w 163"/>
                  <a:gd name="T5" fmla="*/ 48 h 107"/>
                </a:gdLst>
                <a:ahLst/>
                <a:cxnLst>
                  <a:cxn ang="0">
                    <a:pos x="T0" y="T1"/>
                  </a:cxn>
                  <a:cxn ang="0">
                    <a:pos x="T2" y="T3"/>
                  </a:cxn>
                  <a:cxn ang="0">
                    <a:pos x="T4" y="T5"/>
                  </a:cxn>
                </a:cxnLst>
                <a:rect l="0" t="0" r="r" b="b"/>
                <a:pathLst>
                  <a:path w="163" h="107">
                    <a:moveTo>
                      <a:pt x="4" y="48"/>
                    </a:moveTo>
                    <a:cubicBezTo>
                      <a:pt x="0" y="26"/>
                      <a:pt x="66" y="3"/>
                      <a:pt x="163" y="0"/>
                    </a:cubicBezTo>
                    <a:cubicBezTo>
                      <a:pt x="163" y="0"/>
                      <a:pt x="15" y="107"/>
                      <a:pt x="4" y="48"/>
                    </a:cubicBezTo>
                    <a:close/>
                  </a:path>
                </a:pathLst>
              </a:custGeom>
              <a:solidFill>
                <a:srgbClr val="F2A77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grpSp>
        <p:sp>
          <p:nvSpPr>
            <p:cNvPr id="8" name="ísļîḑè">
              <a:extLst>
                <a:ext uri="{FF2B5EF4-FFF2-40B4-BE49-F238E27FC236}">
                  <a16:creationId xmlns:a16="http://schemas.microsoft.com/office/drawing/2014/main" id="{052342DA-D602-4C09-A306-D313ECFAC25C}"/>
                </a:ext>
              </a:extLst>
            </p:cNvPr>
            <p:cNvSpPr/>
            <p:nvPr/>
          </p:nvSpPr>
          <p:spPr bwMode="auto">
            <a:xfrm rot="21190914" flipH="1">
              <a:off x="8006920" y="2221736"/>
              <a:ext cx="418607" cy="417418"/>
            </a:xfrm>
            <a:custGeom>
              <a:avLst/>
              <a:gdLst>
                <a:gd name="T0" fmla="*/ 362 w 376"/>
                <a:gd name="T1" fmla="*/ 289 h 375"/>
                <a:gd name="T2" fmla="*/ 298 w 376"/>
                <a:gd name="T3" fmla="*/ 246 h 375"/>
                <a:gd name="T4" fmla="*/ 258 w 376"/>
                <a:gd name="T5" fmla="*/ 247 h 375"/>
                <a:gd name="T6" fmla="*/ 226 w 376"/>
                <a:gd name="T7" fmla="*/ 260 h 375"/>
                <a:gd name="T8" fmla="*/ 163 w 376"/>
                <a:gd name="T9" fmla="*/ 213 h 375"/>
                <a:gd name="T10" fmla="*/ 116 w 376"/>
                <a:gd name="T11" fmla="*/ 149 h 375"/>
                <a:gd name="T12" fmla="*/ 129 w 376"/>
                <a:gd name="T13" fmla="*/ 118 h 375"/>
                <a:gd name="T14" fmla="*/ 130 w 376"/>
                <a:gd name="T15" fmla="*/ 78 h 375"/>
                <a:gd name="T16" fmla="*/ 87 w 376"/>
                <a:gd name="T17" fmla="*/ 14 h 375"/>
                <a:gd name="T18" fmla="*/ 62 w 376"/>
                <a:gd name="T19" fmla="*/ 6 h 375"/>
                <a:gd name="T20" fmla="*/ 39 w 376"/>
                <a:gd name="T21" fmla="*/ 18 h 375"/>
                <a:gd name="T22" fmla="*/ 12 w 376"/>
                <a:gd name="T23" fmla="*/ 47 h 375"/>
                <a:gd name="T24" fmla="*/ 32 w 376"/>
                <a:gd name="T25" fmla="*/ 137 h 375"/>
                <a:gd name="T26" fmla="*/ 121 w 376"/>
                <a:gd name="T27" fmla="*/ 255 h 375"/>
                <a:gd name="T28" fmla="*/ 239 w 376"/>
                <a:gd name="T29" fmla="*/ 343 h 375"/>
                <a:gd name="T30" fmla="*/ 329 w 376"/>
                <a:gd name="T31" fmla="*/ 364 h 375"/>
                <a:gd name="T32" fmla="*/ 358 w 376"/>
                <a:gd name="T33" fmla="*/ 336 h 375"/>
                <a:gd name="T34" fmla="*/ 370 w 376"/>
                <a:gd name="T35" fmla="*/ 314 h 375"/>
                <a:gd name="T36" fmla="*/ 362 w 376"/>
                <a:gd name="T37" fmla="*/ 289 h 3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76" h="375">
                  <a:moveTo>
                    <a:pt x="362" y="289"/>
                  </a:moveTo>
                  <a:cubicBezTo>
                    <a:pt x="348" y="275"/>
                    <a:pt x="314" y="254"/>
                    <a:pt x="298" y="246"/>
                  </a:cubicBezTo>
                  <a:cubicBezTo>
                    <a:pt x="278" y="237"/>
                    <a:pt x="271" y="237"/>
                    <a:pt x="258" y="247"/>
                  </a:cubicBezTo>
                  <a:cubicBezTo>
                    <a:pt x="247" y="255"/>
                    <a:pt x="239" y="263"/>
                    <a:pt x="226" y="260"/>
                  </a:cubicBezTo>
                  <a:cubicBezTo>
                    <a:pt x="213" y="257"/>
                    <a:pt x="188" y="238"/>
                    <a:pt x="163" y="213"/>
                  </a:cubicBezTo>
                  <a:cubicBezTo>
                    <a:pt x="138" y="188"/>
                    <a:pt x="119" y="163"/>
                    <a:pt x="116" y="149"/>
                  </a:cubicBezTo>
                  <a:cubicBezTo>
                    <a:pt x="113" y="136"/>
                    <a:pt x="121" y="129"/>
                    <a:pt x="129" y="118"/>
                  </a:cubicBezTo>
                  <a:cubicBezTo>
                    <a:pt x="139" y="104"/>
                    <a:pt x="139" y="97"/>
                    <a:pt x="130" y="78"/>
                  </a:cubicBezTo>
                  <a:cubicBezTo>
                    <a:pt x="122" y="61"/>
                    <a:pt x="101" y="28"/>
                    <a:pt x="87" y="14"/>
                  </a:cubicBezTo>
                  <a:cubicBezTo>
                    <a:pt x="73" y="0"/>
                    <a:pt x="70" y="3"/>
                    <a:pt x="62" y="6"/>
                  </a:cubicBezTo>
                  <a:cubicBezTo>
                    <a:pt x="54" y="9"/>
                    <a:pt x="47" y="13"/>
                    <a:pt x="39" y="18"/>
                  </a:cubicBezTo>
                  <a:cubicBezTo>
                    <a:pt x="25" y="27"/>
                    <a:pt x="18" y="35"/>
                    <a:pt x="12" y="47"/>
                  </a:cubicBezTo>
                  <a:cubicBezTo>
                    <a:pt x="7" y="58"/>
                    <a:pt x="0" y="80"/>
                    <a:pt x="32" y="137"/>
                  </a:cubicBezTo>
                  <a:cubicBezTo>
                    <a:pt x="56" y="180"/>
                    <a:pt x="86" y="220"/>
                    <a:pt x="121" y="255"/>
                  </a:cubicBezTo>
                  <a:cubicBezTo>
                    <a:pt x="156" y="290"/>
                    <a:pt x="195" y="320"/>
                    <a:pt x="239" y="343"/>
                  </a:cubicBezTo>
                  <a:cubicBezTo>
                    <a:pt x="296" y="375"/>
                    <a:pt x="317" y="369"/>
                    <a:pt x="329" y="364"/>
                  </a:cubicBezTo>
                  <a:cubicBezTo>
                    <a:pt x="341" y="358"/>
                    <a:pt x="349" y="350"/>
                    <a:pt x="358" y="336"/>
                  </a:cubicBezTo>
                  <a:cubicBezTo>
                    <a:pt x="363" y="329"/>
                    <a:pt x="367" y="322"/>
                    <a:pt x="370" y="314"/>
                  </a:cubicBezTo>
                  <a:cubicBezTo>
                    <a:pt x="372" y="306"/>
                    <a:pt x="376" y="303"/>
                    <a:pt x="362" y="289"/>
                  </a:cubicBezTo>
                  <a:close/>
                </a:path>
              </a:pathLst>
            </a:custGeom>
            <a:solidFill>
              <a:srgbClr val="306382"/>
            </a:solidFill>
            <a:ln>
              <a:noFill/>
            </a:ln>
          </p:spPr>
          <p:txBody>
            <a:bodyPr anchor="ctr"/>
            <a:lstStyle/>
            <a:p>
              <a:pPr algn="ctr"/>
              <a:endParaRPr/>
            </a:p>
          </p:txBody>
        </p:sp>
        <p:grpSp>
          <p:nvGrpSpPr>
            <p:cNvPr id="9" name="组合 8"/>
            <p:cNvGrpSpPr/>
            <p:nvPr/>
          </p:nvGrpSpPr>
          <p:grpSpPr>
            <a:xfrm rot="20219896">
              <a:off x="5433272" y="3036982"/>
              <a:ext cx="397400" cy="502816"/>
              <a:chOff x="3757540" y="4426644"/>
              <a:chExt cx="413149" cy="522743"/>
            </a:xfrm>
          </p:grpSpPr>
          <p:sp>
            <p:nvSpPr>
              <p:cNvPr id="227" name="ï$ļiďê">
                <a:extLst>
                  <a:ext uri="{FF2B5EF4-FFF2-40B4-BE49-F238E27FC236}">
                    <a16:creationId xmlns:a16="http://schemas.microsoft.com/office/drawing/2014/main" id="{3D9B48DB-C8FD-43BA-9943-7D61A850D976}"/>
                  </a:ext>
                </a:extLst>
              </p:cNvPr>
              <p:cNvSpPr/>
              <p:nvPr/>
            </p:nvSpPr>
            <p:spPr bwMode="auto">
              <a:xfrm>
                <a:off x="4110673" y="4426644"/>
                <a:ext cx="20005" cy="259197"/>
              </a:xfrm>
              <a:custGeom>
                <a:avLst/>
                <a:gdLst>
                  <a:gd name="T0" fmla="*/ 23 w 23"/>
                  <a:gd name="T1" fmla="*/ 0 h 298"/>
                  <a:gd name="T2" fmla="*/ 0 w 23"/>
                  <a:gd name="T3" fmla="*/ 0 h 298"/>
                  <a:gd name="T4" fmla="*/ 6 w 23"/>
                  <a:gd name="T5" fmla="*/ 29 h 298"/>
                  <a:gd name="T6" fmla="*/ 0 w 23"/>
                  <a:gd name="T7" fmla="*/ 298 h 298"/>
                  <a:gd name="T8" fmla="*/ 23 w 23"/>
                  <a:gd name="T9" fmla="*/ 298 h 298"/>
                  <a:gd name="T10" fmla="*/ 17 w 23"/>
                  <a:gd name="T11" fmla="*/ 29 h 298"/>
                  <a:gd name="T12" fmla="*/ 23 w 23"/>
                  <a:gd name="T13" fmla="*/ 0 h 298"/>
                </a:gdLst>
                <a:ahLst/>
                <a:cxnLst>
                  <a:cxn ang="0">
                    <a:pos x="T0" y="T1"/>
                  </a:cxn>
                  <a:cxn ang="0">
                    <a:pos x="T2" y="T3"/>
                  </a:cxn>
                  <a:cxn ang="0">
                    <a:pos x="T4" y="T5"/>
                  </a:cxn>
                  <a:cxn ang="0">
                    <a:pos x="T6" y="T7"/>
                  </a:cxn>
                  <a:cxn ang="0">
                    <a:pos x="T8" y="T9"/>
                  </a:cxn>
                  <a:cxn ang="0">
                    <a:pos x="T10" y="T11"/>
                  </a:cxn>
                  <a:cxn ang="0">
                    <a:pos x="T12" y="T13"/>
                  </a:cxn>
                </a:cxnLst>
                <a:rect l="0" t="0" r="r" b="b"/>
                <a:pathLst>
                  <a:path w="23" h="298">
                    <a:moveTo>
                      <a:pt x="23" y="0"/>
                    </a:moveTo>
                    <a:lnTo>
                      <a:pt x="0" y="0"/>
                    </a:lnTo>
                    <a:lnTo>
                      <a:pt x="6" y="29"/>
                    </a:lnTo>
                    <a:lnTo>
                      <a:pt x="0" y="298"/>
                    </a:lnTo>
                    <a:lnTo>
                      <a:pt x="23" y="298"/>
                    </a:lnTo>
                    <a:lnTo>
                      <a:pt x="17" y="29"/>
                    </a:lnTo>
                    <a:lnTo>
                      <a:pt x="23" y="0"/>
                    </a:lnTo>
                    <a:close/>
                  </a:path>
                </a:pathLst>
              </a:custGeom>
              <a:solidFill>
                <a:srgbClr val="41637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28" name="ïṧ1îde">
                <a:extLst>
                  <a:ext uri="{FF2B5EF4-FFF2-40B4-BE49-F238E27FC236}">
                    <a16:creationId xmlns:a16="http://schemas.microsoft.com/office/drawing/2014/main" id="{B820251F-92C5-4158-B9CB-50FB9ED86447}"/>
                  </a:ext>
                </a:extLst>
              </p:cNvPr>
              <p:cNvSpPr/>
              <p:nvPr/>
            </p:nvSpPr>
            <p:spPr bwMode="auto">
              <a:xfrm>
                <a:off x="4090668" y="4680622"/>
                <a:ext cx="60016" cy="268765"/>
              </a:xfrm>
              <a:custGeom>
                <a:avLst/>
                <a:gdLst>
                  <a:gd name="T0" fmla="*/ 12 w 12"/>
                  <a:gd name="T1" fmla="*/ 48 h 54"/>
                  <a:gd name="T2" fmla="*/ 6 w 12"/>
                  <a:gd name="T3" fmla="*/ 54 h 54"/>
                  <a:gd name="T4" fmla="*/ 6 w 12"/>
                  <a:gd name="T5" fmla="*/ 54 h 54"/>
                  <a:gd name="T6" fmla="*/ 0 w 12"/>
                  <a:gd name="T7" fmla="*/ 48 h 54"/>
                  <a:gd name="T8" fmla="*/ 0 w 12"/>
                  <a:gd name="T9" fmla="*/ 6 h 54"/>
                  <a:gd name="T10" fmla="*/ 6 w 12"/>
                  <a:gd name="T11" fmla="*/ 0 h 54"/>
                  <a:gd name="T12" fmla="*/ 6 w 12"/>
                  <a:gd name="T13" fmla="*/ 0 h 54"/>
                  <a:gd name="T14" fmla="*/ 12 w 12"/>
                  <a:gd name="T15" fmla="*/ 6 h 54"/>
                  <a:gd name="T16" fmla="*/ 12 w 12"/>
                  <a:gd name="T17" fmla="*/ 48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 h="54">
                    <a:moveTo>
                      <a:pt x="12" y="48"/>
                    </a:moveTo>
                    <a:cubicBezTo>
                      <a:pt x="12" y="51"/>
                      <a:pt x="10" y="54"/>
                      <a:pt x="6" y="54"/>
                    </a:cubicBezTo>
                    <a:cubicBezTo>
                      <a:pt x="6" y="54"/>
                      <a:pt x="6" y="54"/>
                      <a:pt x="6" y="54"/>
                    </a:cubicBezTo>
                    <a:cubicBezTo>
                      <a:pt x="3" y="54"/>
                      <a:pt x="0" y="51"/>
                      <a:pt x="0" y="48"/>
                    </a:cubicBezTo>
                    <a:cubicBezTo>
                      <a:pt x="0" y="6"/>
                      <a:pt x="0" y="6"/>
                      <a:pt x="0" y="6"/>
                    </a:cubicBezTo>
                    <a:cubicBezTo>
                      <a:pt x="0" y="2"/>
                      <a:pt x="3" y="0"/>
                      <a:pt x="6" y="0"/>
                    </a:cubicBezTo>
                    <a:cubicBezTo>
                      <a:pt x="6" y="0"/>
                      <a:pt x="6" y="0"/>
                      <a:pt x="6" y="0"/>
                    </a:cubicBezTo>
                    <a:cubicBezTo>
                      <a:pt x="10" y="0"/>
                      <a:pt x="12" y="2"/>
                      <a:pt x="12" y="6"/>
                    </a:cubicBezTo>
                    <a:lnTo>
                      <a:pt x="12" y="48"/>
                    </a:lnTo>
                    <a:close/>
                  </a:path>
                </a:pathLst>
              </a:custGeom>
              <a:solidFill>
                <a:srgbClr val="FF6D3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29" name="ïšļiďê">
                <a:extLst>
                  <a:ext uri="{FF2B5EF4-FFF2-40B4-BE49-F238E27FC236}">
                    <a16:creationId xmlns:a16="http://schemas.microsoft.com/office/drawing/2014/main" id="{EB74E5AF-4632-468C-A4F7-0400CB656D54}"/>
                  </a:ext>
                </a:extLst>
              </p:cNvPr>
              <p:cNvSpPr/>
              <p:nvPr/>
            </p:nvSpPr>
            <p:spPr bwMode="auto">
              <a:xfrm>
                <a:off x="4070663" y="4671054"/>
                <a:ext cx="100026" cy="34792"/>
              </a:xfrm>
              <a:custGeom>
                <a:avLst/>
                <a:gdLst>
                  <a:gd name="T0" fmla="*/ 20 w 20"/>
                  <a:gd name="T1" fmla="*/ 3 h 7"/>
                  <a:gd name="T2" fmla="*/ 17 w 20"/>
                  <a:gd name="T3" fmla="*/ 7 h 7"/>
                  <a:gd name="T4" fmla="*/ 3 w 20"/>
                  <a:gd name="T5" fmla="*/ 7 h 7"/>
                  <a:gd name="T6" fmla="*/ 0 w 20"/>
                  <a:gd name="T7" fmla="*/ 3 h 7"/>
                  <a:gd name="T8" fmla="*/ 0 w 20"/>
                  <a:gd name="T9" fmla="*/ 3 h 7"/>
                  <a:gd name="T10" fmla="*/ 3 w 20"/>
                  <a:gd name="T11" fmla="*/ 0 h 7"/>
                  <a:gd name="T12" fmla="*/ 17 w 20"/>
                  <a:gd name="T13" fmla="*/ 0 h 7"/>
                  <a:gd name="T14" fmla="*/ 20 w 20"/>
                  <a:gd name="T15" fmla="*/ 3 h 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 h="7">
                    <a:moveTo>
                      <a:pt x="20" y="3"/>
                    </a:moveTo>
                    <a:cubicBezTo>
                      <a:pt x="20" y="5"/>
                      <a:pt x="19" y="7"/>
                      <a:pt x="17" y="7"/>
                    </a:cubicBezTo>
                    <a:cubicBezTo>
                      <a:pt x="3" y="7"/>
                      <a:pt x="3" y="7"/>
                      <a:pt x="3" y="7"/>
                    </a:cubicBezTo>
                    <a:cubicBezTo>
                      <a:pt x="2" y="7"/>
                      <a:pt x="0" y="5"/>
                      <a:pt x="0" y="3"/>
                    </a:cubicBezTo>
                    <a:cubicBezTo>
                      <a:pt x="0" y="3"/>
                      <a:pt x="0" y="3"/>
                      <a:pt x="0" y="3"/>
                    </a:cubicBezTo>
                    <a:cubicBezTo>
                      <a:pt x="0" y="2"/>
                      <a:pt x="2" y="0"/>
                      <a:pt x="3" y="0"/>
                    </a:cubicBezTo>
                    <a:cubicBezTo>
                      <a:pt x="17" y="0"/>
                      <a:pt x="17" y="0"/>
                      <a:pt x="17" y="0"/>
                    </a:cubicBezTo>
                    <a:cubicBezTo>
                      <a:pt x="19" y="0"/>
                      <a:pt x="20" y="2"/>
                      <a:pt x="20" y="3"/>
                    </a:cubicBezTo>
                    <a:close/>
                  </a:path>
                </a:pathLst>
              </a:custGeom>
              <a:solidFill>
                <a:srgbClr val="FFE29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30" name="îsļïdé">
                <a:extLst>
                  <a:ext uri="{FF2B5EF4-FFF2-40B4-BE49-F238E27FC236}">
                    <a16:creationId xmlns:a16="http://schemas.microsoft.com/office/drawing/2014/main" id="{2EF0A830-1E99-4BB7-BE75-8A821ABC4B7E}"/>
                  </a:ext>
                </a:extLst>
              </p:cNvPr>
              <p:cNvSpPr/>
              <p:nvPr/>
            </p:nvSpPr>
            <p:spPr bwMode="auto">
              <a:xfrm>
                <a:off x="4105455" y="4720632"/>
                <a:ext cx="10437" cy="199182"/>
              </a:xfrm>
              <a:custGeom>
                <a:avLst/>
                <a:gdLst>
                  <a:gd name="T0" fmla="*/ 2 w 2"/>
                  <a:gd name="T1" fmla="*/ 39 h 40"/>
                  <a:gd name="T2" fmla="*/ 1 w 2"/>
                  <a:gd name="T3" fmla="*/ 40 h 40"/>
                  <a:gd name="T4" fmla="*/ 1 w 2"/>
                  <a:gd name="T5" fmla="*/ 40 h 40"/>
                  <a:gd name="T6" fmla="*/ 0 w 2"/>
                  <a:gd name="T7" fmla="*/ 39 h 40"/>
                  <a:gd name="T8" fmla="*/ 0 w 2"/>
                  <a:gd name="T9" fmla="*/ 1 h 40"/>
                  <a:gd name="T10" fmla="*/ 1 w 2"/>
                  <a:gd name="T11" fmla="*/ 0 h 40"/>
                  <a:gd name="T12" fmla="*/ 1 w 2"/>
                  <a:gd name="T13" fmla="*/ 0 h 40"/>
                  <a:gd name="T14" fmla="*/ 2 w 2"/>
                  <a:gd name="T15" fmla="*/ 1 h 40"/>
                  <a:gd name="T16" fmla="*/ 2 w 2"/>
                  <a:gd name="T17" fmla="*/ 39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 h="40">
                    <a:moveTo>
                      <a:pt x="2" y="39"/>
                    </a:moveTo>
                    <a:cubicBezTo>
                      <a:pt x="2" y="39"/>
                      <a:pt x="1" y="40"/>
                      <a:pt x="1" y="40"/>
                    </a:cubicBezTo>
                    <a:cubicBezTo>
                      <a:pt x="1" y="40"/>
                      <a:pt x="1" y="40"/>
                      <a:pt x="1" y="40"/>
                    </a:cubicBezTo>
                    <a:cubicBezTo>
                      <a:pt x="0" y="40"/>
                      <a:pt x="0" y="39"/>
                      <a:pt x="0" y="39"/>
                    </a:cubicBezTo>
                    <a:cubicBezTo>
                      <a:pt x="0" y="1"/>
                      <a:pt x="0" y="1"/>
                      <a:pt x="0" y="1"/>
                    </a:cubicBezTo>
                    <a:cubicBezTo>
                      <a:pt x="0" y="1"/>
                      <a:pt x="0" y="0"/>
                      <a:pt x="1" y="0"/>
                    </a:cubicBezTo>
                    <a:cubicBezTo>
                      <a:pt x="1" y="0"/>
                      <a:pt x="1" y="0"/>
                      <a:pt x="1" y="0"/>
                    </a:cubicBezTo>
                    <a:cubicBezTo>
                      <a:pt x="1" y="0"/>
                      <a:pt x="2" y="1"/>
                      <a:pt x="2" y="1"/>
                    </a:cubicBezTo>
                    <a:lnTo>
                      <a:pt x="2" y="39"/>
                    </a:lnTo>
                    <a:close/>
                  </a:path>
                </a:pathLst>
              </a:custGeom>
              <a:solidFill>
                <a:srgbClr val="2A445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31" name="iṡḻiḑe">
                <a:extLst>
                  <a:ext uri="{FF2B5EF4-FFF2-40B4-BE49-F238E27FC236}">
                    <a16:creationId xmlns:a16="http://schemas.microsoft.com/office/drawing/2014/main" id="{770CBD5D-5EDD-4DF7-86A5-7CA1E7A1B2D6}"/>
                  </a:ext>
                </a:extLst>
              </p:cNvPr>
              <p:cNvSpPr/>
              <p:nvPr/>
            </p:nvSpPr>
            <p:spPr bwMode="auto">
              <a:xfrm>
                <a:off x="4125459" y="4720632"/>
                <a:ext cx="15656" cy="199182"/>
              </a:xfrm>
              <a:custGeom>
                <a:avLst/>
                <a:gdLst>
                  <a:gd name="T0" fmla="*/ 3 w 3"/>
                  <a:gd name="T1" fmla="*/ 39 h 40"/>
                  <a:gd name="T2" fmla="*/ 2 w 3"/>
                  <a:gd name="T3" fmla="*/ 40 h 40"/>
                  <a:gd name="T4" fmla="*/ 2 w 3"/>
                  <a:gd name="T5" fmla="*/ 40 h 40"/>
                  <a:gd name="T6" fmla="*/ 0 w 3"/>
                  <a:gd name="T7" fmla="*/ 39 h 40"/>
                  <a:gd name="T8" fmla="*/ 0 w 3"/>
                  <a:gd name="T9" fmla="*/ 1 h 40"/>
                  <a:gd name="T10" fmla="*/ 2 w 3"/>
                  <a:gd name="T11" fmla="*/ 0 h 40"/>
                  <a:gd name="T12" fmla="*/ 2 w 3"/>
                  <a:gd name="T13" fmla="*/ 0 h 40"/>
                  <a:gd name="T14" fmla="*/ 3 w 3"/>
                  <a:gd name="T15" fmla="*/ 1 h 40"/>
                  <a:gd name="T16" fmla="*/ 3 w 3"/>
                  <a:gd name="T17" fmla="*/ 39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 h="40">
                    <a:moveTo>
                      <a:pt x="3" y="39"/>
                    </a:moveTo>
                    <a:cubicBezTo>
                      <a:pt x="3" y="39"/>
                      <a:pt x="2" y="40"/>
                      <a:pt x="2" y="40"/>
                    </a:cubicBezTo>
                    <a:cubicBezTo>
                      <a:pt x="2" y="40"/>
                      <a:pt x="2" y="40"/>
                      <a:pt x="2" y="40"/>
                    </a:cubicBezTo>
                    <a:cubicBezTo>
                      <a:pt x="1" y="40"/>
                      <a:pt x="0" y="39"/>
                      <a:pt x="0" y="39"/>
                    </a:cubicBezTo>
                    <a:cubicBezTo>
                      <a:pt x="0" y="1"/>
                      <a:pt x="0" y="1"/>
                      <a:pt x="0" y="1"/>
                    </a:cubicBezTo>
                    <a:cubicBezTo>
                      <a:pt x="0" y="1"/>
                      <a:pt x="1" y="0"/>
                      <a:pt x="2" y="0"/>
                    </a:cubicBezTo>
                    <a:cubicBezTo>
                      <a:pt x="2" y="0"/>
                      <a:pt x="2" y="0"/>
                      <a:pt x="2" y="0"/>
                    </a:cubicBezTo>
                    <a:cubicBezTo>
                      <a:pt x="2" y="0"/>
                      <a:pt x="3" y="1"/>
                      <a:pt x="3" y="1"/>
                    </a:cubicBezTo>
                    <a:lnTo>
                      <a:pt x="3" y="39"/>
                    </a:lnTo>
                    <a:close/>
                  </a:path>
                </a:pathLst>
              </a:custGeom>
              <a:solidFill>
                <a:srgbClr val="2A445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32" name="i$ļïḋe">
                <a:extLst>
                  <a:ext uri="{FF2B5EF4-FFF2-40B4-BE49-F238E27FC236}">
                    <a16:creationId xmlns:a16="http://schemas.microsoft.com/office/drawing/2014/main" id="{B9F725FD-E547-4864-8D06-10B9E0A0C366}"/>
                  </a:ext>
                </a:extLst>
              </p:cNvPr>
              <p:cNvSpPr/>
              <p:nvPr/>
            </p:nvSpPr>
            <p:spPr bwMode="auto">
              <a:xfrm>
                <a:off x="3757540" y="4451867"/>
                <a:ext cx="188744" cy="168739"/>
              </a:xfrm>
              <a:custGeom>
                <a:avLst/>
                <a:gdLst>
                  <a:gd name="T0" fmla="*/ 29 w 38"/>
                  <a:gd name="T1" fmla="*/ 0 h 34"/>
                  <a:gd name="T2" fmla="*/ 29 w 38"/>
                  <a:gd name="T3" fmla="*/ 12 h 34"/>
                  <a:gd name="T4" fmla="*/ 19 w 38"/>
                  <a:gd name="T5" fmla="*/ 18 h 34"/>
                  <a:gd name="T6" fmla="*/ 8 w 38"/>
                  <a:gd name="T7" fmla="*/ 12 h 34"/>
                  <a:gd name="T8" fmla="*/ 8 w 38"/>
                  <a:gd name="T9" fmla="*/ 0 h 34"/>
                  <a:gd name="T10" fmla="*/ 0 w 38"/>
                  <a:gd name="T11" fmla="*/ 15 h 34"/>
                  <a:gd name="T12" fmla="*/ 19 w 38"/>
                  <a:gd name="T13" fmla="*/ 34 h 34"/>
                  <a:gd name="T14" fmla="*/ 38 w 38"/>
                  <a:gd name="T15" fmla="*/ 15 h 34"/>
                  <a:gd name="T16" fmla="*/ 29 w 38"/>
                  <a:gd name="T17" fmla="*/ 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 h="34">
                    <a:moveTo>
                      <a:pt x="29" y="0"/>
                    </a:moveTo>
                    <a:cubicBezTo>
                      <a:pt x="29" y="12"/>
                      <a:pt x="29" y="12"/>
                      <a:pt x="29" y="12"/>
                    </a:cubicBezTo>
                    <a:cubicBezTo>
                      <a:pt x="19" y="18"/>
                      <a:pt x="19" y="18"/>
                      <a:pt x="19" y="18"/>
                    </a:cubicBezTo>
                    <a:cubicBezTo>
                      <a:pt x="8" y="12"/>
                      <a:pt x="8" y="12"/>
                      <a:pt x="8" y="12"/>
                    </a:cubicBezTo>
                    <a:cubicBezTo>
                      <a:pt x="8" y="0"/>
                      <a:pt x="8" y="0"/>
                      <a:pt x="8" y="0"/>
                    </a:cubicBezTo>
                    <a:cubicBezTo>
                      <a:pt x="3" y="3"/>
                      <a:pt x="0" y="9"/>
                      <a:pt x="0" y="15"/>
                    </a:cubicBezTo>
                    <a:cubicBezTo>
                      <a:pt x="0" y="26"/>
                      <a:pt x="9" y="34"/>
                      <a:pt x="19" y="34"/>
                    </a:cubicBezTo>
                    <a:cubicBezTo>
                      <a:pt x="29" y="34"/>
                      <a:pt x="38" y="26"/>
                      <a:pt x="38" y="15"/>
                    </a:cubicBezTo>
                    <a:cubicBezTo>
                      <a:pt x="38" y="9"/>
                      <a:pt x="34" y="3"/>
                      <a:pt x="29" y="0"/>
                    </a:cubicBezTo>
                    <a:close/>
                  </a:path>
                </a:pathLst>
              </a:custGeom>
              <a:solidFill>
                <a:srgbClr val="41637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33" name="íśļíḓê">
                <a:extLst>
                  <a:ext uri="{FF2B5EF4-FFF2-40B4-BE49-F238E27FC236}">
                    <a16:creationId xmlns:a16="http://schemas.microsoft.com/office/drawing/2014/main" id="{4BACDA6C-E88B-406E-8771-54D6C213155C}"/>
                  </a:ext>
                </a:extLst>
              </p:cNvPr>
              <p:cNvSpPr/>
              <p:nvPr/>
            </p:nvSpPr>
            <p:spPr bwMode="auto">
              <a:xfrm>
                <a:off x="3817555" y="4565810"/>
                <a:ext cx="64364" cy="383577"/>
              </a:xfrm>
              <a:custGeom>
                <a:avLst/>
                <a:gdLst>
                  <a:gd name="T0" fmla="*/ 13 w 13"/>
                  <a:gd name="T1" fmla="*/ 71 h 77"/>
                  <a:gd name="T2" fmla="*/ 7 w 13"/>
                  <a:gd name="T3" fmla="*/ 77 h 77"/>
                  <a:gd name="T4" fmla="*/ 7 w 13"/>
                  <a:gd name="T5" fmla="*/ 77 h 77"/>
                  <a:gd name="T6" fmla="*/ 0 w 13"/>
                  <a:gd name="T7" fmla="*/ 71 h 77"/>
                  <a:gd name="T8" fmla="*/ 0 w 13"/>
                  <a:gd name="T9" fmla="*/ 7 h 77"/>
                  <a:gd name="T10" fmla="*/ 7 w 13"/>
                  <a:gd name="T11" fmla="*/ 0 h 77"/>
                  <a:gd name="T12" fmla="*/ 7 w 13"/>
                  <a:gd name="T13" fmla="*/ 0 h 77"/>
                  <a:gd name="T14" fmla="*/ 13 w 13"/>
                  <a:gd name="T15" fmla="*/ 7 h 77"/>
                  <a:gd name="T16" fmla="*/ 13 w 13"/>
                  <a:gd name="T17" fmla="*/ 71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 h="77">
                    <a:moveTo>
                      <a:pt x="13" y="71"/>
                    </a:moveTo>
                    <a:cubicBezTo>
                      <a:pt x="13" y="74"/>
                      <a:pt x="10" y="77"/>
                      <a:pt x="7" y="77"/>
                    </a:cubicBezTo>
                    <a:cubicBezTo>
                      <a:pt x="7" y="77"/>
                      <a:pt x="7" y="77"/>
                      <a:pt x="7" y="77"/>
                    </a:cubicBezTo>
                    <a:cubicBezTo>
                      <a:pt x="3" y="77"/>
                      <a:pt x="0" y="74"/>
                      <a:pt x="0" y="71"/>
                    </a:cubicBezTo>
                    <a:cubicBezTo>
                      <a:pt x="0" y="7"/>
                      <a:pt x="0" y="7"/>
                      <a:pt x="0" y="7"/>
                    </a:cubicBezTo>
                    <a:cubicBezTo>
                      <a:pt x="0" y="3"/>
                      <a:pt x="3" y="0"/>
                      <a:pt x="7" y="0"/>
                    </a:cubicBezTo>
                    <a:cubicBezTo>
                      <a:pt x="7" y="0"/>
                      <a:pt x="7" y="0"/>
                      <a:pt x="7" y="0"/>
                    </a:cubicBezTo>
                    <a:cubicBezTo>
                      <a:pt x="10" y="0"/>
                      <a:pt x="13" y="3"/>
                      <a:pt x="13" y="7"/>
                    </a:cubicBezTo>
                    <a:lnTo>
                      <a:pt x="13" y="71"/>
                    </a:lnTo>
                    <a:close/>
                  </a:path>
                </a:pathLst>
              </a:custGeom>
              <a:solidFill>
                <a:srgbClr val="41637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34" name="îŝlïḓè">
                <a:extLst>
                  <a:ext uri="{FF2B5EF4-FFF2-40B4-BE49-F238E27FC236}">
                    <a16:creationId xmlns:a16="http://schemas.microsoft.com/office/drawing/2014/main" id="{03747E2E-01D9-4958-A166-3912D7403112}"/>
                  </a:ext>
                </a:extLst>
              </p:cNvPr>
              <p:cNvSpPr/>
              <p:nvPr/>
            </p:nvSpPr>
            <p:spPr bwMode="auto">
              <a:xfrm>
                <a:off x="3837560" y="4625825"/>
                <a:ext cx="29573" cy="303556"/>
              </a:xfrm>
              <a:custGeom>
                <a:avLst/>
                <a:gdLst>
                  <a:gd name="T0" fmla="*/ 6 w 6"/>
                  <a:gd name="T1" fmla="*/ 58 h 61"/>
                  <a:gd name="T2" fmla="*/ 3 w 6"/>
                  <a:gd name="T3" fmla="*/ 61 h 61"/>
                  <a:gd name="T4" fmla="*/ 3 w 6"/>
                  <a:gd name="T5" fmla="*/ 61 h 61"/>
                  <a:gd name="T6" fmla="*/ 0 w 6"/>
                  <a:gd name="T7" fmla="*/ 58 h 61"/>
                  <a:gd name="T8" fmla="*/ 0 w 6"/>
                  <a:gd name="T9" fmla="*/ 3 h 61"/>
                  <a:gd name="T10" fmla="*/ 3 w 6"/>
                  <a:gd name="T11" fmla="*/ 0 h 61"/>
                  <a:gd name="T12" fmla="*/ 3 w 6"/>
                  <a:gd name="T13" fmla="*/ 0 h 61"/>
                  <a:gd name="T14" fmla="*/ 6 w 6"/>
                  <a:gd name="T15" fmla="*/ 3 h 61"/>
                  <a:gd name="T16" fmla="*/ 6 w 6"/>
                  <a:gd name="T17" fmla="*/ 58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61">
                    <a:moveTo>
                      <a:pt x="6" y="58"/>
                    </a:moveTo>
                    <a:cubicBezTo>
                      <a:pt x="6" y="59"/>
                      <a:pt x="5" y="61"/>
                      <a:pt x="3" y="61"/>
                    </a:cubicBezTo>
                    <a:cubicBezTo>
                      <a:pt x="3" y="61"/>
                      <a:pt x="3" y="61"/>
                      <a:pt x="3" y="61"/>
                    </a:cubicBezTo>
                    <a:cubicBezTo>
                      <a:pt x="1" y="61"/>
                      <a:pt x="0" y="59"/>
                      <a:pt x="0" y="58"/>
                    </a:cubicBezTo>
                    <a:cubicBezTo>
                      <a:pt x="0" y="3"/>
                      <a:pt x="0" y="3"/>
                      <a:pt x="0" y="3"/>
                    </a:cubicBezTo>
                    <a:cubicBezTo>
                      <a:pt x="0" y="1"/>
                      <a:pt x="1" y="0"/>
                      <a:pt x="3" y="0"/>
                    </a:cubicBezTo>
                    <a:cubicBezTo>
                      <a:pt x="3" y="0"/>
                      <a:pt x="3" y="0"/>
                      <a:pt x="3" y="0"/>
                    </a:cubicBezTo>
                    <a:cubicBezTo>
                      <a:pt x="5" y="0"/>
                      <a:pt x="6" y="1"/>
                      <a:pt x="6" y="3"/>
                    </a:cubicBezTo>
                    <a:lnTo>
                      <a:pt x="6" y="58"/>
                    </a:lnTo>
                    <a:close/>
                  </a:path>
                </a:pathLst>
              </a:custGeom>
              <a:solidFill>
                <a:srgbClr val="FFE29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grpSp>
        <p:grpSp>
          <p:nvGrpSpPr>
            <p:cNvPr id="10" name="组合 9"/>
            <p:cNvGrpSpPr/>
            <p:nvPr/>
          </p:nvGrpSpPr>
          <p:grpSpPr>
            <a:xfrm rot="318698" flipH="1">
              <a:off x="8024834" y="3039530"/>
              <a:ext cx="663544" cy="456746"/>
              <a:chOff x="5424926" y="2381015"/>
              <a:chExt cx="663544" cy="456746"/>
            </a:xfrm>
          </p:grpSpPr>
          <p:grpSp>
            <p:nvGrpSpPr>
              <p:cNvPr id="195" name="组合 194"/>
              <p:cNvGrpSpPr/>
              <p:nvPr/>
            </p:nvGrpSpPr>
            <p:grpSpPr>
              <a:xfrm rot="20529002">
                <a:off x="5424926" y="2381015"/>
                <a:ext cx="530675" cy="350507"/>
                <a:chOff x="3160865" y="3290701"/>
                <a:chExt cx="845434" cy="558404"/>
              </a:xfrm>
            </p:grpSpPr>
            <p:sp>
              <p:nvSpPr>
                <p:cNvPr id="203" name="ïṣ1iḑè">
                  <a:extLst>
                    <a:ext uri="{FF2B5EF4-FFF2-40B4-BE49-F238E27FC236}">
                      <a16:creationId xmlns:a16="http://schemas.microsoft.com/office/drawing/2014/main" id="{835F240E-BE5F-4EE3-BBCA-2C903A94893E}"/>
                    </a:ext>
                  </a:extLst>
                </p:cNvPr>
                <p:cNvSpPr/>
                <p:nvPr/>
              </p:nvSpPr>
              <p:spPr bwMode="auto">
                <a:xfrm>
                  <a:off x="3205224" y="3758647"/>
                  <a:ext cx="54797" cy="90458"/>
                </a:xfrm>
                <a:custGeom>
                  <a:avLst/>
                  <a:gdLst>
                    <a:gd name="T0" fmla="*/ 7 w 11"/>
                    <a:gd name="T1" fmla="*/ 15 h 18"/>
                    <a:gd name="T2" fmla="*/ 2 w 11"/>
                    <a:gd name="T3" fmla="*/ 17 h 18"/>
                    <a:gd name="T4" fmla="*/ 2 w 11"/>
                    <a:gd name="T5" fmla="*/ 17 h 18"/>
                    <a:gd name="T6" fmla="*/ 0 w 11"/>
                    <a:gd name="T7" fmla="*/ 13 h 18"/>
                    <a:gd name="T8" fmla="*/ 4 w 11"/>
                    <a:gd name="T9" fmla="*/ 3 h 18"/>
                    <a:gd name="T10" fmla="*/ 8 w 11"/>
                    <a:gd name="T11" fmla="*/ 1 h 18"/>
                    <a:gd name="T12" fmla="*/ 8 w 11"/>
                    <a:gd name="T13" fmla="*/ 1 h 18"/>
                    <a:gd name="T14" fmla="*/ 10 w 11"/>
                    <a:gd name="T15" fmla="*/ 5 h 18"/>
                    <a:gd name="T16" fmla="*/ 7 w 11"/>
                    <a:gd name="T17" fmla="*/ 15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 h="18">
                      <a:moveTo>
                        <a:pt x="7" y="15"/>
                      </a:moveTo>
                      <a:cubicBezTo>
                        <a:pt x="6" y="17"/>
                        <a:pt x="4" y="18"/>
                        <a:pt x="2" y="17"/>
                      </a:cubicBezTo>
                      <a:cubicBezTo>
                        <a:pt x="2" y="17"/>
                        <a:pt x="2" y="17"/>
                        <a:pt x="2" y="17"/>
                      </a:cubicBezTo>
                      <a:cubicBezTo>
                        <a:pt x="0" y="17"/>
                        <a:pt x="0" y="15"/>
                        <a:pt x="0" y="13"/>
                      </a:cubicBezTo>
                      <a:cubicBezTo>
                        <a:pt x="4" y="3"/>
                        <a:pt x="4" y="3"/>
                        <a:pt x="4" y="3"/>
                      </a:cubicBezTo>
                      <a:cubicBezTo>
                        <a:pt x="4" y="1"/>
                        <a:pt x="6" y="0"/>
                        <a:pt x="8" y="1"/>
                      </a:cubicBezTo>
                      <a:cubicBezTo>
                        <a:pt x="8" y="1"/>
                        <a:pt x="8" y="1"/>
                        <a:pt x="8" y="1"/>
                      </a:cubicBezTo>
                      <a:cubicBezTo>
                        <a:pt x="10" y="1"/>
                        <a:pt x="11" y="3"/>
                        <a:pt x="10" y="5"/>
                      </a:cubicBezTo>
                      <a:lnTo>
                        <a:pt x="7" y="15"/>
                      </a:lnTo>
                      <a:close/>
                    </a:path>
                  </a:pathLst>
                </a:custGeom>
                <a:solidFill>
                  <a:srgbClr val="FF6D3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04" name="î$1ïdé">
                  <a:extLst>
                    <a:ext uri="{FF2B5EF4-FFF2-40B4-BE49-F238E27FC236}">
                      <a16:creationId xmlns:a16="http://schemas.microsoft.com/office/drawing/2014/main" id="{DF078439-0188-43BD-A7D0-879A5AB131FA}"/>
                    </a:ext>
                  </a:extLst>
                </p:cNvPr>
                <p:cNvSpPr/>
                <p:nvPr/>
              </p:nvSpPr>
              <p:spPr bwMode="auto">
                <a:xfrm>
                  <a:off x="3393968" y="3495101"/>
                  <a:ext cx="80020" cy="104375"/>
                </a:xfrm>
                <a:custGeom>
                  <a:avLst/>
                  <a:gdLst>
                    <a:gd name="T0" fmla="*/ 14 w 16"/>
                    <a:gd name="T1" fmla="*/ 14 h 21"/>
                    <a:gd name="T2" fmla="*/ 13 w 16"/>
                    <a:gd name="T3" fmla="*/ 19 h 21"/>
                    <a:gd name="T4" fmla="*/ 13 w 16"/>
                    <a:gd name="T5" fmla="*/ 19 h 21"/>
                    <a:gd name="T6" fmla="*/ 7 w 16"/>
                    <a:gd name="T7" fmla="*/ 18 h 21"/>
                    <a:gd name="T8" fmla="*/ 1 w 16"/>
                    <a:gd name="T9" fmla="*/ 7 h 21"/>
                    <a:gd name="T10" fmla="*/ 2 w 16"/>
                    <a:gd name="T11" fmla="*/ 1 h 21"/>
                    <a:gd name="T12" fmla="*/ 2 w 16"/>
                    <a:gd name="T13" fmla="*/ 1 h 21"/>
                    <a:gd name="T14" fmla="*/ 8 w 16"/>
                    <a:gd name="T15" fmla="*/ 3 h 21"/>
                    <a:gd name="T16" fmla="*/ 14 w 16"/>
                    <a:gd name="T17" fmla="*/ 14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 h="21">
                      <a:moveTo>
                        <a:pt x="14" y="14"/>
                      </a:moveTo>
                      <a:cubicBezTo>
                        <a:pt x="16" y="16"/>
                        <a:pt x="15" y="18"/>
                        <a:pt x="13" y="19"/>
                      </a:cubicBezTo>
                      <a:cubicBezTo>
                        <a:pt x="13" y="19"/>
                        <a:pt x="13" y="19"/>
                        <a:pt x="13" y="19"/>
                      </a:cubicBezTo>
                      <a:cubicBezTo>
                        <a:pt x="11" y="21"/>
                        <a:pt x="9" y="20"/>
                        <a:pt x="7" y="18"/>
                      </a:cubicBezTo>
                      <a:cubicBezTo>
                        <a:pt x="1" y="7"/>
                        <a:pt x="1" y="7"/>
                        <a:pt x="1" y="7"/>
                      </a:cubicBezTo>
                      <a:cubicBezTo>
                        <a:pt x="0" y="5"/>
                        <a:pt x="0" y="2"/>
                        <a:pt x="2" y="1"/>
                      </a:cubicBezTo>
                      <a:cubicBezTo>
                        <a:pt x="2" y="1"/>
                        <a:pt x="2" y="1"/>
                        <a:pt x="2" y="1"/>
                      </a:cubicBezTo>
                      <a:cubicBezTo>
                        <a:pt x="4" y="0"/>
                        <a:pt x="7" y="1"/>
                        <a:pt x="8" y="3"/>
                      </a:cubicBezTo>
                      <a:lnTo>
                        <a:pt x="14" y="14"/>
                      </a:lnTo>
                      <a:close/>
                    </a:path>
                  </a:pathLst>
                </a:custGeom>
                <a:solidFill>
                  <a:srgbClr val="FF6D3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05" name="iṧlïḑê">
                  <a:extLst>
                    <a:ext uri="{FF2B5EF4-FFF2-40B4-BE49-F238E27FC236}">
                      <a16:creationId xmlns:a16="http://schemas.microsoft.com/office/drawing/2014/main" id="{74A7D600-4C17-4638-8A12-C1D277AC53ED}"/>
                    </a:ext>
                  </a:extLst>
                </p:cNvPr>
                <p:cNvSpPr/>
                <p:nvPr/>
              </p:nvSpPr>
              <p:spPr bwMode="auto">
                <a:xfrm>
                  <a:off x="3160865" y="3370721"/>
                  <a:ext cx="287900" cy="447941"/>
                </a:xfrm>
                <a:custGeom>
                  <a:avLst/>
                  <a:gdLst>
                    <a:gd name="T0" fmla="*/ 37 w 58"/>
                    <a:gd name="T1" fmla="*/ 76 h 90"/>
                    <a:gd name="T2" fmla="*/ 14 w 58"/>
                    <a:gd name="T3" fmla="*/ 87 h 90"/>
                    <a:gd name="T4" fmla="*/ 14 w 58"/>
                    <a:gd name="T5" fmla="*/ 87 h 90"/>
                    <a:gd name="T6" fmla="*/ 4 w 58"/>
                    <a:gd name="T7" fmla="*/ 65 h 90"/>
                    <a:gd name="T8" fmla="*/ 22 w 58"/>
                    <a:gd name="T9" fmla="*/ 14 h 90"/>
                    <a:gd name="T10" fmla="*/ 45 w 58"/>
                    <a:gd name="T11" fmla="*/ 3 h 90"/>
                    <a:gd name="T12" fmla="*/ 45 w 58"/>
                    <a:gd name="T13" fmla="*/ 3 h 90"/>
                    <a:gd name="T14" fmla="*/ 55 w 58"/>
                    <a:gd name="T15" fmla="*/ 26 h 90"/>
                    <a:gd name="T16" fmla="*/ 37 w 58"/>
                    <a:gd name="T17" fmla="*/ 76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8" h="90">
                      <a:moveTo>
                        <a:pt x="37" y="76"/>
                      </a:moveTo>
                      <a:cubicBezTo>
                        <a:pt x="33" y="86"/>
                        <a:pt x="23" y="90"/>
                        <a:pt x="14" y="87"/>
                      </a:cubicBezTo>
                      <a:cubicBezTo>
                        <a:pt x="14" y="87"/>
                        <a:pt x="14" y="87"/>
                        <a:pt x="14" y="87"/>
                      </a:cubicBezTo>
                      <a:cubicBezTo>
                        <a:pt x="5" y="84"/>
                        <a:pt x="0" y="74"/>
                        <a:pt x="4" y="65"/>
                      </a:cubicBezTo>
                      <a:cubicBezTo>
                        <a:pt x="22" y="14"/>
                        <a:pt x="22" y="14"/>
                        <a:pt x="22" y="14"/>
                      </a:cubicBezTo>
                      <a:cubicBezTo>
                        <a:pt x="25" y="5"/>
                        <a:pt x="35" y="0"/>
                        <a:pt x="45" y="3"/>
                      </a:cubicBezTo>
                      <a:cubicBezTo>
                        <a:pt x="45" y="3"/>
                        <a:pt x="45" y="3"/>
                        <a:pt x="45" y="3"/>
                      </a:cubicBezTo>
                      <a:cubicBezTo>
                        <a:pt x="54" y="7"/>
                        <a:pt x="58" y="17"/>
                        <a:pt x="55" y="26"/>
                      </a:cubicBezTo>
                      <a:lnTo>
                        <a:pt x="37" y="76"/>
                      </a:lnTo>
                      <a:close/>
                    </a:path>
                  </a:pathLst>
                </a:custGeom>
                <a:solidFill>
                  <a:srgbClr val="41637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06" name="îşļîḑé">
                  <a:extLst>
                    <a:ext uri="{FF2B5EF4-FFF2-40B4-BE49-F238E27FC236}">
                      <a16:creationId xmlns:a16="http://schemas.microsoft.com/office/drawing/2014/main" id="{77CF2EDC-FAA8-41DF-ACDF-32AFF613625D}"/>
                    </a:ext>
                  </a:extLst>
                </p:cNvPr>
                <p:cNvSpPr/>
                <p:nvPr/>
              </p:nvSpPr>
              <p:spPr bwMode="auto">
                <a:xfrm>
                  <a:off x="3607936" y="3429867"/>
                  <a:ext cx="109593" cy="279202"/>
                </a:xfrm>
                <a:custGeom>
                  <a:avLst/>
                  <a:gdLst>
                    <a:gd name="T0" fmla="*/ 22 w 22"/>
                    <a:gd name="T1" fmla="*/ 45 h 56"/>
                    <a:gd name="T2" fmla="*/ 11 w 22"/>
                    <a:gd name="T3" fmla="*/ 56 h 56"/>
                    <a:gd name="T4" fmla="*/ 11 w 22"/>
                    <a:gd name="T5" fmla="*/ 56 h 56"/>
                    <a:gd name="T6" fmla="*/ 0 w 22"/>
                    <a:gd name="T7" fmla="*/ 45 h 56"/>
                    <a:gd name="T8" fmla="*/ 0 w 22"/>
                    <a:gd name="T9" fmla="*/ 11 h 56"/>
                    <a:gd name="T10" fmla="*/ 11 w 22"/>
                    <a:gd name="T11" fmla="*/ 0 h 56"/>
                    <a:gd name="T12" fmla="*/ 11 w 22"/>
                    <a:gd name="T13" fmla="*/ 0 h 56"/>
                    <a:gd name="T14" fmla="*/ 22 w 22"/>
                    <a:gd name="T15" fmla="*/ 11 h 56"/>
                    <a:gd name="T16" fmla="*/ 22 w 22"/>
                    <a:gd name="T17" fmla="*/ 45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 h="56">
                      <a:moveTo>
                        <a:pt x="22" y="45"/>
                      </a:moveTo>
                      <a:cubicBezTo>
                        <a:pt x="22" y="51"/>
                        <a:pt x="17" y="56"/>
                        <a:pt x="11" y="56"/>
                      </a:cubicBezTo>
                      <a:cubicBezTo>
                        <a:pt x="11" y="56"/>
                        <a:pt x="11" y="56"/>
                        <a:pt x="11" y="56"/>
                      </a:cubicBezTo>
                      <a:cubicBezTo>
                        <a:pt x="5" y="56"/>
                        <a:pt x="0" y="51"/>
                        <a:pt x="0" y="45"/>
                      </a:cubicBezTo>
                      <a:cubicBezTo>
                        <a:pt x="0" y="11"/>
                        <a:pt x="0" y="11"/>
                        <a:pt x="0" y="11"/>
                      </a:cubicBezTo>
                      <a:cubicBezTo>
                        <a:pt x="0" y="5"/>
                        <a:pt x="5" y="0"/>
                        <a:pt x="11" y="0"/>
                      </a:cubicBezTo>
                      <a:cubicBezTo>
                        <a:pt x="11" y="0"/>
                        <a:pt x="11" y="0"/>
                        <a:pt x="11" y="0"/>
                      </a:cubicBezTo>
                      <a:cubicBezTo>
                        <a:pt x="17" y="0"/>
                        <a:pt x="22" y="5"/>
                        <a:pt x="22" y="11"/>
                      </a:cubicBezTo>
                      <a:lnTo>
                        <a:pt x="22" y="45"/>
                      </a:lnTo>
                      <a:close/>
                    </a:path>
                  </a:pathLst>
                </a:custGeom>
                <a:solidFill>
                  <a:srgbClr val="41637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07" name="islîdè">
                  <a:extLst>
                    <a:ext uri="{FF2B5EF4-FFF2-40B4-BE49-F238E27FC236}">
                      <a16:creationId xmlns:a16="http://schemas.microsoft.com/office/drawing/2014/main" id="{53F0F3B5-5B45-4B63-A385-1C8C021C855A}"/>
                    </a:ext>
                  </a:extLst>
                </p:cNvPr>
                <p:cNvSpPr/>
                <p:nvPr/>
              </p:nvSpPr>
              <p:spPr bwMode="auto">
                <a:xfrm>
                  <a:off x="3607936" y="3524673"/>
                  <a:ext cx="109593" cy="14787"/>
                </a:xfrm>
                <a:prstGeom prst="rect">
                  <a:avLst/>
                </a:prstGeom>
                <a:solidFill>
                  <a:srgbClr val="FF6D39"/>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208" name="îśļídê">
                  <a:extLst>
                    <a:ext uri="{FF2B5EF4-FFF2-40B4-BE49-F238E27FC236}">
                      <a16:creationId xmlns:a16="http://schemas.microsoft.com/office/drawing/2014/main" id="{9AE65778-79C1-4BD7-94A7-DEBB3EF5F593}"/>
                    </a:ext>
                  </a:extLst>
                </p:cNvPr>
                <p:cNvSpPr/>
                <p:nvPr/>
              </p:nvSpPr>
              <p:spPr bwMode="auto">
                <a:xfrm>
                  <a:off x="3607936" y="3569902"/>
                  <a:ext cx="109593" cy="20005"/>
                </a:xfrm>
                <a:prstGeom prst="rect">
                  <a:avLst/>
                </a:prstGeom>
                <a:solidFill>
                  <a:srgbClr val="FF6D39"/>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209" name="işļiḋe">
                  <a:extLst>
                    <a:ext uri="{FF2B5EF4-FFF2-40B4-BE49-F238E27FC236}">
                      <a16:creationId xmlns:a16="http://schemas.microsoft.com/office/drawing/2014/main" id="{A3B43779-A292-4ED3-A855-FD1A77E0EA2B}"/>
                    </a:ext>
                  </a:extLst>
                </p:cNvPr>
                <p:cNvSpPr/>
                <p:nvPr/>
              </p:nvSpPr>
              <p:spPr bwMode="auto">
                <a:xfrm>
                  <a:off x="3607936" y="3619481"/>
                  <a:ext cx="109593" cy="20005"/>
                </a:xfrm>
                <a:prstGeom prst="rect">
                  <a:avLst/>
                </a:prstGeom>
                <a:solidFill>
                  <a:srgbClr val="FF6D39"/>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210" name="ïṣliḋê">
                  <a:extLst>
                    <a:ext uri="{FF2B5EF4-FFF2-40B4-BE49-F238E27FC236}">
                      <a16:creationId xmlns:a16="http://schemas.microsoft.com/office/drawing/2014/main" id="{C3B6BB7D-8C79-43B2-917D-35891A1910A9}"/>
                    </a:ext>
                  </a:extLst>
                </p:cNvPr>
                <p:cNvSpPr/>
                <p:nvPr/>
              </p:nvSpPr>
              <p:spPr bwMode="auto">
                <a:xfrm>
                  <a:off x="3951502" y="3409861"/>
                  <a:ext cx="54797" cy="10437"/>
                </a:xfrm>
                <a:custGeom>
                  <a:avLst/>
                  <a:gdLst>
                    <a:gd name="T0" fmla="*/ 57 w 63"/>
                    <a:gd name="T1" fmla="*/ 12 h 12"/>
                    <a:gd name="T2" fmla="*/ 0 w 63"/>
                    <a:gd name="T3" fmla="*/ 12 h 12"/>
                    <a:gd name="T4" fmla="*/ 0 w 63"/>
                    <a:gd name="T5" fmla="*/ 0 h 12"/>
                    <a:gd name="T6" fmla="*/ 57 w 63"/>
                    <a:gd name="T7" fmla="*/ 0 h 12"/>
                    <a:gd name="T8" fmla="*/ 63 w 63"/>
                    <a:gd name="T9" fmla="*/ 6 h 12"/>
                    <a:gd name="T10" fmla="*/ 57 w 63"/>
                    <a:gd name="T11" fmla="*/ 12 h 12"/>
                  </a:gdLst>
                  <a:ahLst/>
                  <a:cxnLst>
                    <a:cxn ang="0">
                      <a:pos x="T0" y="T1"/>
                    </a:cxn>
                    <a:cxn ang="0">
                      <a:pos x="T2" y="T3"/>
                    </a:cxn>
                    <a:cxn ang="0">
                      <a:pos x="T4" y="T5"/>
                    </a:cxn>
                    <a:cxn ang="0">
                      <a:pos x="T6" y="T7"/>
                    </a:cxn>
                    <a:cxn ang="0">
                      <a:pos x="T8" y="T9"/>
                    </a:cxn>
                    <a:cxn ang="0">
                      <a:pos x="T10" y="T11"/>
                    </a:cxn>
                  </a:cxnLst>
                  <a:rect l="0" t="0" r="r" b="b"/>
                  <a:pathLst>
                    <a:path w="63" h="12">
                      <a:moveTo>
                        <a:pt x="57" y="12"/>
                      </a:moveTo>
                      <a:lnTo>
                        <a:pt x="0" y="12"/>
                      </a:lnTo>
                      <a:lnTo>
                        <a:pt x="0" y="0"/>
                      </a:lnTo>
                      <a:lnTo>
                        <a:pt x="57" y="0"/>
                      </a:lnTo>
                      <a:lnTo>
                        <a:pt x="63" y="6"/>
                      </a:lnTo>
                      <a:lnTo>
                        <a:pt x="57" y="12"/>
                      </a:lnTo>
                      <a:close/>
                    </a:path>
                  </a:pathLst>
                </a:custGeom>
                <a:solidFill>
                  <a:srgbClr val="41637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11" name="îŝ1íḍê">
                  <a:extLst>
                    <a:ext uri="{FF2B5EF4-FFF2-40B4-BE49-F238E27FC236}">
                      <a16:creationId xmlns:a16="http://schemas.microsoft.com/office/drawing/2014/main" id="{163B4C1C-5AFC-4CB0-B402-CE2B323BD0DA}"/>
                    </a:ext>
                  </a:extLst>
                </p:cNvPr>
                <p:cNvSpPr/>
                <p:nvPr/>
              </p:nvSpPr>
              <p:spPr bwMode="auto">
                <a:xfrm>
                  <a:off x="3881919" y="3395075"/>
                  <a:ext cx="84370" cy="34792"/>
                </a:xfrm>
                <a:custGeom>
                  <a:avLst/>
                  <a:gdLst>
                    <a:gd name="T0" fmla="*/ 17 w 17"/>
                    <a:gd name="T1" fmla="*/ 4 h 7"/>
                    <a:gd name="T2" fmla="*/ 13 w 17"/>
                    <a:gd name="T3" fmla="*/ 7 h 7"/>
                    <a:gd name="T4" fmla="*/ 4 w 17"/>
                    <a:gd name="T5" fmla="*/ 7 h 7"/>
                    <a:gd name="T6" fmla="*/ 0 w 17"/>
                    <a:gd name="T7" fmla="*/ 4 h 7"/>
                    <a:gd name="T8" fmla="*/ 0 w 17"/>
                    <a:gd name="T9" fmla="*/ 4 h 7"/>
                    <a:gd name="T10" fmla="*/ 4 w 17"/>
                    <a:gd name="T11" fmla="*/ 0 h 7"/>
                    <a:gd name="T12" fmla="*/ 13 w 17"/>
                    <a:gd name="T13" fmla="*/ 0 h 7"/>
                    <a:gd name="T14" fmla="*/ 17 w 17"/>
                    <a:gd name="T15" fmla="*/ 4 h 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 h="7">
                      <a:moveTo>
                        <a:pt x="17" y="4"/>
                      </a:moveTo>
                      <a:cubicBezTo>
                        <a:pt x="17" y="6"/>
                        <a:pt x="15" y="7"/>
                        <a:pt x="13" y="7"/>
                      </a:cubicBezTo>
                      <a:cubicBezTo>
                        <a:pt x="4" y="7"/>
                        <a:pt x="4" y="7"/>
                        <a:pt x="4" y="7"/>
                      </a:cubicBezTo>
                      <a:cubicBezTo>
                        <a:pt x="2" y="7"/>
                        <a:pt x="0" y="6"/>
                        <a:pt x="0" y="4"/>
                      </a:cubicBezTo>
                      <a:cubicBezTo>
                        <a:pt x="0" y="4"/>
                        <a:pt x="0" y="4"/>
                        <a:pt x="0" y="4"/>
                      </a:cubicBezTo>
                      <a:cubicBezTo>
                        <a:pt x="0" y="2"/>
                        <a:pt x="2" y="0"/>
                        <a:pt x="4" y="0"/>
                      </a:cubicBezTo>
                      <a:cubicBezTo>
                        <a:pt x="13" y="0"/>
                        <a:pt x="13" y="0"/>
                        <a:pt x="13" y="0"/>
                      </a:cubicBezTo>
                      <a:cubicBezTo>
                        <a:pt x="15" y="0"/>
                        <a:pt x="17" y="2"/>
                        <a:pt x="17" y="4"/>
                      </a:cubicBezTo>
                      <a:close/>
                    </a:path>
                  </a:pathLst>
                </a:custGeom>
                <a:solidFill>
                  <a:srgbClr val="FF6D3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12" name="ïṩ1íďè">
                  <a:extLst>
                    <a:ext uri="{FF2B5EF4-FFF2-40B4-BE49-F238E27FC236}">
                      <a16:creationId xmlns:a16="http://schemas.microsoft.com/office/drawing/2014/main" id="{914ABA40-4F26-490B-AB2E-B96AB92CB6AD}"/>
                    </a:ext>
                  </a:extLst>
                </p:cNvPr>
                <p:cNvSpPr/>
                <p:nvPr/>
              </p:nvSpPr>
              <p:spPr bwMode="auto">
                <a:xfrm>
                  <a:off x="3812336" y="3340278"/>
                  <a:ext cx="129599" cy="149604"/>
                </a:xfrm>
                <a:custGeom>
                  <a:avLst/>
                  <a:gdLst>
                    <a:gd name="T0" fmla="*/ 11 w 26"/>
                    <a:gd name="T1" fmla="*/ 0 h 30"/>
                    <a:gd name="T2" fmla="*/ 0 w 26"/>
                    <a:gd name="T3" fmla="*/ 0 h 30"/>
                    <a:gd name="T4" fmla="*/ 0 w 26"/>
                    <a:gd name="T5" fmla="*/ 30 h 30"/>
                    <a:gd name="T6" fmla="*/ 11 w 26"/>
                    <a:gd name="T7" fmla="*/ 30 h 30"/>
                    <a:gd name="T8" fmla="*/ 26 w 26"/>
                    <a:gd name="T9" fmla="*/ 15 h 30"/>
                    <a:gd name="T10" fmla="*/ 11 w 26"/>
                    <a:gd name="T11" fmla="*/ 0 h 30"/>
                  </a:gdLst>
                  <a:ahLst/>
                  <a:cxnLst>
                    <a:cxn ang="0">
                      <a:pos x="T0" y="T1"/>
                    </a:cxn>
                    <a:cxn ang="0">
                      <a:pos x="T2" y="T3"/>
                    </a:cxn>
                    <a:cxn ang="0">
                      <a:pos x="T4" y="T5"/>
                    </a:cxn>
                    <a:cxn ang="0">
                      <a:pos x="T6" y="T7"/>
                    </a:cxn>
                    <a:cxn ang="0">
                      <a:pos x="T8" y="T9"/>
                    </a:cxn>
                    <a:cxn ang="0">
                      <a:pos x="T10" y="T11"/>
                    </a:cxn>
                  </a:cxnLst>
                  <a:rect l="0" t="0" r="r" b="b"/>
                  <a:pathLst>
                    <a:path w="26" h="30">
                      <a:moveTo>
                        <a:pt x="11" y="0"/>
                      </a:moveTo>
                      <a:cubicBezTo>
                        <a:pt x="0" y="0"/>
                        <a:pt x="0" y="0"/>
                        <a:pt x="0" y="0"/>
                      </a:cubicBezTo>
                      <a:cubicBezTo>
                        <a:pt x="0" y="30"/>
                        <a:pt x="0" y="30"/>
                        <a:pt x="0" y="30"/>
                      </a:cubicBezTo>
                      <a:cubicBezTo>
                        <a:pt x="11" y="30"/>
                        <a:pt x="11" y="30"/>
                        <a:pt x="11" y="30"/>
                      </a:cubicBezTo>
                      <a:cubicBezTo>
                        <a:pt x="19" y="30"/>
                        <a:pt x="26" y="23"/>
                        <a:pt x="26" y="15"/>
                      </a:cubicBezTo>
                      <a:cubicBezTo>
                        <a:pt x="26" y="6"/>
                        <a:pt x="19" y="0"/>
                        <a:pt x="11" y="0"/>
                      </a:cubicBezTo>
                      <a:close/>
                    </a:path>
                  </a:pathLst>
                </a:custGeom>
                <a:solidFill>
                  <a:srgbClr val="FFE29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13" name="iş1îḍê">
                  <a:extLst>
                    <a:ext uri="{FF2B5EF4-FFF2-40B4-BE49-F238E27FC236}">
                      <a16:creationId xmlns:a16="http://schemas.microsoft.com/office/drawing/2014/main" id="{EB209986-9593-4EA5-B569-1EFBF851B140}"/>
                    </a:ext>
                  </a:extLst>
                </p:cNvPr>
                <p:cNvSpPr/>
                <p:nvPr/>
              </p:nvSpPr>
              <p:spPr bwMode="auto">
                <a:xfrm>
                  <a:off x="3777544" y="3355065"/>
                  <a:ext cx="34792" cy="114812"/>
                </a:xfrm>
                <a:prstGeom prst="rect">
                  <a:avLst/>
                </a:prstGeom>
                <a:solidFill>
                  <a:srgbClr val="41637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214" name="ïṣḷíďé">
                  <a:extLst>
                    <a:ext uri="{FF2B5EF4-FFF2-40B4-BE49-F238E27FC236}">
                      <a16:creationId xmlns:a16="http://schemas.microsoft.com/office/drawing/2014/main" id="{D26D11F7-DE60-471D-9A0D-75FEE29A7F25}"/>
                    </a:ext>
                  </a:extLst>
                </p:cNvPr>
                <p:cNvSpPr/>
                <p:nvPr/>
              </p:nvSpPr>
              <p:spPr bwMode="auto">
                <a:xfrm>
                  <a:off x="3762758" y="3330711"/>
                  <a:ext cx="29573" cy="169609"/>
                </a:xfrm>
                <a:custGeom>
                  <a:avLst/>
                  <a:gdLst>
                    <a:gd name="T0" fmla="*/ 6 w 6"/>
                    <a:gd name="T1" fmla="*/ 31 h 34"/>
                    <a:gd name="T2" fmla="*/ 3 w 6"/>
                    <a:gd name="T3" fmla="*/ 34 h 34"/>
                    <a:gd name="T4" fmla="*/ 3 w 6"/>
                    <a:gd name="T5" fmla="*/ 34 h 34"/>
                    <a:gd name="T6" fmla="*/ 0 w 6"/>
                    <a:gd name="T7" fmla="*/ 31 h 34"/>
                    <a:gd name="T8" fmla="*/ 0 w 6"/>
                    <a:gd name="T9" fmla="*/ 2 h 34"/>
                    <a:gd name="T10" fmla="*/ 3 w 6"/>
                    <a:gd name="T11" fmla="*/ 0 h 34"/>
                    <a:gd name="T12" fmla="*/ 3 w 6"/>
                    <a:gd name="T13" fmla="*/ 0 h 34"/>
                    <a:gd name="T14" fmla="*/ 6 w 6"/>
                    <a:gd name="T15" fmla="*/ 2 h 34"/>
                    <a:gd name="T16" fmla="*/ 6 w 6"/>
                    <a:gd name="T17" fmla="*/ 31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34">
                      <a:moveTo>
                        <a:pt x="6" y="31"/>
                      </a:moveTo>
                      <a:cubicBezTo>
                        <a:pt x="6" y="33"/>
                        <a:pt x="5" y="34"/>
                        <a:pt x="3" y="34"/>
                      </a:cubicBezTo>
                      <a:cubicBezTo>
                        <a:pt x="3" y="34"/>
                        <a:pt x="3" y="34"/>
                        <a:pt x="3" y="34"/>
                      </a:cubicBezTo>
                      <a:cubicBezTo>
                        <a:pt x="2" y="34"/>
                        <a:pt x="0" y="33"/>
                        <a:pt x="0" y="31"/>
                      </a:cubicBezTo>
                      <a:cubicBezTo>
                        <a:pt x="0" y="2"/>
                        <a:pt x="0" y="2"/>
                        <a:pt x="0" y="2"/>
                      </a:cubicBezTo>
                      <a:cubicBezTo>
                        <a:pt x="0" y="1"/>
                        <a:pt x="2" y="0"/>
                        <a:pt x="3" y="0"/>
                      </a:cubicBezTo>
                      <a:cubicBezTo>
                        <a:pt x="3" y="0"/>
                        <a:pt x="3" y="0"/>
                        <a:pt x="3" y="0"/>
                      </a:cubicBezTo>
                      <a:cubicBezTo>
                        <a:pt x="5" y="0"/>
                        <a:pt x="6" y="1"/>
                        <a:pt x="6" y="2"/>
                      </a:cubicBezTo>
                      <a:lnTo>
                        <a:pt x="6" y="31"/>
                      </a:lnTo>
                      <a:close/>
                    </a:path>
                  </a:pathLst>
                </a:custGeom>
                <a:solidFill>
                  <a:srgbClr val="FF6D3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15" name="íṡļîḑê">
                  <a:extLst>
                    <a:ext uri="{FF2B5EF4-FFF2-40B4-BE49-F238E27FC236}">
                      <a16:creationId xmlns:a16="http://schemas.microsoft.com/office/drawing/2014/main" id="{B73E6112-8C6E-427B-B645-A6B1B11A4CD7}"/>
                    </a:ext>
                  </a:extLst>
                </p:cNvPr>
                <p:cNvSpPr/>
                <p:nvPr/>
              </p:nvSpPr>
              <p:spPr bwMode="auto">
                <a:xfrm>
                  <a:off x="3175651" y="3330711"/>
                  <a:ext cx="601893" cy="169609"/>
                </a:xfrm>
                <a:custGeom>
                  <a:avLst/>
                  <a:gdLst>
                    <a:gd name="T0" fmla="*/ 121 w 121"/>
                    <a:gd name="T1" fmla="*/ 0 h 34"/>
                    <a:gd name="T2" fmla="*/ 17 w 121"/>
                    <a:gd name="T3" fmla="*/ 0 h 34"/>
                    <a:gd name="T4" fmla="*/ 0 w 121"/>
                    <a:gd name="T5" fmla="*/ 17 h 34"/>
                    <a:gd name="T6" fmla="*/ 17 w 121"/>
                    <a:gd name="T7" fmla="*/ 34 h 34"/>
                    <a:gd name="T8" fmla="*/ 121 w 121"/>
                    <a:gd name="T9" fmla="*/ 34 h 34"/>
                    <a:gd name="T10" fmla="*/ 121 w 121"/>
                    <a:gd name="T11" fmla="*/ 0 h 34"/>
                  </a:gdLst>
                  <a:ahLst/>
                  <a:cxnLst>
                    <a:cxn ang="0">
                      <a:pos x="T0" y="T1"/>
                    </a:cxn>
                    <a:cxn ang="0">
                      <a:pos x="T2" y="T3"/>
                    </a:cxn>
                    <a:cxn ang="0">
                      <a:pos x="T4" y="T5"/>
                    </a:cxn>
                    <a:cxn ang="0">
                      <a:pos x="T6" y="T7"/>
                    </a:cxn>
                    <a:cxn ang="0">
                      <a:pos x="T8" y="T9"/>
                    </a:cxn>
                    <a:cxn ang="0">
                      <a:pos x="T10" y="T11"/>
                    </a:cxn>
                  </a:cxnLst>
                  <a:rect l="0" t="0" r="r" b="b"/>
                  <a:pathLst>
                    <a:path w="121" h="34">
                      <a:moveTo>
                        <a:pt x="121" y="0"/>
                      </a:moveTo>
                      <a:cubicBezTo>
                        <a:pt x="17" y="0"/>
                        <a:pt x="17" y="0"/>
                        <a:pt x="17" y="0"/>
                      </a:cubicBezTo>
                      <a:cubicBezTo>
                        <a:pt x="8" y="0"/>
                        <a:pt x="0" y="7"/>
                        <a:pt x="0" y="17"/>
                      </a:cubicBezTo>
                      <a:cubicBezTo>
                        <a:pt x="0" y="26"/>
                        <a:pt x="8" y="34"/>
                        <a:pt x="17" y="34"/>
                      </a:cubicBezTo>
                      <a:cubicBezTo>
                        <a:pt x="121" y="34"/>
                        <a:pt x="121" y="34"/>
                        <a:pt x="121" y="34"/>
                      </a:cubicBezTo>
                      <a:lnTo>
                        <a:pt x="121" y="0"/>
                      </a:lnTo>
                      <a:close/>
                    </a:path>
                  </a:pathLst>
                </a:custGeom>
                <a:solidFill>
                  <a:srgbClr val="FFE29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16" name="ísḻídè">
                  <a:extLst>
                    <a:ext uri="{FF2B5EF4-FFF2-40B4-BE49-F238E27FC236}">
                      <a16:creationId xmlns:a16="http://schemas.microsoft.com/office/drawing/2014/main" id="{1EE15653-2907-4639-A0B1-3E1DDD2F9FC0}"/>
                    </a:ext>
                  </a:extLst>
                </p:cNvPr>
                <p:cNvSpPr/>
                <p:nvPr/>
              </p:nvSpPr>
              <p:spPr bwMode="auto">
                <a:xfrm>
                  <a:off x="3812336" y="3340278"/>
                  <a:ext cx="54797" cy="149604"/>
                </a:xfrm>
                <a:prstGeom prst="rect">
                  <a:avLst/>
                </a:prstGeom>
                <a:solidFill>
                  <a:srgbClr val="FF6D39"/>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217" name="ísḻîḑé">
                  <a:extLst>
                    <a:ext uri="{FF2B5EF4-FFF2-40B4-BE49-F238E27FC236}">
                      <a16:creationId xmlns:a16="http://schemas.microsoft.com/office/drawing/2014/main" id="{7363213D-7CED-4C81-A5AE-AAA489C5B0E4}"/>
                    </a:ext>
                  </a:extLst>
                </p:cNvPr>
                <p:cNvSpPr/>
                <p:nvPr/>
              </p:nvSpPr>
              <p:spPr bwMode="auto">
                <a:xfrm>
                  <a:off x="3812336" y="3455090"/>
                  <a:ext cx="44359" cy="20005"/>
                </a:xfrm>
                <a:custGeom>
                  <a:avLst/>
                  <a:gdLst>
                    <a:gd name="T0" fmla="*/ 7 w 9"/>
                    <a:gd name="T1" fmla="*/ 0 h 4"/>
                    <a:gd name="T2" fmla="*/ 0 w 9"/>
                    <a:gd name="T3" fmla="*/ 0 h 4"/>
                    <a:gd name="T4" fmla="*/ 0 w 9"/>
                    <a:gd name="T5" fmla="*/ 4 h 4"/>
                    <a:gd name="T6" fmla="*/ 7 w 9"/>
                    <a:gd name="T7" fmla="*/ 4 h 4"/>
                    <a:gd name="T8" fmla="*/ 9 w 9"/>
                    <a:gd name="T9" fmla="*/ 2 h 4"/>
                    <a:gd name="T10" fmla="*/ 7 w 9"/>
                    <a:gd name="T11" fmla="*/ 0 h 4"/>
                  </a:gdLst>
                  <a:ahLst/>
                  <a:cxnLst>
                    <a:cxn ang="0">
                      <a:pos x="T0" y="T1"/>
                    </a:cxn>
                    <a:cxn ang="0">
                      <a:pos x="T2" y="T3"/>
                    </a:cxn>
                    <a:cxn ang="0">
                      <a:pos x="T4" y="T5"/>
                    </a:cxn>
                    <a:cxn ang="0">
                      <a:pos x="T6" y="T7"/>
                    </a:cxn>
                    <a:cxn ang="0">
                      <a:pos x="T8" y="T9"/>
                    </a:cxn>
                    <a:cxn ang="0">
                      <a:pos x="T10" y="T11"/>
                    </a:cxn>
                  </a:cxnLst>
                  <a:rect l="0" t="0" r="r" b="b"/>
                  <a:pathLst>
                    <a:path w="9" h="4">
                      <a:moveTo>
                        <a:pt x="7" y="0"/>
                      </a:moveTo>
                      <a:cubicBezTo>
                        <a:pt x="0" y="0"/>
                        <a:pt x="0" y="0"/>
                        <a:pt x="0" y="0"/>
                      </a:cubicBezTo>
                      <a:cubicBezTo>
                        <a:pt x="0" y="4"/>
                        <a:pt x="0" y="4"/>
                        <a:pt x="0" y="4"/>
                      </a:cubicBezTo>
                      <a:cubicBezTo>
                        <a:pt x="7" y="4"/>
                        <a:pt x="7" y="4"/>
                        <a:pt x="7" y="4"/>
                      </a:cubicBezTo>
                      <a:cubicBezTo>
                        <a:pt x="8" y="4"/>
                        <a:pt x="9" y="3"/>
                        <a:pt x="9" y="2"/>
                      </a:cubicBezTo>
                      <a:cubicBezTo>
                        <a:pt x="9" y="1"/>
                        <a:pt x="8" y="0"/>
                        <a:pt x="7" y="0"/>
                      </a:cubicBezTo>
                      <a:close/>
                    </a:path>
                  </a:pathLst>
                </a:custGeom>
                <a:solidFill>
                  <a:srgbClr val="FFE29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18" name="ïṥ1iďè">
                  <a:extLst>
                    <a:ext uri="{FF2B5EF4-FFF2-40B4-BE49-F238E27FC236}">
                      <a16:creationId xmlns:a16="http://schemas.microsoft.com/office/drawing/2014/main" id="{A0C0F42E-3933-46FF-BA78-16E3057DF67B}"/>
                    </a:ext>
                  </a:extLst>
                </p:cNvPr>
                <p:cNvSpPr/>
                <p:nvPr/>
              </p:nvSpPr>
              <p:spPr bwMode="auto">
                <a:xfrm>
                  <a:off x="3812336" y="3420299"/>
                  <a:ext cx="44359" cy="20005"/>
                </a:xfrm>
                <a:custGeom>
                  <a:avLst/>
                  <a:gdLst>
                    <a:gd name="T0" fmla="*/ 7 w 9"/>
                    <a:gd name="T1" fmla="*/ 0 h 4"/>
                    <a:gd name="T2" fmla="*/ 0 w 9"/>
                    <a:gd name="T3" fmla="*/ 0 h 4"/>
                    <a:gd name="T4" fmla="*/ 0 w 9"/>
                    <a:gd name="T5" fmla="*/ 4 h 4"/>
                    <a:gd name="T6" fmla="*/ 7 w 9"/>
                    <a:gd name="T7" fmla="*/ 4 h 4"/>
                    <a:gd name="T8" fmla="*/ 9 w 9"/>
                    <a:gd name="T9" fmla="*/ 2 h 4"/>
                    <a:gd name="T10" fmla="*/ 7 w 9"/>
                    <a:gd name="T11" fmla="*/ 0 h 4"/>
                  </a:gdLst>
                  <a:ahLst/>
                  <a:cxnLst>
                    <a:cxn ang="0">
                      <a:pos x="T0" y="T1"/>
                    </a:cxn>
                    <a:cxn ang="0">
                      <a:pos x="T2" y="T3"/>
                    </a:cxn>
                    <a:cxn ang="0">
                      <a:pos x="T4" y="T5"/>
                    </a:cxn>
                    <a:cxn ang="0">
                      <a:pos x="T6" y="T7"/>
                    </a:cxn>
                    <a:cxn ang="0">
                      <a:pos x="T8" y="T9"/>
                    </a:cxn>
                    <a:cxn ang="0">
                      <a:pos x="T10" y="T11"/>
                    </a:cxn>
                  </a:cxnLst>
                  <a:rect l="0" t="0" r="r" b="b"/>
                  <a:pathLst>
                    <a:path w="9" h="4">
                      <a:moveTo>
                        <a:pt x="7" y="0"/>
                      </a:moveTo>
                      <a:cubicBezTo>
                        <a:pt x="0" y="0"/>
                        <a:pt x="0" y="0"/>
                        <a:pt x="0" y="0"/>
                      </a:cubicBezTo>
                      <a:cubicBezTo>
                        <a:pt x="0" y="4"/>
                        <a:pt x="0" y="4"/>
                        <a:pt x="0" y="4"/>
                      </a:cubicBezTo>
                      <a:cubicBezTo>
                        <a:pt x="7" y="4"/>
                        <a:pt x="7" y="4"/>
                        <a:pt x="7" y="4"/>
                      </a:cubicBezTo>
                      <a:cubicBezTo>
                        <a:pt x="8" y="4"/>
                        <a:pt x="9" y="3"/>
                        <a:pt x="9" y="2"/>
                      </a:cubicBezTo>
                      <a:cubicBezTo>
                        <a:pt x="9" y="1"/>
                        <a:pt x="8" y="0"/>
                        <a:pt x="7" y="0"/>
                      </a:cubicBezTo>
                      <a:close/>
                    </a:path>
                  </a:pathLst>
                </a:custGeom>
                <a:solidFill>
                  <a:srgbClr val="FFE29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19" name="ïṩlídé">
                  <a:extLst>
                    <a:ext uri="{FF2B5EF4-FFF2-40B4-BE49-F238E27FC236}">
                      <a16:creationId xmlns:a16="http://schemas.microsoft.com/office/drawing/2014/main" id="{359D9391-979B-424A-8CA9-07EF1967F755}"/>
                    </a:ext>
                  </a:extLst>
                </p:cNvPr>
                <p:cNvSpPr/>
                <p:nvPr/>
              </p:nvSpPr>
              <p:spPr bwMode="auto">
                <a:xfrm>
                  <a:off x="3812336" y="3385507"/>
                  <a:ext cx="44359" cy="20005"/>
                </a:xfrm>
                <a:custGeom>
                  <a:avLst/>
                  <a:gdLst>
                    <a:gd name="T0" fmla="*/ 7 w 9"/>
                    <a:gd name="T1" fmla="*/ 0 h 4"/>
                    <a:gd name="T2" fmla="*/ 0 w 9"/>
                    <a:gd name="T3" fmla="*/ 0 h 4"/>
                    <a:gd name="T4" fmla="*/ 0 w 9"/>
                    <a:gd name="T5" fmla="*/ 4 h 4"/>
                    <a:gd name="T6" fmla="*/ 7 w 9"/>
                    <a:gd name="T7" fmla="*/ 4 h 4"/>
                    <a:gd name="T8" fmla="*/ 9 w 9"/>
                    <a:gd name="T9" fmla="*/ 2 h 4"/>
                    <a:gd name="T10" fmla="*/ 7 w 9"/>
                    <a:gd name="T11" fmla="*/ 0 h 4"/>
                  </a:gdLst>
                  <a:ahLst/>
                  <a:cxnLst>
                    <a:cxn ang="0">
                      <a:pos x="T0" y="T1"/>
                    </a:cxn>
                    <a:cxn ang="0">
                      <a:pos x="T2" y="T3"/>
                    </a:cxn>
                    <a:cxn ang="0">
                      <a:pos x="T4" y="T5"/>
                    </a:cxn>
                    <a:cxn ang="0">
                      <a:pos x="T6" y="T7"/>
                    </a:cxn>
                    <a:cxn ang="0">
                      <a:pos x="T8" y="T9"/>
                    </a:cxn>
                    <a:cxn ang="0">
                      <a:pos x="T10" y="T11"/>
                    </a:cxn>
                  </a:cxnLst>
                  <a:rect l="0" t="0" r="r" b="b"/>
                  <a:pathLst>
                    <a:path w="9" h="4">
                      <a:moveTo>
                        <a:pt x="7" y="0"/>
                      </a:moveTo>
                      <a:cubicBezTo>
                        <a:pt x="0" y="0"/>
                        <a:pt x="0" y="0"/>
                        <a:pt x="0" y="0"/>
                      </a:cubicBezTo>
                      <a:cubicBezTo>
                        <a:pt x="0" y="4"/>
                        <a:pt x="0" y="4"/>
                        <a:pt x="0" y="4"/>
                      </a:cubicBezTo>
                      <a:cubicBezTo>
                        <a:pt x="7" y="4"/>
                        <a:pt x="7" y="4"/>
                        <a:pt x="7" y="4"/>
                      </a:cubicBezTo>
                      <a:cubicBezTo>
                        <a:pt x="8" y="4"/>
                        <a:pt x="9" y="3"/>
                        <a:pt x="9" y="2"/>
                      </a:cubicBezTo>
                      <a:cubicBezTo>
                        <a:pt x="9" y="1"/>
                        <a:pt x="8" y="0"/>
                        <a:pt x="7" y="0"/>
                      </a:cubicBezTo>
                      <a:close/>
                    </a:path>
                  </a:pathLst>
                </a:custGeom>
                <a:solidFill>
                  <a:srgbClr val="FFE29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20" name="íśḷídê">
                  <a:extLst>
                    <a:ext uri="{FF2B5EF4-FFF2-40B4-BE49-F238E27FC236}">
                      <a16:creationId xmlns:a16="http://schemas.microsoft.com/office/drawing/2014/main" id="{DF53F59C-1A02-4B68-853A-CEA0C41326DD}"/>
                    </a:ext>
                  </a:extLst>
                </p:cNvPr>
                <p:cNvSpPr/>
                <p:nvPr/>
              </p:nvSpPr>
              <p:spPr bwMode="auto">
                <a:xfrm>
                  <a:off x="3812336" y="3350716"/>
                  <a:ext cx="44359" cy="20005"/>
                </a:xfrm>
                <a:custGeom>
                  <a:avLst/>
                  <a:gdLst>
                    <a:gd name="T0" fmla="*/ 7 w 9"/>
                    <a:gd name="T1" fmla="*/ 0 h 4"/>
                    <a:gd name="T2" fmla="*/ 0 w 9"/>
                    <a:gd name="T3" fmla="*/ 0 h 4"/>
                    <a:gd name="T4" fmla="*/ 0 w 9"/>
                    <a:gd name="T5" fmla="*/ 4 h 4"/>
                    <a:gd name="T6" fmla="*/ 7 w 9"/>
                    <a:gd name="T7" fmla="*/ 4 h 4"/>
                    <a:gd name="T8" fmla="*/ 9 w 9"/>
                    <a:gd name="T9" fmla="*/ 2 h 4"/>
                    <a:gd name="T10" fmla="*/ 7 w 9"/>
                    <a:gd name="T11" fmla="*/ 0 h 4"/>
                  </a:gdLst>
                  <a:ahLst/>
                  <a:cxnLst>
                    <a:cxn ang="0">
                      <a:pos x="T0" y="T1"/>
                    </a:cxn>
                    <a:cxn ang="0">
                      <a:pos x="T2" y="T3"/>
                    </a:cxn>
                    <a:cxn ang="0">
                      <a:pos x="T4" y="T5"/>
                    </a:cxn>
                    <a:cxn ang="0">
                      <a:pos x="T6" y="T7"/>
                    </a:cxn>
                    <a:cxn ang="0">
                      <a:pos x="T8" y="T9"/>
                    </a:cxn>
                    <a:cxn ang="0">
                      <a:pos x="T10" y="T11"/>
                    </a:cxn>
                  </a:cxnLst>
                  <a:rect l="0" t="0" r="r" b="b"/>
                  <a:pathLst>
                    <a:path w="9" h="4">
                      <a:moveTo>
                        <a:pt x="7" y="0"/>
                      </a:moveTo>
                      <a:cubicBezTo>
                        <a:pt x="0" y="0"/>
                        <a:pt x="0" y="0"/>
                        <a:pt x="0" y="0"/>
                      </a:cubicBezTo>
                      <a:cubicBezTo>
                        <a:pt x="0" y="4"/>
                        <a:pt x="0" y="4"/>
                        <a:pt x="0" y="4"/>
                      </a:cubicBezTo>
                      <a:cubicBezTo>
                        <a:pt x="7" y="4"/>
                        <a:pt x="7" y="4"/>
                        <a:pt x="7" y="4"/>
                      </a:cubicBezTo>
                      <a:cubicBezTo>
                        <a:pt x="8" y="4"/>
                        <a:pt x="9" y="3"/>
                        <a:pt x="9" y="2"/>
                      </a:cubicBezTo>
                      <a:cubicBezTo>
                        <a:pt x="9" y="1"/>
                        <a:pt x="8" y="0"/>
                        <a:pt x="7" y="0"/>
                      </a:cubicBezTo>
                      <a:close/>
                    </a:path>
                  </a:pathLst>
                </a:custGeom>
                <a:solidFill>
                  <a:srgbClr val="FFE29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21" name="í$ḻidê">
                  <a:extLst>
                    <a:ext uri="{FF2B5EF4-FFF2-40B4-BE49-F238E27FC236}">
                      <a16:creationId xmlns:a16="http://schemas.microsoft.com/office/drawing/2014/main" id="{81144AB5-38F5-46C4-B533-34C2D2126EFD}"/>
                    </a:ext>
                  </a:extLst>
                </p:cNvPr>
                <p:cNvSpPr/>
                <p:nvPr/>
              </p:nvSpPr>
              <p:spPr bwMode="auto">
                <a:xfrm>
                  <a:off x="3175651" y="3340278"/>
                  <a:ext cx="40010" cy="149604"/>
                </a:xfrm>
                <a:custGeom>
                  <a:avLst/>
                  <a:gdLst>
                    <a:gd name="T0" fmla="*/ 8 w 8"/>
                    <a:gd name="T1" fmla="*/ 0 h 30"/>
                    <a:gd name="T2" fmla="*/ 0 w 8"/>
                    <a:gd name="T3" fmla="*/ 15 h 30"/>
                    <a:gd name="T4" fmla="*/ 8 w 8"/>
                    <a:gd name="T5" fmla="*/ 30 h 30"/>
                    <a:gd name="T6" fmla="*/ 8 w 8"/>
                    <a:gd name="T7" fmla="*/ 0 h 30"/>
                  </a:gdLst>
                  <a:ahLst/>
                  <a:cxnLst>
                    <a:cxn ang="0">
                      <a:pos x="T0" y="T1"/>
                    </a:cxn>
                    <a:cxn ang="0">
                      <a:pos x="T2" y="T3"/>
                    </a:cxn>
                    <a:cxn ang="0">
                      <a:pos x="T4" y="T5"/>
                    </a:cxn>
                    <a:cxn ang="0">
                      <a:pos x="T6" y="T7"/>
                    </a:cxn>
                  </a:cxnLst>
                  <a:rect l="0" t="0" r="r" b="b"/>
                  <a:pathLst>
                    <a:path w="8" h="30">
                      <a:moveTo>
                        <a:pt x="8" y="0"/>
                      </a:moveTo>
                      <a:cubicBezTo>
                        <a:pt x="3" y="3"/>
                        <a:pt x="0" y="9"/>
                        <a:pt x="0" y="15"/>
                      </a:cubicBezTo>
                      <a:cubicBezTo>
                        <a:pt x="0" y="21"/>
                        <a:pt x="3" y="27"/>
                        <a:pt x="8" y="30"/>
                      </a:cubicBezTo>
                      <a:lnTo>
                        <a:pt x="8" y="0"/>
                      </a:lnTo>
                      <a:close/>
                    </a:path>
                  </a:pathLst>
                </a:custGeom>
                <a:solidFill>
                  <a:srgbClr val="41637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22" name="îṧḻîde">
                  <a:extLst>
                    <a:ext uri="{FF2B5EF4-FFF2-40B4-BE49-F238E27FC236}">
                      <a16:creationId xmlns:a16="http://schemas.microsoft.com/office/drawing/2014/main" id="{B27F679D-577C-419F-9FBF-6B29D8CDCE0A}"/>
                    </a:ext>
                  </a:extLst>
                </p:cNvPr>
                <p:cNvSpPr/>
                <p:nvPr/>
              </p:nvSpPr>
              <p:spPr bwMode="auto">
                <a:xfrm>
                  <a:off x="3439197" y="3290701"/>
                  <a:ext cx="338348" cy="248759"/>
                </a:xfrm>
                <a:custGeom>
                  <a:avLst/>
                  <a:gdLst>
                    <a:gd name="T0" fmla="*/ 68 w 68"/>
                    <a:gd name="T1" fmla="*/ 37 h 50"/>
                    <a:gd name="T2" fmla="*/ 55 w 68"/>
                    <a:gd name="T3" fmla="*/ 50 h 50"/>
                    <a:gd name="T4" fmla="*/ 13 w 68"/>
                    <a:gd name="T5" fmla="*/ 50 h 50"/>
                    <a:gd name="T6" fmla="*/ 0 w 68"/>
                    <a:gd name="T7" fmla="*/ 37 h 50"/>
                    <a:gd name="T8" fmla="*/ 0 w 68"/>
                    <a:gd name="T9" fmla="*/ 13 h 50"/>
                    <a:gd name="T10" fmla="*/ 13 w 68"/>
                    <a:gd name="T11" fmla="*/ 0 h 50"/>
                    <a:gd name="T12" fmla="*/ 55 w 68"/>
                    <a:gd name="T13" fmla="*/ 0 h 50"/>
                    <a:gd name="T14" fmla="*/ 68 w 68"/>
                    <a:gd name="T15" fmla="*/ 13 h 50"/>
                    <a:gd name="T16" fmla="*/ 68 w 68"/>
                    <a:gd name="T17" fmla="*/ 37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8" h="50">
                      <a:moveTo>
                        <a:pt x="68" y="37"/>
                      </a:moveTo>
                      <a:cubicBezTo>
                        <a:pt x="68" y="44"/>
                        <a:pt x="62" y="50"/>
                        <a:pt x="55" y="50"/>
                      </a:cubicBezTo>
                      <a:cubicBezTo>
                        <a:pt x="13" y="50"/>
                        <a:pt x="13" y="50"/>
                        <a:pt x="13" y="50"/>
                      </a:cubicBezTo>
                      <a:cubicBezTo>
                        <a:pt x="6" y="50"/>
                        <a:pt x="0" y="44"/>
                        <a:pt x="0" y="37"/>
                      </a:cubicBezTo>
                      <a:cubicBezTo>
                        <a:pt x="0" y="13"/>
                        <a:pt x="0" y="13"/>
                        <a:pt x="0" y="13"/>
                      </a:cubicBezTo>
                      <a:cubicBezTo>
                        <a:pt x="0" y="6"/>
                        <a:pt x="6" y="0"/>
                        <a:pt x="13" y="0"/>
                      </a:cubicBezTo>
                      <a:cubicBezTo>
                        <a:pt x="55" y="0"/>
                        <a:pt x="55" y="0"/>
                        <a:pt x="55" y="0"/>
                      </a:cubicBezTo>
                      <a:cubicBezTo>
                        <a:pt x="62" y="0"/>
                        <a:pt x="68" y="6"/>
                        <a:pt x="68" y="13"/>
                      </a:cubicBezTo>
                      <a:lnTo>
                        <a:pt x="68" y="37"/>
                      </a:lnTo>
                      <a:close/>
                    </a:path>
                  </a:pathLst>
                </a:custGeom>
                <a:solidFill>
                  <a:srgbClr val="FFE29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23" name="ïś1iḍè">
                  <a:extLst>
                    <a:ext uri="{FF2B5EF4-FFF2-40B4-BE49-F238E27FC236}">
                      <a16:creationId xmlns:a16="http://schemas.microsoft.com/office/drawing/2014/main" id="{04F33B20-C972-4E6C-9792-5338C45A7931}"/>
                    </a:ext>
                  </a:extLst>
                </p:cNvPr>
                <p:cNvSpPr/>
                <p:nvPr/>
              </p:nvSpPr>
              <p:spPr bwMode="auto">
                <a:xfrm>
                  <a:off x="3568795" y="3365502"/>
                  <a:ext cx="144385" cy="14787"/>
                </a:xfrm>
                <a:custGeom>
                  <a:avLst/>
                  <a:gdLst>
                    <a:gd name="T0" fmla="*/ 29 w 29"/>
                    <a:gd name="T1" fmla="*/ 1 h 3"/>
                    <a:gd name="T2" fmla="*/ 27 w 29"/>
                    <a:gd name="T3" fmla="*/ 3 h 3"/>
                    <a:gd name="T4" fmla="*/ 2 w 29"/>
                    <a:gd name="T5" fmla="*/ 3 h 3"/>
                    <a:gd name="T6" fmla="*/ 0 w 29"/>
                    <a:gd name="T7" fmla="*/ 1 h 3"/>
                    <a:gd name="T8" fmla="*/ 0 w 29"/>
                    <a:gd name="T9" fmla="*/ 1 h 3"/>
                    <a:gd name="T10" fmla="*/ 2 w 29"/>
                    <a:gd name="T11" fmla="*/ 0 h 3"/>
                    <a:gd name="T12" fmla="*/ 27 w 29"/>
                    <a:gd name="T13" fmla="*/ 0 h 3"/>
                    <a:gd name="T14" fmla="*/ 29 w 29"/>
                    <a:gd name="T15" fmla="*/ 1 h 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 h="3">
                      <a:moveTo>
                        <a:pt x="29" y="1"/>
                      </a:moveTo>
                      <a:cubicBezTo>
                        <a:pt x="29" y="2"/>
                        <a:pt x="28" y="3"/>
                        <a:pt x="27" y="3"/>
                      </a:cubicBezTo>
                      <a:cubicBezTo>
                        <a:pt x="2" y="3"/>
                        <a:pt x="2" y="3"/>
                        <a:pt x="2" y="3"/>
                      </a:cubicBezTo>
                      <a:cubicBezTo>
                        <a:pt x="1" y="3"/>
                        <a:pt x="0" y="2"/>
                        <a:pt x="0" y="1"/>
                      </a:cubicBezTo>
                      <a:cubicBezTo>
                        <a:pt x="0" y="1"/>
                        <a:pt x="0" y="1"/>
                        <a:pt x="0" y="1"/>
                      </a:cubicBezTo>
                      <a:cubicBezTo>
                        <a:pt x="0" y="0"/>
                        <a:pt x="1" y="0"/>
                        <a:pt x="2" y="0"/>
                      </a:cubicBezTo>
                      <a:cubicBezTo>
                        <a:pt x="27" y="0"/>
                        <a:pt x="27" y="0"/>
                        <a:pt x="27" y="0"/>
                      </a:cubicBezTo>
                      <a:cubicBezTo>
                        <a:pt x="28" y="0"/>
                        <a:pt x="29" y="0"/>
                        <a:pt x="29" y="1"/>
                      </a:cubicBezTo>
                      <a:close/>
                    </a:path>
                  </a:pathLst>
                </a:custGeom>
                <a:solidFill>
                  <a:srgbClr val="FF6D3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24" name="îsľiḑe">
                  <a:extLst>
                    <a:ext uri="{FF2B5EF4-FFF2-40B4-BE49-F238E27FC236}">
                      <a16:creationId xmlns:a16="http://schemas.microsoft.com/office/drawing/2014/main" id="{1EFEA00F-375C-450D-BAF9-8E809AAEB9C0}"/>
                    </a:ext>
                  </a:extLst>
                </p:cNvPr>
                <p:cNvSpPr/>
                <p:nvPr/>
              </p:nvSpPr>
              <p:spPr bwMode="auto">
                <a:xfrm>
                  <a:off x="3568795" y="3405513"/>
                  <a:ext cx="144385" cy="20005"/>
                </a:xfrm>
                <a:custGeom>
                  <a:avLst/>
                  <a:gdLst>
                    <a:gd name="T0" fmla="*/ 29 w 29"/>
                    <a:gd name="T1" fmla="*/ 2 h 4"/>
                    <a:gd name="T2" fmla="*/ 27 w 29"/>
                    <a:gd name="T3" fmla="*/ 4 h 4"/>
                    <a:gd name="T4" fmla="*/ 2 w 29"/>
                    <a:gd name="T5" fmla="*/ 4 h 4"/>
                    <a:gd name="T6" fmla="*/ 0 w 29"/>
                    <a:gd name="T7" fmla="*/ 2 h 4"/>
                    <a:gd name="T8" fmla="*/ 0 w 29"/>
                    <a:gd name="T9" fmla="*/ 2 h 4"/>
                    <a:gd name="T10" fmla="*/ 2 w 29"/>
                    <a:gd name="T11" fmla="*/ 0 h 4"/>
                    <a:gd name="T12" fmla="*/ 27 w 29"/>
                    <a:gd name="T13" fmla="*/ 0 h 4"/>
                    <a:gd name="T14" fmla="*/ 29 w 29"/>
                    <a:gd name="T15" fmla="*/ 2 h 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 h="4">
                      <a:moveTo>
                        <a:pt x="29" y="2"/>
                      </a:moveTo>
                      <a:cubicBezTo>
                        <a:pt x="29" y="3"/>
                        <a:pt x="28" y="4"/>
                        <a:pt x="27" y="4"/>
                      </a:cubicBezTo>
                      <a:cubicBezTo>
                        <a:pt x="2" y="4"/>
                        <a:pt x="2" y="4"/>
                        <a:pt x="2" y="4"/>
                      </a:cubicBezTo>
                      <a:cubicBezTo>
                        <a:pt x="1" y="4"/>
                        <a:pt x="0" y="3"/>
                        <a:pt x="0" y="2"/>
                      </a:cubicBezTo>
                      <a:cubicBezTo>
                        <a:pt x="0" y="2"/>
                        <a:pt x="0" y="2"/>
                        <a:pt x="0" y="2"/>
                      </a:cubicBezTo>
                      <a:cubicBezTo>
                        <a:pt x="0" y="1"/>
                        <a:pt x="1" y="0"/>
                        <a:pt x="2" y="0"/>
                      </a:cubicBezTo>
                      <a:cubicBezTo>
                        <a:pt x="27" y="0"/>
                        <a:pt x="27" y="0"/>
                        <a:pt x="27" y="0"/>
                      </a:cubicBezTo>
                      <a:cubicBezTo>
                        <a:pt x="28" y="0"/>
                        <a:pt x="29" y="1"/>
                        <a:pt x="29" y="2"/>
                      </a:cubicBezTo>
                      <a:close/>
                    </a:path>
                  </a:pathLst>
                </a:custGeom>
                <a:solidFill>
                  <a:srgbClr val="FF6D3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25" name="ïşḻidé">
                  <a:extLst>
                    <a:ext uri="{FF2B5EF4-FFF2-40B4-BE49-F238E27FC236}">
                      <a16:creationId xmlns:a16="http://schemas.microsoft.com/office/drawing/2014/main" id="{F622778D-F39A-4915-9B08-7344BE07288F}"/>
                    </a:ext>
                  </a:extLst>
                </p:cNvPr>
                <p:cNvSpPr/>
                <p:nvPr/>
              </p:nvSpPr>
              <p:spPr bwMode="auto">
                <a:xfrm>
                  <a:off x="3568795" y="3449872"/>
                  <a:ext cx="144385" cy="14787"/>
                </a:xfrm>
                <a:custGeom>
                  <a:avLst/>
                  <a:gdLst>
                    <a:gd name="T0" fmla="*/ 29 w 29"/>
                    <a:gd name="T1" fmla="*/ 2 h 3"/>
                    <a:gd name="T2" fmla="*/ 27 w 29"/>
                    <a:gd name="T3" fmla="*/ 3 h 3"/>
                    <a:gd name="T4" fmla="*/ 2 w 29"/>
                    <a:gd name="T5" fmla="*/ 3 h 3"/>
                    <a:gd name="T6" fmla="*/ 0 w 29"/>
                    <a:gd name="T7" fmla="*/ 2 h 3"/>
                    <a:gd name="T8" fmla="*/ 0 w 29"/>
                    <a:gd name="T9" fmla="*/ 2 h 3"/>
                    <a:gd name="T10" fmla="*/ 2 w 29"/>
                    <a:gd name="T11" fmla="*/ 0 h 3"/>
                    <a:gd name="T12" fmla="*/ 27 w 29"/>
                    <a:gd name="T13" fmla="*/ 0 h 3"/>
                    <a:gd name="T14" fmla="*/ 29 w 29"/>
                    <a:gd name="T15" fmla="*/ 2 h 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 h="3">
                      <a:moveTo>
                        <a:pt x="29" y="2"/>
                      </a:moveTo>
                      <a:cubicBezTo>
                        <a:pt x="29" y="3"/>
                        <a:pt x="28" y="3"/>
                        <a:pt x="27" y="3"/>
                      </a:cubicBezTo>
                      <a:cubicBezTo>
                        <a:pt x="2" y="3"/>
                        <a:pt x="2" y="3"/>
                        <a:pt x="2" y="3"/>
                      </a:cubicBezTo>
                      <a:cubicBezTo>
                        <a:pt x="1" y="3"/>
                        <a:pt x="0" y="3"/>
                        <a:pt x="0" y="2"/>
                      </a:cubicBezTo>
                      <a:cubicBezTo>
                        <a:pt x="0" y="2"/>
                        <a:pt x="0" y="2"/>
                        <a:pt x="0" y="2"/>
                      </a:cubicBezTo>
                      <a:cubicBezTo>
                        <a:pt x="0" y="1"/>
                        <a:pt x="1" y="0"/>
                        <a:pt x="2" y="0"/>
                      </a:cubicBezTo>
                      <a:cubicBezTo>
                        <a:pt x="27" y="0"/>
                        <a:pt x="27" y="0"/>
                        <a:pt x="27" y="0"/>
                      </a:cubicBezTo>
                      <a:cubicBezTo>
                        <a:pt x="28" y="0"/>
                        <a:pt x="29" y="1"/>
                        <a:pt x="29" y="2"/>
                      </a:cubicBezTo>
                      <a:close/>
                    </a:path>
                  </a:pathLst>
                </a:custGeom>
                <a:solidFill>
                  <a:srgbClr val="FF6D3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26" name="îš1ïḍè">
                  <a:extLst>
                    <a:ext uri="{FF2B5EF4-FFF2-40B4-BE49-F238E27FC236}">
                      <a16:creationId xmlns:a16="http://schemas.microsoft.com/office/drawing/2014/main" id="{8CF8A1F5-5D86-476C-BDAE-550C0AF85C60}"/>
                    </a:ext>
                  </a:extLst>
                </p:cNvPr>
                <p:cNvSpPr/>
                <p:nvPr/>
              </p:nvSpPr>
              <p:spPr bwMode="auto">
                <a:xfrm>
                  <a:off x="3265240" y="3365502"/>
                  <a:ext cx="128729" cy="99156"/>
                </a:xfrm>
                <a:custGeom>
                  <a:avLst/>
                  <a:gdLst>
                    <a:gd name="T0" fmla="*/ 26 w 26"/>
                    <a:gd name="T1" fmla="*/ 17 h 20"/>
                    <a:gd name="T2" fmla="*/ 24 w 26"/>
                    <a:gd name="T3" fmla="*/ 20 h 20"/>
                    <a:gd name="T4" fmla="*/ 3 w 26"/>
                    <a:gd name="T5" fmla="*/ 20 h 20"/>
                    <a:gd name="T6" fmla="*/ 0 w 26"/>
                    <a:gd name="T7" fmla="*/ 17 h 20"/>
                    <a:gd name="T8" fmla="*/ 0 w 26"/>
                    <a:gd name="T9" fmla="*/ 3 h 20"/>
                    <a:gd name="T10" fmla="*/ 3 w 26"/>
                    <a:gd name="T11" fmla="*/ 0 h 20"/>
                    <a:gd name="T12" fmla="*/ 24 w 26"/>
                    <a:gd name="T13" fmla="*/ 0 h 20"/>
                    <a:gd name="T14" fmla="*/ 26 w 26"/>
                    <a:gd name="T15" fmla="*/ 3 h 20"/>
                    <a:gd name="T16" fmla="*/ 26 w 26"/>
                    <a:gd name="T17" fmla="*/ 17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6" h="20">
                      <a:moveTo>
                        <a:pt x="26" y="17"/>
                      </a:moveTo>
                      <a:cubicBezTo>
                        <a:pt x="26" y="19"/>
                        <a:pt x="25" y="20"/>
                        <a:pt x="24" y="20"/>
                      </a:cubicBezTo>
                      <a:cubicBezTo>
                        <a:pt x="3" y="20"/>
                        <a:pt x="3" y="20"/>
                        <a:pt x="3" y="20"/>
                      </a:cubicBezTo>
                      <a:cubicBezTo>
                        <a:pt x="1" y="20"/>
                        <a:pt x="0" y="19"/>
                        <a:pt x="0" y="17"/>
                      </a:cubicBezTo>
                      <a:cubicBezTo>
                        <a:pt x="0" y="3"/>
                        <a:pt x="0" y="3"/>
                        <a:pt x="0" y="3"/>
                      </a:cubicBezTo>
                      <a:cubicBezTo>
                        <a:pt x="0" y="1"/>
                        <a:pt x="1" y="0"/>
                        <a:pt x="3" y="0"/>
                      </a:cubicBezTo>
                      <a:cubicBezTo>
                        <a:pt x="24" y="0"/>
                        <a:pt x="24" y="0"/>
                        <a:pt x="24" y="0"/>
                      </a:cubicBezTo>
                      <a:cubicBezTo>
                        <a:pt x="25" y="0"/>
                        <a:pt x="26" y="1"/>
                        <a:pt x="26" y="3"/>
                      </a:cubicBezTo>
                      <a:lnTo>
                        <a:pt x="26" y="17"/>
                      </a:lnTo>
                      <a:close/>
                    </a:path>
                  </a:pathLst>
                </a:custGeom>
                <a:solidFill>
                  <a:srgbClr val="41637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grpSp>
          <p:grpSp>
            <p:nvGrpSpPr>
              <p:cNvPr id="196" name="组合 195"/>
              <p:cNvGrpSpPr/>
              <p:nvPr/>
            </p:nvGrpSpPr>
            <p:grpSpPr>
              <a:xfrm>
                <a:off x="5843498" y="2610422"/>
                <a:ext cx="244972" cy="227339"/>
                <a:chOff x="2901668" y="3943042"/>
                <a:chExt cx="338347" cy="313993"/>
              </a:xfrm>
            </p:grpSpPr>
            <p:sp>
              <p:nvSpPr>
                <p:cNvPr id="197" name="ïš1iďè">
                  <a:extLst>
                    <a:ext uri="{FF2B5EF4-FFF2-40B4-BE49-F238E27FC236}">
                      <a16:creationId xmlns:a16="http://schemas.microsoft.com/office/drawing/2014/main" id="{633F1039-5C11-474D-8B1A-1C5DC7F4CE7C}"/>
                    </a:ext>
                  </a:extLst>
                </p:cNvPr>
                <p:cNvSpPr/>
                <p:nvPr/>
              </p:nvSpPr>
              <p:spPr bwMode="auto">
                <a:xfrm>
                  <a:off x="3095631" y="3953479"/>
                  <a:ext cx="14787" cy="239192"/>
                </a:xfrm>
                <a:custGeom>
                  <a:avLst/>
                  <a:gdLst>
                    <a:gd name="T0" fmla="*/ 17 w 17"/>
                    <a:gd name="T1" fmla="*/ 235 h 275"/>
                    <a:gd name="T2" fmla="*/ 12 w 17"/>
                    <a:gd name="T3" fmla="*/ 275 h 275"/>
                    <a:gd name="T4" fmla="*/ 0 w 17"/>
                    <a:gd name="T5" fmla="*/ 235 h 275"/>
                    <a:gd name="T6" fmla="*/ 0 w 17"/>
                    <a:gd name="T7" fmla="*/ 0 h 275"/>
                    <a:gd name="T8" fmla="*/ 17 w 17"/>
                    <a:gd name="T9" fmla="*/ 0 h 275"/>
                    <a:gd name="T10" fmla="*/ 17 w 17"/>
                    <a:gd name="T11" fmla="*/ 235 h 275"/>
                  </a:gdLst>
                  <a:ahLst/>
                  <a:cxnLst>
                    <a:cxn ang="0">
                      <a:pos x="T0" y="T1"/>
                    </a:cxn>
                    <a:cxn ang="0">
                      <a:pos x="T2" y="T3"/>
                    </a:cxn>
                    <a:cxn ang="0">
                      <a:pos x="T4" y="T5"/>
                    </a:cxn>
                    <a:cxn ang="0">
                      <a:pos x="T6" y="T7"/>
                    </a:cxn>
                    <a:cxn ang="0">
                      <a:pos x="T8" y="T9"/>
                    </a:cxn>
                    <a:cxn ang="0">
                      <a:pos x="T10" y="T11"/>
                    </a:cxn>
                  </a:cxnLst>
                  <a:rect l="0" t="0" r="r" b="b"/>
                  <a:pathLst>
                    <a:path w="17" h="275">
                      <a:moveTo>
                        <a:pt x="17" y="235"/>
                      </a:moveTo>
                      <a:lnTo>
                        <a:pt x="12" y="275"/>
                      </a:lnTo>
                      <a:lnTo>
                        <a:pt x="0" y="235"/>
                      </a:lnTo>
                      <a:lnTo>
                        <a:pt x="0" y="0"/>
                      </a:lnTo>
                      <a:lnTo>
                        <a:pt x="17" y="0"/>
                      </a:lnTo>
                      <a:lnTo>
                        <a:pt x="17" y="235"/>
                      </a:lnTo>
                      <a:close/>
                    </a:path>
                  </a:pathLst>
                </a:custGeom>
                <a:solidFill>
                  <a:srgbClr val="41637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98" name="iṥlïḓé">
                  <a:extLst>
                    <a:ext uri="{FF2B5EF4-FFF2-40B4-BE49-F238E27FC236}">
                      <a16:creationId xmlns:a16="http://schemas.microsoft.com/office/drawing/2014/main" id="{33FDB077-A6F6-4345-A4E4-86684387C929}"/>
                    </a:ext>
                  </a:extLst>
                </p:cNvPr>
                <p:cNvSpPr/>
                <p:nvPr/>
              </p:nvSpPr>
              <p:spPr bwMode="auto">
                <a:xfrm>
                  <a:off x="3086063" y="3943042"/>
                  <a:ext cx="40010" cy="15656"/>
                </a:xfrm>
                <a:custGeom>
                  <a:avLst/>
                  <a:gdLst>
                    <a:gd name="T0" fmla="*/ 8 w 8"/>
                    <a:gd name="T1" fmla="*/ 2 h 3"/>
                    <a:gd name="T2" fmla="*/ 6 w 8"/>
                    <a:gd name="T3" fmla="*/ 3 h 3"/>
                    <a:gd name="T4" fmla="*/ 1 w 8"/>
                    <a:gd name="T5" fmla="*/ 3 h 3"/>
                    <a:gd name="T6" fmla="*/ 0 w 8"/>
                    <a:gd name="T7" fmla="*/ 2 h 3"/>
                    <a:gd name="T8" fmla="*/ 0 w 8"/>
                    <a:gd name="T9" fmla="*/ 2 h 3"/>
                    <a:gd name="T10" fmla="*/ 1 w 8"/>
                    <a:gd name="T11" fmla="*/ 0 h 3"/>
                    <a:gd name="T12" fmla="*/ 6 w 8"/>
                    <a:gd name="T13" fmla="*/ 0 h 3"/>
                    <a:gd name="T14" fmla="*/ 8 w 8"/>
                    <a:gd name="T15" fmla="*/ 2 h 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 h="3">
                      <a:moveTo>
                        <a:pt x="8" y="2"/>
                      </a:moveTo>
                      <a:cubicBezTo>
                        <a:pt x="8" y="2"/>
                        <a:pt x="7" y="3"/>
                        <a:pt x="6" y="3"/>
                      </a:cubicBezTo>
                      <a:cubicBezTo>
                        <a:pt x="1" y="3"/>
                        <a:pt x="1" y="3"/>
                        <a:pt x="1" y="3"/>
                      </a:cubicBezTo>
                      <a:cubicBezTo>
                        <a:pt x="0" y="3"/>
                        <a:pt x="0" y="2"/>
                        <a:pt x="0" y="2"/>
                      </a:cubicBezTo>
                      <a:cubicBezTo>
                        <a:pt x="0" y="2"/>
                        <a:pt x="0" y="2"/>
                        <a:pt x="0" y="2"/>
                      </a:cubicBezTo>
                      <a:cubicBezTo>
                        <a:pt x="0" y="1"/>
                        <a:pt x="0" y="0"/>
                        <a:pt x="1" y="0"/>
                      </a:cubicBezTo>
                      <a:cubicBezTo>
                        <a:pt x="6" y="0"/>
                        <a:pt x="6" y="0"/>
                        <a:pt x="6" y="0"/>
                      </a:cubicBezTo>
                      <a:cubicBezTo>
                        <a:pt x="7" y="0"/>
                        <a:pt x="8" y="1"/>
                        <a:pt x="8" y="2"/>
                      </a:cubicBezTo>
                      <a:close/>
                    </a:path>
                  </a:pathLst>
                </a:custGeom>
                <a:solidFill>
                  <a:srgbClr val="FF6D3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99" name="iṩḻiḓê">
                  <a:extLst>
                    <a:ext uri="{FF2B5EF4-FFF2-40B4-BE49-F238E27FC236}">
                      <a16:creationId xmlns:a16="http://schemas.microsoft.com/office/drawing/2014/main" id="{E16BC138-F75C-40D4-AB3B-0557F0E08D5B}"/>
                    </a:ext>
                  </a:extLst>
                </p:cNvPr>
                <p:cNvSpPr/>
                <p:nvPr/>
              </p:nvSpPr>
              <p:spPr bwMode="auto">
                <a:xfrm>
                  <a:off x="3135641" y="4003057"/>
                  <a:ext cx="89588" cy="229624"/>
                </a:xfrm>
                <a:custGeom>
                  <a:avLst/>
                  <a:gdLst>
                    <a:gd name="T0" fmla="*/ 23 w 103"/>
                    <a:gd name="T1" fmla="*/ 223 h 264"/>
                    <a:gd name="T2" fmla="*/ 0 w 103"/>
                    <a:gd name="T3" fmla="*/ 264 h 264"/>
                    <a:gd name="T4" fmla="*/ 6 w 103"/>
                    <a:gd name="T5" fmla="*/ 218 h 264"/>
                    <a:gd name="T6" fmla="*/ 86 w 103"/>
                    <a:gd name="T7" fmla="*/ 0 h 264"/>
                    <a:gd name="T8" fmla="*/ 103 w 103"/>
                    <a:gd name="T9" fmla="*/ 6 h 264"/>
                    <a:gd name="T10" fmla="*/ 23 w 103"/>
                    <a:gd name="T11" fmla="*/ 223 h 264"/>
                  </a:gdLst>
                  <a:ahLst/>
                  <a:cxnLst>
                    <a:cxn ang="0">
                      <a:pos x="T0" y="T1"/>
                    </a:cxn>
                    <a:cxn ang="0">
                      <a:pos x="T2" y="T3"/>
                    </a:cxn>
                    <a:cxn ang="0">
                      <a:pos x="T4" y="T5"/>
                    </a:cxn>
                    <a:cxn ang="0">
                      <a:pos x="T6" y="T7"/>
                    </a:cxn>
                    <a:cxn ang="0">
                      <a:pos x="T8" y="T9"/>
                    </a:cxn>
                    <a:cxn ang="0">
                      <a:pos x="T10" y="T11"/>
                    </a:cxn>
                  </a:cxnLst>
                  <a:rect l="0" t="0" r="r" b="b"/>
                  <a:pathLst>
                    <a:path w="103" h="264">
                      <a:moveTo>
                        <a:pt x="23" y="223"/>
                      </a:moveTo>
                      <a:lnTo>
                        <a:pt x="0" y="264"/>
                      </a:lnTo>
                      <a:lnTo>
                        <a:pt x="6" y="218"/>
                      </a:lnTo>
                      <a:lnTo>
                        <a:pt x="86" y="0"/>
                      </a:lnTo>
                      <a:lnTo>
                        <a:pt x="103" y="6"/>
                      </a:lnTo>
                      <a:lnTo>
                        <a:pt x="23" y="223"/>
                      </a:lnTo>
                      <a:close/>
                    </a:path>
                  </a:pathLst>
                </a:custGeom>
                <a:solidFill>
                  <a:srgbClr val="41637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00" name="íṥ1îďe">
                  <a:extLst>
                    <a:ext uri="{FF2B5EF4-FFF2-40B4-BE49-F238E27FC236}">
                      <a16:creationId xmlns:a16="http://schemas.microsoft.com/office/drawing/2014/main" id="{2F539D80-50F1-4716-B967-D1A3B4295F23}"/>
                    </a:ext>
                  </a:extLst>
                </p:cNvPr>
                <p:cNvSpPr/>
                <p:nvPr/>
              </p:nvSpPr>
              <p:spPr bwMode="auto">
                <a:xfrm>
                  <a:off x="3200005" y="3988271"/>
                  <a:ext cx="40010" cy="25224"/>
                </a:xfrm>
                <a:custGeom>
                  <a:avLst/>
                  <a:gdLst>
                    <a:gd name="T0" fmla="*/ 8 w 8"/>
                    <a:gd name="T1" fmla="*/ 4 h 5"/>
                    <a:gd name="T2" fmla="*/ 6 w 8"/>
                    <a:gd name="T3" fmla="*/ 5 h 5"/>
                    <a:gd name="T4" fmla="*/ 1 w 8"/>
                    <a:gd name="T5" fmla="*/ 3 h 5"/>
                    <a:gd name="T6" fmla="*/ 0 w 8"/>
                    <a:gd name="T7" fmla="*/ 1 h 5"/>
                    <a:gd name="T8" fmla="*/ 0 w 8"/>
                    <a:gd name="T9" fmla="*/ 1 h 5"/>
                    <a:gd name="T10" fmla="*/ 2 w 8"/>
                    <a:gd name="T11" fmla="*/ 1 h 5"/>
                    <a:gd name="T12" fmla="*/ 7 w 8"/>
                    <a:gd name="T13" fmla="*/ 2 h 5"/>
                    <a:gd name="T14" fmla="*/ 8 w 8"/>
                    <a:gd name="T15" fmla="*/ 4 h 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 h="5">
                      <a:moveTo>
                        <a:pt x="8" y="4"/>
                      </a:moveTo>
                      <a:cubicBezTo>
                        <a:pt x="7" y="5"/>
                        <a:pt x="6" y="5"/>
                        <a:pt x="6" y="5"/>
                      </a:cubicBezTo>
                      <a:cubicBezTo>
                        <a:pt x="1" y="3"/>
                        <a:pt x="1" y="3"/>
                        <a:pt x="1" y="3"/>
                      </a:cubicBezTo>
                      <a:cubicBezTo>
                        <a:pt x="0" y="3"/>
                        <a:pt x="0" y="2"/>
                        <a:pt x="0" y="1"/>
                      </a:cubicBezTo>
                      <a:cubicBezTo>
                        <a:pt x="0" y="1"/>
                        <a:pt x="0" y="1"/>
                        <a:pt x="0" y="1"/>
                      </a:cubicBezTo>
                      <a:cubicBezTo>
                        <a:pt x="0" y="1"/>
                        <a:pt x="1" y="0"/>
                        <a:pt x="2" y="1"/>
                      </a:cubicBezTo>
                      <a:cubicBezTo>
                        <a:pt x="7" y="2"/>
                        <a:pt x="7" y="2"/>
                        <a:pt x="7" y="2"/>
                      </a:cubicBezTo>
                      <a:cubicBezTo>
                        <a:pt x="7" y="3"/>
                        <a:pt x="8" y="3"/>
                        <a:pt x="8" y="4"/>
                      </a:cubicBezTo>
                      <a:close/>
                    </a:path>
                  </a:pathLst>
                </a:custGeom>
                <a:solidFill>
                  <a:srgbClr val="FF6D3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01" name="ïŝ1îḍe">
                  <a:extLst>
                    <a:ext uri="{FF2B5EF4-FFF2-40B4-BE49-F238E27FC236}">
                      <a16:creationId xmlns:a16="http://schemas.microsoft.com/office/drawing/2014/main" id="{36FE758C-D181-4B62-B42E-26047144EE4A}"/>
                    </a:ext>
                  </a:extLst>
                </p:cNvPr>
                <p:cNvSpPr/>
                <p:nvPr/>
              </p:nvSpPr>
              <p:spPr bwMode="auto">
                <a:xfrm>
                  <a:off x="2916454" y="4097864"/>
                  <a:ext cx="193963" cy="159171"/>
                </a:xfrm>
                <a:custGeom>
                  <a:avLst/>
                  <a:gdLst>
                    <a:gd name="T0" fmla="*/ 195 w 223"/>
                    <a:gd name="T1" fmla="*/ 149 h 183"/>
                    <a:gd name="T2" fmla="*/ 223 w 223"/>
                    <a:gd name="T3" fmla="*/ 183 h 183"/>
                    <a:gd name="T4" fmla="*/ 183 w 223"/>
                    <a:gd name="T5" fmla="*/ 160 h 183"/>
                    <a:gd name="T6" fmla="*/ 0 w 223"/>
                    <a:gd name="T7" fmla="*/ 17 h 183"/>
                    <a:gd name="T8" fmla="*/ 12 w 223"/>
                    <a:gd name="T9" fmla="*/ 0 h 183"/>
                    <a:gd name="T10" fmla="*/ 195 w 223"/>
                    <a:gd name="T11" fmla="*/ 149 h 183"/>
                  </a:gdLst>
                  <a:ahLst/>
                  <a:cxnLst>
                    <a:cxn ang="0">
                      <a:pos x="T0" y="T1"/>
                    </a:cxn>
                    <a:cxn ang="0">
                      <a:pos x="T2" y="T3"/>
                    </a:cxn>
                    <a:cxn ang="0">
                      <a:pos x="T4" y="T5"/>
                    </a:cxn>
                    <a:cxn ang="0">
                      <a:pos x="T6" y="T7"/>
                    </a:cxn>
                    <a:cxn ang="0">
                      <a:pos x="T8" y="T9"/>
                    </a:cxn>
                    <a:cxn ang="0">
                      <a:pos x="T10" y="T11"/>
                    </a:cxn>
                  </a:cxnLst>
                  <a:rect l="0" t="0" r="r" b="b"/>
                  <a:pathLst>
                    <a:path w="223" h="183">
                      <a:moveTo>
                        <a:pt x="195" y="149"/>
                      </a:moveTo>
                      <a:lnTo>
                        <a:pt x="223" y="183"/>
                      </a:lnTo>
                      <a:lnTo>
                        <a:pt x="183" y="160"/>
                      </a:lnTo>
                      <a:lnTo>
                        <a:pt x="0" y="17"/>
                      </a:lnTo>
                      <a:lnTo>
                        <a:pt x="12" y="0"/>
                      </a:lnTo>
                      <a:lnTo>
                        <a:pt x="195" y="149"/>
                      </a:lnTo>
                      <a:close/>
                    </a:path>
                  </a:pathLst>
                </a:custGeom>
                <a:solidFill>
                  <a:srgbClr val="41637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02" name="ïsļíďè">
                  <a:extLst>
                    <a:ext uri="{FF2B5EF4-FFF2-40B4-BE49-F238E27FC236}">
                      <a16:creationId xmlns:a16="http://schemas.microsoft.com/office/drawing/2014/main" id="{E7DABAE6-5A90-434B-A642-62CB8F398CEE}"/>
                    </a:ext>
                  </a:extLst>
                </p:cNvPr>
                <p:cNvSpPr/>
                <p:nvPr/>
              </p:nvSpPr>
              <p:spPr bwMode="auto">
                <a:xfrm>
                  <a:off x="2901668" y="4087426"/>
                  <a:ext cx="34792" cy="35662"/>
                </a:xfrm>
                <a:custGeom>
                  <a:avLst/>
                  <a:gdLst>
                    <a:gd name="T0" fmla="*/ 6 w 7"/>
                    <a:gd name="T1" fmla="*/ 0 h 7"/>
                    <a:gd name="T2" fmla="*/ 6 w 7"/>
                    <a:gd name="T3" fmla="*/ 2 h 7"/>
                    <a:gd name="T4" fmla="*/ 3 w 7"/>
                    <a:gd name="T5" fmla="*/ 6 h 7"/>
                    <a:gd name="T6" fmla="*/ 1 w 7"/>
                    <a:gd name="T7" fmla="*/ 6 h 7"/>
                    <a:gd name="T8" fmla="*/ 1 w 7"/>
                    <a:gd name="T9" fmla="*/ 6 h 7"/>
                    <a:gd name="T10" fmla="*/ 1 w 7"/>
                    <a:gd name="T11" fmla="*/ 4 h 7"/>
                    <a:gd name="T12" fmla="*/ 4 w 7"/>
                    <a:gd name="T13" fmla="*/ 0 h 7"/>
                    <a:gd name="T14" fmla="*/ 6 w 7"/>
                    <a:gd name="T15" fmla="*/ 0 h 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 h="7">
                      <a:moveTo>
                        <a:pt x="6" y="0"/>
                      </a:moveTo>
                      <a:cubicBezTo>
                        <a:pt x="7" y="1"/>
                        <a:pt x="7" y="1"/>
                        <a:pt x="6" y="2"/>
                      </a:cubicBezTo>
                      <a:cubicBezTo>
                        <a:pt x="3" y="6"/>
                        <a:pt x="3" y="6"/>
                        <a:pt x="3" y="6"/>
                      </a:cubicBezTo>
                      <a:cubicBezTo>
                        <a:pt x="2" y="7"/>
                        <a:pt x="2" y="7"/>
                        <a:pt x="1" y="6"/>
                      </a:cubicBezTo>
                      <a:cubicBezTo>
                        <a:pt x="1" y="6"/>
                        <a:pt x="1" y="6"/>
                        <a:pt x="1" y="6"/>
                      </a:cubicBezTo>
                      <a:cubicBezTo>
                        <a:pt x="0" y="6"/>
                        <a:pt x="0" y="5"/>
                        <a:pt x="1" y="4"/>
                      </a:cubicBezTo>
                      <a:cubicBezTo>
                        <a:pt x="4" y="0"/>
                        <a:pt x="4" y="0"/>
                        <a:pt x="4" y="0"/>
                      </a:cubicBezTo>
                      <a:cubicBezTo>
                        <a:pt x="4" y="0"/>
                        <a:pt x="5" y="0"/>
                        <a:pt x="6" y="0"/>
                      </a:cubicBezTo>
                      <a:close/>
                    </a:path>
                  </a:pathLst>
                </a:custGeom>
                <a:solidFill>
                  <a:srgbClr val="FF6D3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grpSp>
        </p:grpSp>
        <p:grpSp>
          <p:nvGrpSpPr>
            <p:cNvPr id="11" name="组合 10"/>
            <p:cNvGrpSpPr/>
            <p:nvPr/>
          </p:nvGrpSpPr>
          <p:grpSpPr>
            <a:xfrm>
              <a:off x="7288271" y="1138726"/>
              <a:ext cx="760326" cy="830436"/>
              <a:chOff x="5551933" y="763205"/>
              <a:chExt cx="892942" cy="975280"/>
            </a:xfrm>
          </p:grpSpPr>
          <p:grpSp>
            <p:nvGrpSpPr>
              <p:cNvPr id="46" name="组合 45"/>
              <p:cNvGrpSpPr/>
              <p:nvPr/>
            </p:nvGrpSpPr>
            <p:grpSpPr>
              <a:xfrm rot="1777847">
                <a:off x="5551933" y="763205"/>
                <a:ext cx="892942" cy="975280"/>
                <a:chOff x="7164860" y="832435"/>
                <a:chExt cx="892942" cy="975280"/>
              </a:xfrm>
              <a:solidFill>
                <a:schemeClr val="accent2">
                  <a:lumMod val="60000"/>
                  <a:lumOff val="40000"/>
                </a:schemeClr>
              </a:solidFill>
            </p:grpSpPr>
            <p:sp>
              <p:nvSpPr>
                <p:cNvPr id="193" name="ïşlïďê">
                  <a:extLst>
                    <a:ext uri="{FF2B5EF4-FFF2-40B4-BE49-F238E27FC236}">
                      <a16:creationId xmlns:a16="http://schemas.microsoft.com/office/drawing/2014/main" id="{55136E6C-0591-4121-AF35-7FD265617118}"/>
                    </a:ext>
                  </a:extLst>
                </p:cNvPr>
                <p:cNvSpPr/>
                <p:nvPr/>
              </p:nvSpPr>
              <p:spPr bwMode="auto">
                <a:xfrm>
                  <a:off x="7519683" y="1696955"/>
                  <a:ext cx="109781" cy="110760"/>
                </a:xfrm>
                <a:custGeom>
                  <a:avLst/>
                  <a:gdLst>
                    <a:gd name="T0" fmla="*/ 0 w 112"/>
                    <a:gd name="T1" fmla="*/ 0 h 113"/>
                    <a:gd name="T2" fmla="*/ 0 w 112"/>
                    <a:gd name="T3" fmla="*/ 113 h 113"/>
                    <a:gd name="T4" fmla="*/ 112 w 112"/>
                    <a:gd name="T5" fmla="*/ 0 h 113"/>
                    <a:gd name="T6" fmla="*/ 0 w 112"/>
                    <a:gd name="T7" fmla="*/ 0 h 113"/>
                  </a:gdLst>
                  <a:ahLst/>
                  <a:cxnLst>
                    <a:cxn ang="0">
                      <a:pos x="T0" y="T1"/>
                    </a:cxn>
                    <a:cxn ang="0">
                      <a:pos x="T2" y="T3"/>
                    </a:cxn>
                    <a:cxn ang="0">
                      <a:pos x="T4" y="T5"/>
                    </a:cxn>
                    <a:cxn ang="0">
                      <a:pos x="T6" y="T7"/>
                    </a:cxn>
                  </a:cxnLst>
                  <a:rect l="0" t="0" r="r" b="b"/>
                  <a:pathLst>
                    <a:path w="112" h="113">
                      <a:moveTo>
                        <a:pt x="0" y="0"/>
                      </a:moveTo>
                      <a:lnTo>
                        <a:pt x="0" y="113"/>
                      </a:lnTo>
                      <a:lnTo>
                        <a:pt x="112"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94" name="îśliďe">
                  <a:extLst>
                    <a:ext uri="{FF2B5EF4-FFF2-40B4-BE49-F238E27FC236}">
                      <a16:creationId xmlns:a16="http://schemas.microsoft.com/office/drawing/2014/main" id="{F19CF869-9FF3-429F-AB18-11EB833E57A0}"/>
                    </a:ext>
                  </a:extLst>
                </p:cNvPr>
                <p:cNvSpPr/>
                <p:nvPr/>
              </p:nvSpPr>
              <p:spPr bwMode="auto">
                <a:xfrm>
                  <a:off x="7164860" y="832435"/>
                  <a:ext cx="892942" cy="89098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grpSp>
          <p:grpSp>
            <p:nvGrpSpPr>
              <p:cNvPr id="47" name="组合 46"/>
              <p:cNvGrpSpPr/>
              <p:nvPr/>
            </p:nvGrpSpPr>
            <p:grpSpPr>
              <a:xfrm>
                <a:off x="5737874" y="940936"/>
                <a:ext cx="574385" cy="502136"/>
                <a:chOff x="7299143" y="1015731"/>
                <a:chExt cx="623394" cy="544980"/>
              </a:xfrm>
            </p:grpSpPr>
            <p:sp>
              <p:nvSpPr>
                <p:cNvPr id="48" name="íṧ1iďe">
                  <a:extLst>
                    <a:ext uri="{FF2B5EF4-FFF2-40B4-BE49-F238E27FC236}">
                      <a16:creationId xmlns:a16="http://schemas.microsoft.com/office/drawing/2014/main" id="{E5CEDC82-B419-4EF5-9AAB-1E8616BB6D15}"/>
                    </a:ext>
                  </a:extLst>
                </p:cNvPr>
                <p:cNvSpPr/>
                <p:nvPr/>
              </p:nvSpPr>
              <p:spPr bwMode="auto">
                <a:xfrm>
                  <a:off x="7299143" y="1068660"/>
                  <a:ext cx="623394" cy="492051"/>
                </a:xfrm>
                <a:custGeom>
                  <a:avLst/>
                  <a:gdLst>
                    <a:gd name="T0" fmla="*/ 0 w 306"/>
                    <a:gd name="T1" fmla="*/ 0 h 242"/>
                    <a:gd name="T2" fmla="*/ 0 w 306"/>
                    <a:gd name="T3" fmla="*/ 242 h 242"/>
                    <a:gd name="T4" fmla="*/ 306 w 306"/>
                    <a:gd name="T5" fmla="*/ 242 h 242"/>
                    <a:gd name="T6" fmla="*/ 306 w 306"/>
                    <a:gd name="T7" fmla="*/ 0 h 242"/>
                    <a:gd name="T8" fmla="*/ 0 w 306"/>
                    <a:gd name="T9" fmla="*/ 0 h 242"/>
                    <a:gd name="T10" fmla="*/ 31 w 306"/>
                    <a:gd name="T11" fmla="*/ 22 h 242"/>
                    <a:gd name="T12" fmla="*/ 27 w 306"/>
                    <a:gd name="T13" fmla="*/ 21 h 242"/>
                    <a:gd name="T14" fmla="*/ 25 w 306"/>
                    <a:gd name="T15" fmla="*/ 15 h 242"/>
                    <a:gd name="T16" fmla="*/ 32 w 306"/>
                    <a:gd name="T17" fmla="*/ 7 h 242"/>
                    <a:gd name="T18" fmla="*/ 38 w 306"/>
                    <a:gd name="T19" fmla="*/ 10 h 242"/>
                    <a:gd name="T20" fmla="*/ 39 w 306"/>
                    <a:gd name="T21" fmla="*/ 14 h 242"/>
                    <a:gd name="T22" fmla="*/ 31 w 306"/>
                    <a:gd name="T23" fmla="*/ 22 h 242"/>
                    <a:gd name="T24" fmla="*/ 71 w 306"/>
                    <a:gd name="T25" fmla="*/ 22 h 242"/>
                    <a:gd name="T26" fmla="*/ 67 w 306"/>
                    <a:gd name="T27" fmla="*/ 21 h 242"/>
                    <a:gd name="T28" fmla="*/ 65 w 306"/>
                    <a:gd name="T29" fmla="*/ 15 h 242"/>
                    <a:gd name="T30" fmla="*/ 72 w 306"/>
                    <a:gd name="T31" fmla="*/ 7 h 242"/>
                    <a:gd name="T32" fmla="*/ 78 w 306"/>
                    <a:gd name="T33" fmla="*/ 10 h 242"/>
                    <a:gd name="T34" fmla="*/ 79 w 306"/>
                    <a:gd name="T35" fmla="*/ 14 h 242"/>
                    <a:gd name="T36" fmla="*/ 71 w 306"/>
                    <a:gd name="T37" fmla="*/ 22 h 242"/>
                    <a:gd name="T38" fmla="*/ 111 w 306"/>
                    <a:gd name="T39" fmla="*/ 22 h 242"/>
                    <a:gd name="T40" fmla="*/ 107 w 306"/>
                    <a:gd name="T41" fmla="*/ 21 h 242"/>
                    <a:gd name="T42" fmla="*/ 105 w 306"/>
                    <a:gd name="T43" fmla="*/ 15 h 242"/>
                    <a:gd name="T44" fmla="*/ 112 w 306"/>
                    <a:gd name="T45" fmla="*/ 7 h 242"/>
                    <a:gd name="T46" fmla="*/ 118 w 306"/>
                    <a:gd name="T47" fmla="*/ 10 h 242"/>
                    <a:gd name="T48" fmla="*/ 119 w 306"/>
                    <a:gd name="T49" fmla="*/ 14 h 242"/>
                    <a:gd name="T50" fmla="*/ 111 w 306"/>
                    <a:gd name="T51" fmla="*/ 22 h 242"/>
                    <a:gd name="T52" fmla="*/ 152 w 306"/>
                    <a:gd name="T53" fmla="*/ 22 h 242"/>
                    <a:gd name="T54" fmla="*/ 148 w 306"/>
                    <a:gd name="T55" fmla="*/ 21 h 242"/>
                    <a:gd name="T56" fmla="*/ 145 w 306"/>
                    <a:gd name="T57" fmla="*/ 15 h 242"/>
                    <a:gd name="T58" fmla="*/ 152 w 306"/>
                    <a:gd name="T59" fmla="*/ 7 h 242"/>
                    <a:gd name="T60" fmla="*/ 158 w 306"/>
                    <a:gd name="T61" fmla="*/ 10 h 242"/>
                    <a:gd name="T62" fmla="*/ 159 w 306"/>
                    <a:gd name="T63" fmla="*/ 14 h 242"/>
                    <a:gd name="T64" fmla="*/ 152 w 306"/>
                    <a:gd name="T65" fmla="*/ 22 h 242"/>
                    <a:gd name="T66" fmla="*/ 192 w 306"/>
                    <a:gd name="T67" fmla="*/ 22 h 242"/>
                    <a:gd name="T68" fmla="*/ 188 w 306"/>
                    <a:gd name="T69" fmla="*/ 21 h 242"/>
                    <a:gd name="T70" fmla="*/ 185 w 306"/>
                    <a:gd name="T71" fmla="*/ 15 h 242"/>
                    <a:gd name="T72" fmla="*/ 192 w 306"/>
                    <a:gd name="T73" fmla="*/ 7 h 242"/>
                    <a:gd name="T74" fmla="*/ 198 w 306"/>
                    <a:gd name="T75" fmla="*/ 10 h 242"/>
                    <a:gd name="T76" fmla="*/ 199 w 306"/>
                    <a:gd name="T77" fmla="*/ 14 h 242"/>
                    <a:gd name="T78" fmla="*/ 192 w 306"/>
                    <a:gd name="T79" fmla="*/ 22 h 242"/>
                    <a:gd name="T80" fmla="*/ 232 w 306"/>
                    <a:gd name="T81" fmla="*/ 22 h 242"/>
                    <a:gd name="T82" fmla="*/ 228 w 306"/>
                    <a:gd name="T83" fmla="*/ 21 h 242"/>
                    <a:gd name="T84" fmla="*/ 225 w 306"/>
                    <a:gd name="T85" fmla="*/ 15 h 242"/>
                    <a:gd name="T86" fmla="*/ 233 w 306"/>
                    <a:gd name="T87" fmla="*/ 7 h 242"/>
                    <a:gd name="T88" fmla="*/ 238 w 306"/>
                    <a:gd name="T89" fmla="*/ 10 h 242"/>
                    <a:gd name="T90" fmla="*/ 239 w 306"/>
                    <a:gd name="T91" fmla="*/ 14 h 242"/>
                    <a:gd name="T92" fmla="*/ 232 w 306"/>
                    <a:gd name="T93" fmla="*/ 22 h 242"/>
                    <a:gd name="T94" fmla="*/ 272 w 306"/>
                    <a:gd name="T95" fmla="*/ 22 h 242"/>
                    <a:gd name="T96" fmla="*/ 268 w 306"/>
                    <a:gd name="T97" fmla="*/ 21 h 242"/>
                    <a:gd name="T98" fmla="*/ 265 w 306"/>
                    <a:gd name="T99" fmla="*/ 15 h 242"/>
                    <a:gd name="T100" fmla="*/ 273 w 306"/>
                    <a:gd name="T101" fmla="*/ 7 h 242"/>
                    <a:gd name="T102" fmla="*/ 278 w 306"/>
                    <a:gd name="T103" fmla="*/ 10 h 242"/>
                    <a:gd name="T104" fmla="*/ 279 w 306"/>
                    <a:gd name="T105" fmla="*/ 14 h 242"/>
                    <a:gd name="T106" fmla="*/ 272 w 306"/>
                    <a:gd name="T107" fmla="*/ 22 h 2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06" h="242">
                      <a:moveTo>
                        <a:pt x="0" y="0"/>
                      </a:moveTo>
                      <a:cubicBezTo>
                        <a:pt x="0" y="242"/>
                        <a:pt x="0" y="242"/>
                        <a:pt x="0" y="242"/>
                      </a:cubicBezTo>
                      <a:cubicBezTo>
                        <a:pt x="306" y="242"/>
                        <a:pt x="306" y="242"/>
                        <a:pt x="306" y="242"/>
                      </a:cubicBezTo>
                      <a:cubicBezTo>
                        <a:pt x="306" y="0"/>
                        <a:pt x="306" y="0"/>
                        <a:pt x="306" y="0"/>
                      </a:cubicBezTo>
                      <a:lnTo>
                        <a:pt x="0" y="0"/>
                      </a:lnTo>
                      <a:close/>
                      <a:moveTo>
                        <a:pt x="31" y="22"/>
                      </a:moveTo>
                      <a:cubicBezTo>
                        <a:pt x="30" y="22"/>
                        <a:pt x="28" y="21"/>
                        <a:pt x="27" y="21"/>
                      </a:cubicBezTo>
                      <a:cubicBezTo>
                        <a:pt x="26" y="19"/>
                        <a:pt x="25" y="17"/>
                        <a:pt x="25" y="15"/>
                      </a:cubicBezTo>
                      <a:cubicBezTo>
                        <a:pt x="25" y="11"/>
                        <a:pt x="28" y="7"/>
                        <a:pt x="32" y="7"/>
                      </a:cubicBezTo>
                      <a:cubicBezTo>
                        <a:pt x="34" y="7"/>
                        <a:pt x="36" y="9"/>
                        <a:pt x="38" y="10"/>
                      </a:cubicBezTo>
                      <a:cubicBezTo>
                        <a:pt x="38" y="11"/>
                        <a:pt x="39" y="13"/>
                        <a:pt x="39" y="14"/>
                      </a:cubicBezTo>
                      <a:cubicBezTo>
                        <a:pt x="39" y="18"/>
                        <a:pt x="35" y="22"/>
                        <a:pt x="31" y="22"/>
                      </a:cubicBezTo>
                      <a:close/>
                      <a:moveTo>
                        <a:pt x="71" y="22"/>
                      </a:moveTo>
                      <a:cubicBezTo>
                        <a:pt x="70" y="22"/>
                        <a:pt x="69" y="21"/>
                        <a:pt x="67" y="21"/>
                      </a:cubicBezTo>
                      <a:cubicBezTo>
                        <a:pt x="66" y="19"/>
                        <a:pt x="65" y="17"/>
                        <a:pt x="65" y="15"/>
                      </a:cubicBezTo>
                      <a:cubicBezTo>
                        <a:pt x="65" y="11"/>
                        <a:pt x="68" y="7"/>
                        <a:pt x="72" y="7"/>
                      </a:cubicBezTo>
                      <a:cubicBezTo>
                        <a:pt x="74" y="7"/>
                        <a:pt x="77" y="9"/>
                        <a:pt x="78" y="10"/>
                      </a:cubicBezTo>
                      <a:cubicBezTo>
                        <a:pt x="79" y="11"/>
                        <a:pt x="79" y="13"/>
                        <a:pt x="79" y="14"/>
                      </a:cubicBezTo>
                      <a:cubicBezTo>
                        <a:pt x="79" y="18"/>
                        <a:pt x="76" y="22"/>
                        <a:pt x="71" y="22"/>
                      </a:cubicBezTo>
                      <a:close/>
                      <a:moveTo>
                        <a:pt x="111" y="22"/>
                      </a:moveTo>
                      <a:cubicBezTo>
                        <a:pt x="110" y="22"/>
                        <a:pt x="109" y="21"/>
                        <a:pt x="107" y="21"/>
                      </a:cubicBezTo>
                      <a:cubicBezTo>
                        <a:pt x="106" y="19"/>
                        <a:pt x="105" y="17"/>
                        <a:pt x="105" y="15"/>
                      </a:cubicBezTo>
                      <a:cubicBezTo>
                        <a:pt x="105" y="11"/>
                        <a:pt x="108" y="7"/>
                        <a:pt x="112" y="7"/>
                      </a:cubicBezTo>
                      <a:cubicBezTo>
                        <a:pt x="115" y="7"/>
                        <a:pt x="117" y="9"/>
                        <a:pt x="118" y="10"/>
                      </a:cubicBezTo>
                      <a:cubicBezTo>
                        <a:pt x="119" y="11"/>
                        <a:pt x="119" y="13"/>
                        <a:pt x="119" y="14"/>
                      </a:cubicBezTo>
                      <a:cubicBezTo>
                        <a:pt x="119" y="18"/>
                        <a:pt x="116" y="22"/>
                        <a:pt x="111" y="22"/>
                      </a:cubicBezTo>
                      <a:close/>
                      <a:moveTo>
                        <a:pt x="152" y="22"/>
                      </a:moveTo>
                      <a:cubicBezTo>
                        <a:pt x="150" y="22"/>
                        <a:pt x="149" y="21"/>
                        <a:pt x="148" y="21"/>
                      </a:cubicBezTo>
                      <a:cubicBezTo>
                        <a:pt x="146" y="19"/>
                        <a:pt x="145" y="17"/>
                        <a:pt x="145" y="15"/>
                      </a:cubicBezTo>
                      <a:cubicBezTo>
                        <a:pt x="145" y="11"/>
                        <a:pt x="148" y="7"/>
                        <a:pt x="152" y="7"/>
                      </a:cubicBezTo>
                      <a:cubicBezTo>
                        <a:pt x="155" y="7"/>
                        <a:pt x="157" y="9"/>
                        <a:pt x="158" y="10"/>
                      </a:cubicBezTo>
                      <a:cubicBezTo>
                        <a:pt x="159" y="11"/>
                        <a:pt x="159" y="13"/>
                        <a:pt x="159" y="14"/>
                      </a:cubicBezTo>
                      <a:cubicBezTo>
                        <a:pt x="159" y="18"/>
                        <a:pt x="156" y="22"/>
                        <a:pt x="152" y="22"/>
                      </a:cubicBezTo>
                      <a:close/>
                      <a:moveTo>
                        <a:pt x="192" y="22"/>
                      </a:moveTo>
                      <a:cubicBezTo>
                        <a:pt x="190" y="22"/>
                        <a:pt x="189" y="21"/>
                        <a:pt x="188" y="21"/>
                      </a:cubicBezTo>
                      <a:cubicBezTo>
                        <a:pt x="186" y="19"/>
                        <a:pt x="185" y="17"/>
                        <a:pt x="185" y="15"/>
                      </a:cubicBezTo>
                      <a:cubicBezTo>
                        <a:pt x="185" y="11"/>
                        <a:pt x="188" y="7"/>
                        <a:pt x="192" y="7"/>
                      </a:cubicBezTo>
                      <a:cubicBezTo>
                        <a:pt x="195" y="7"/>
                        <a:pt x="197" y="9"/>
                        <a:pt x="198" y="10"/>
                      </a:cubicBezTo>
                      <a:cubicBezTo>
                        <a:pt x="199" y="11"/>
                        <a:pt x="199" y="13"/>
                        <a:pt x="199" y="14"/>
                      </a:cubicBezTo>
                      <a:cubicBezTo>
                        <a:pt x="199" y="18"/>
                        <a:pt x="196" y="22"/>
                        <a:pt x="192" y="22"/>
                      </a:cubicBezTo>
                      <a:close/>
                      <a:moveTo>
                        <a:pt x="232" y="22"/>
                      </a:moveTo>
                      <a:cubicBezTo>
                        <a:pt x="230" y="22"/>
                        <a:pt x="229" y="21"/>
                        <a:pt x="228" y="21"/>
                      </a:cubicBezTo>
                      <a:cubicBezTo>
                        <a:pt x="226" y="19"/>
                        <a:pt x="225" y="17"/>
                        <a:pt x="225" y="15"/>
                      </a:cubicBezTo>
                      <a:cubicBezTo>
                        <a:pt x="225" y="11"/>
                        <a:pt x="228" y="7"/>
                        <a:pt x="233" y="7"/>
                      </a:cubicBezTo>
                      <a:cubicBezTo>
                        <a:pt x="235" y="7"/>
                        <a:pt x="237" y="9"/>
                        <a:pt x="238" y="10"/>
                      </a:cubicBezTo>
                      <a:cubicBezTo>
                        <a:pt x="239" y="11"/>
                        <a:pt x="239" y="13"/>
                        <a:pt x="239" y="14"/>
                      </a:cubicBezTo>
                      <a:cubicBezTo>
                        <a:pt x="239" y="18"/>
                        <a:pt x="236" y="22"/>
                        <a:pt x="232" y="22"/>
                      </a:cubicBezTo>
                      <a:close/>
                      <a:moveTo>
                        <a:pt x="272" y="22"/>
                      </a:moveTo>
                      <a:cubicBezTo>
                        <a:pt x="270" y="22"/>
                        <a:pt x="269" y="21"/>
                        <a:pt x="268" y="21"/>
                      </a:cubicBezTo>
                      <a:cubicBezTo>
                        <a:pt x="266" y="19"/>
                        <a:pt x="265" y="17"/>
                        <a:pt x="265" y="15"/>
                      </a:cubicBezTo>
                      <a:cubicBezTo>
                        <a:pt x="265" y="11"/>
                        <a:pt x="268" y="7"/>
                        <a:pt x="273" y="7"/>
                      </a:cubicBezTo>
                      <a:cubicBezTo>
                        <a:pt x="275" y="7"/>
                        <a:pt x="277" y="9"/>
                        <a:pt x="278" y="10"/>
                      </a:cubicBezTo>
                      <a:cubicBezTo>
                        <a:pt x="279" y="11"/>
                        <a:pt x="279" y="13"/>
                        <a:pt x="279" y="14"/>
                      </a:cubicBezTo>
                      <a:cubicBezTo>
                        <a:pt x="279" y="18"/>
                        <a:pt x="276" y="22"/>
                        <a:pt x="272" y="2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49" name="í$ľïḍê">
                  <a:extLst>
                    <a:ext uri="{FF2B5EF4-FFF2-40B4-BE49-F238E27FC236}">
                      <a16:creationId xmlns:a16="http://schemas.microsoft.com/office/drawing/2014/main" id="{988DEE3A-D74F-4AE2-9D56-37590877D15B}"/>
                    </a:ext>
                  </a:extLst>
                </p:cNvPr>
                <p:cNvSpPr/>
                <p:nvPr/>
              </p:nvSpPr>
              <p:spPr bwMode="auto">
                <a:xfrm>
                  <a:off x="7299143" y="1068660"/>
                  <a:ext cx="623394" cy="68612"/>
                </a:xfrm>
                <a:prstGeom prst="rect">
                  <a:avLst/>
                </a:prstGeom>
                <a:solidFill>
                  <a:srgbClr val="D37575"/>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50" name="iṡḻïḍê">
                  <a:extLst>
                    <a:ext uri="{FF2B5EF4-FFF2-40B4-BE49-F238E27FC236}">
                      <a16:creationId xmlns:a16="http://schemas.microsoft.com/office/drawing/2014/main" id="{913537A1-4E35-4B0B-8217-D4AE1B5E5CDA}"/>
                    </a:ext>
                  </a:extLst>
                </p:cNvPr>
                <p:cNvSpPr/>
                <p:nvPr/>
              </p:nvSpPr>
              <p:spPr bwMode="auto">
                <a:xfrm>
                  <a:off x="7350113" y="1078461"/>
                  <a:ext cx="35286" cy="35287"/>
                </a:xfrm>
                <a:custGeom>
                  <a:avLst/>
                  <a:gdLst>
                    <a:gd name="T0" fmla="*/ 8 w 17"/>
                    <a:gd name="T1" fmla="*/ 17 h 17"/>
                    <a:gd name="T2" fmla="*/ 4 w 17"/>
                    <a:gd name="T3" fmla="*/ 15 h 17"/>
                    <a:gd name="T4" fmla="*/ 0 w 17"/>
                    <a:gd name="T5" fmla="*/ 9 h 17"/>
                    <a:gd name="T6" fmla="*/ 9 w 17"/>
                    <a:gd name="T7" fmla="*/ 0 h 17"/>
                    <a:gd name="T8" fmla="*/ 16 w 17"/>
                    <a:gd name="T9" fmla="*/ 3 h 17"/>
                    <a:gd name="T10" fmla="*/ 17 w 17"/>
                    <a:gd name="T11" fmla="*/ 8 h 17"/>
                    <a:gd name="T12" fmla="*/ 8 w 17"/>
                    <a:gd name="T13" fmla="*/ 17 h 17"/>
                  </a:gdLst>
                  <a:ahLst/>
                  <a:cxnLst>
                    <a:cxn ang="0">
                      <a:pos x="T0" y="T1"/>
                    </a:cxn>
                    <a:cxn ang="0">
                      <a:pos x="T2" y="T3"/>
                    </a:cxn>
                    <a:cxn ang="0">
                      <a:pos x="T4" y="T5"/>
                    </a:cxn>
                    <a:cxn ang="0">
                      <a:pos x="T6" y="T7"/>
                    </a:cxn>
                    <a:cxn ang="0">
                      <a:pos x="T8" y="T9"/>
                    </a:cxn>
                    <a:cxn ang="0">
                      <a:pos x="T10" y="T11"/>
                    </a:cxn>
                    <a:cxn ang="0">
                      <a:pos x="T12" y="T13"/>
                    </a:cxn>
                  </a:cxnLst>
                  <a:rect l="0" t="0" r="r" b="b"/>
                  <a:pathLst>
                    <a:path w="17" h="17">
                      <a:moveTo>
                        <a:pt x="8" y="17"/>
                      </a:moveTo>
                      <a:cubicBezTo>
                        <a:pt x="7" y="17"/>
                        <a:pt x="5" y="16"/>
                        <a:pt x="4" y="15"/>
                      </a:cubicBezTo>
                      <a:cubicBezTo>
                        <a:pt x="2" y="14"/>
                        <a:pt x="0" y="11"/>
                        <a:pt x="0" y="9"/>
                      </a:cubicBezTo>
                      <a:cubicBezTo>
                        <a:pt x="0" y="4"/>
                        <a:pt x="4" y="0"/>
                        <a:pt x="9" y="0"/>
                      </a:cubicBezTo>
                      <a:cubicBezTo>
                        <a:pt x="12" y="0"/>
                        <a:pt x="15" y="1"/>
                        <a:pt x="16" y="3"/>
                      </a:cubicBezTo>
                      <a:cubicBezTo>
                        <a:pt x="17" y="4"/>
                        <a:pt x="17" y="6"/>
                        <a:pt x="17" y="8"/>
                      </a:cubicBezTo>
                      <a:cubicBezTo>
                        <a:pt x="17" y="13"/>
                        <a:pt x="13" y="17"/>
                        <a:pt x="8" y="17"/>
                      </a:cubicBezTo>
                      <a:close/>
                    </a:path>
                  </a:pathLst>
                </a:custGeom>
                <a:solidFill>
                  <a:srgbClr val="A5C4DB"/>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51" name="ïŝliḍe">
                  <a:extLst>
                    <a:ext uri="{FF2B5EF4-FFF2-40B4-BE49-F238E27FC236}">
                      <a16:creationId xmlns:a16="http://schemas.microsoft.com/office/drawing/2014/main" id="{62B5DEAF-916E-47AD-BC74-910FBEA5B94F}"/>
                    </a:ext>
                  </a:extLst>
                </p:cNvPr>
                <p:cNvSpPr/>
                <p:nvPr/>
              </p:nvSpPr>
              <p:spPr bwMode="auto">
                <a:xfrm>
                  <a:off x="7448130" y="1078461"/>
                  <a:ext cx="34306" cy="35287"/>
                </a:xfrm>
                <a:custGeom>
                  <a:avLst/>
                  <a:gdLst>
                    <a:gd name="T0" fmla="*/ 8 w 17"/>
                    <a:gd name="T1" fmla="*/ 17 h 17"/>
                    <a:gd name="T2" fmla="*/ 3 w 17"/>
                    <a:gd name="T3" fmla="*/ 15 h 17"/>
                    <a:gd name="T4" fmla="*/ 0 w 17"/>
                    <a:gd name="T5" fmla="*/ 9 h 17"/>
                    <a:gd name="T6" fmla="*/ 9 w 17"/>
                    <a:gd name="T7" fmla="*/ 0 h 17"/>
                    <a:gd name="T8" fmla="*/ 16 w 17"/>
                    <a:gd name="T9" fmla="*/ 3 h 17"/>
                    <a:gd name="T10" fmla="*/ 17 w 17"/>
                    <a:gd name="T11" fmla="*/ 8 h 17"/>
                    <a:gd name="T12" fmla="*/ 8 w 17"/>
                    <a:gd name="T13" fmla="*/ 17 h 17"/>
                  </a:gdLst>
                  <a:ahLst/>
                  <a:cxnLst>
                    <a:cxn ang="0">
                      <a:pos x="T0" y="T1"/>
                    </a:cxn>
                    <a:cxn ang="0">
                      <a:pos x="T2" y="T3"/>
                    </a:cxn>
                    <a:cxn ang="0">
                      <a:pos x="T4" y="T5"/>
                    </a:cxn>
                    <a:cxn ang="0">
                      <a:pos x="T6" y="T7"/>
                    </a:cxn>
                    <a:cxn ang="0">
                      <a:pos x="T8" y="T9"/>
                    </a:cxn>
                    <a:cxn ang="0">
                      <a:pos x="T10" y="T11"/>
                    </a:cxn>
                    <a:cxn ang="0">
                      <a:pos x="T12" y="T13"/>
                    </a:cxn>
                  </a:cxnLst>
                  <a:rect l="0" t="0" r="r" b="b"/>
                  <a:pathLst>
                    <a:path w="17" h="17">
                      <a:moveTo>
                        <a:pt x="8" y="17"/>
                      </a:moveTo>
                      <a:cubicBezTo>
                        <a:pt x="6" y="17"/>
                        <a:pt x="5" y="16"/>
                        <a:pt x="3" y="15"/>
                      </a:cubicBezTo>
                      <a:cubicBezTo>
                        <a:pt x="1" y="14"/>
                        <a:pt x="0" y="11"/>
                        <a:pt x="0" y="9"/>
                      </a:cubicBezTo>
                      <a:cubicBezTo>
                        <a:pt x="0" y="4"/>
                        <a:pt x="4" y="0"/>
                        <a:pt x="9" y="0"/>
                      </a:cubicBezTo>
                      <a:cubicBezTo>
                        <a:pt x="12" y="0"/>
                        <a:pt x="14" y="1"/>
                        <a:pt x="16" y="3"/>
                      </a:cubicBezTo>
                      <a:cubicBezTo>
                        <a:pt x="16" y="4"/>
                        <a:pt x="17" y="6"/>
                        <a:pt x="17" y="8"/>
                      </a:cubicBezTo>
                      <a:cubicBezTo>
                        <a:pt x="17" y="13"/>
                        <a:pt x="13" y="17"/>
                        <a:pt x="8" y="17"/>
                      </a:cubicBezTo>
                      <a:close/>
                    </a:path>
                  </a:pathLst>
                </a:custGeom>
                <a:solidFill>
                  <a:srgbClr val="A5C4DB"/>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52" name="iS1iḋe">
                  <a:extLst>
                    <a:ext uri="{FF2B5EF4-FFF2-40B4-BE49-F238E27FC236}">
                      <a16:creationId xmlns:a16="http://schemas.microsoft.com/office/drawing/2014/main" id="{7B122C03-DE39-419D-8900-2174BD30B822}"/>
                    </a:ext>
                  </a:extLst>
                </p:cNvPr>
                <p:cNvSpPr/>
                <p:nvPr/>
              </p:nvSpPr>
              <p:spPr bwMode="auto">
                <a:xfrm>
                  <a:off x="7544188" y="1078461"/>
                  <a:ext cx="36267" cy="35287"/>
                </a:xfrm>
                <a:custGeom>
                  <a:avLst/>
                  <a:gdLst>
                    <a:gd name="T0" fmla="*/ 8 w 18"/>
                    <a:gd name="T1" fmla="*/ 17 h 17"/>
                    <a:gd name="T2" fmla="*/ 4 w 18"/>
                    <a:gd name="T3" fmla="*/ 15 h 17"/>
                    <a:gd name="T4" fmla="*/ 0 w 18"/>
                    <a:gd name="T5" fmla="*/ 9 h 17"/>
                    <a:gd name="T6" fmla="*/ 9 w 18"/>
                    <a:gd name="T7" fmla="*/ 0 h 17"/>
                    <a:gd name="T8" fmla="*/ 16 w 18"/>
                    <a:gd name="T9" fmla="*/ 3 h 17"/>
                    <a:gd name="T10" fmla="*/ 18 w 18"/>
                    <a:gd name="T11" fmla="*/ 8 h 17"/>
                    <a:gd name="T12" fmla="*/ 8 w 18"/>
                    <a:gd name="T13" fmla="*/ 17 h 17"/>
                  </a:gdLst>
                  <a:ahLst/>
                  <a:cxnLst>
                    <a:cxn ang="0">
                      <a:pos x="T0" y="T1"/>
                    </a:cxn>
                    <a:cxn ang="0">
                      <a:pos x="T2" y="T3"/>
                    </a:cxn>
                    <a:cxn ang="0">
                      <a:pos x="T4" y="T5"/>
                    </a:cxn>
                    <a:cxn ang="0">
                      <a:pos x="T6" y="T7"/>
                    </a:cxn>
                    <a:cxn ang="0">
                      <a:pos x="T8" y="T9"/>
                    </a:cxn>
                    <a:cxn ang="0">
                      <a:pos x="T10" y="T11"/>
                    </a:cxn>
                    <a:cxn ang="0">
                      <a:pos x="T12" y="T13"/>
                    </a:cxn>
                  </a:cxnLst>
                  <a:rect l="0" t="0" r="r" b="b"/>
                  <a:pathLst>
                    <a:path w="18" h="17">
                      <a:moveTo>
                        <a:pt x="8" y="17"/>
                      </a:moveTo>
                      <a:cubicBezTo>
                        <a:pt x="7" y="17"/>
                        <a:pt x="5" y="16"/>
                        <a:pt x="4" y="15"/>
                      </a:cubicBezTo>
                      <a:cubicBezTo>
                        <a:pt x="2" y="14"/>
                        <a:pt x="0" y="11"/>
                        <a:pt x="0" y="9"/>
                      </a:cubicBezTo>
                      <a:cubicBezTo>
                        <a:pt x="0" y="4"/>
                        <a:pt x="4" y="0"/>
                        <a:pt x="9" y="0"/>
                      </a:cubicBezTo>
                      <a:cubicBezTo>
                        <a:pt x="12" y="0"/>
                        <a:pt x="15" y="1"/>
                        <a:pt x="16" y="3"/>
                      </a:cubicBezTo>
                      <a:cubicBezTo>
                        <a:pt x="17" y="4"/>
                        <a:pt x="18" y="6"/>
                        <a:pt x="18" y="8"/>
                      </a:cubicBezTo>
                      <a:cubicBezTo>
                        <a:pt x="18" y="13"/>
                        <a:pt x="13" y="17"/>
                        <a:pt x="8" y="17"/>
                      </a:cubicBezTo>
                      <a:close/>
                    </a:path>
                  </a:pathLst>
                </a:custGeom>
                <a:solidFill>
                  <a:srgbClr val="A5C4DB"/>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53" name="ï$liḍé">
                  <a:extLst>
                    <a:ext uri="{FF2B5EF4-FFF2-40B4-BE49-F238E27FC236}">
                      <a16:creationId xmlns:a16="http://schemas.microsoft.com/office/drawing/2014/main" id="{E073B6A5-A2C4-45A4-B164-55A13D6E1DB2}"/>
                    </a:ext>
                  </a:extLst>
                </p:cNvPr>
                <p:cNvSpPr/>
                <p:nvPr/>
              </p:nvSpPr>
              <p:spPr bwMode="auto">
                <a:xfrm>
                  <a:off x="7642205" y="1078461"/>
                  <a:ext cx="34306" cy="35287"/>
                </a:xfrm>
                <a:custGeom>
                  <a:avLst/>
                  <a:gdLst>
                    <a:gd name="T0" fmla="*/ 8 w 17"/>
                    <a:gd name="T1" fmla="*/ 17 h 17"/>
                    <a:gd name="T2" fmla="*/ 3 w 17"/>
                    <a:gd name="T3" fmla="*/ 15 h 17"/>
                    <a:gd name="T4" fmla="*/ 0 w 17"/>
                    <a:gd name="T5" fmla="*/ 9 h 17"/>
                    <a:gd name="T6" fmla="*/ 9 w 17"/>
                    <a:gd name="T7" fmla="*/ 0 h 17"/>
                    <a:gd name="T8" fmla="*/ 16 w 17"/>
                    <a:gd name="T9" fmla="*/ 3 h 17"/>
                    <a:gd name="T10" fmla="*/ 17 w 17"/>
                    <a:gd name="T11" fmla="*/ 8 h 17"/>
                    <a:gd name="T12" fmla="*/ 8 w 17"/>
                    <a:gd name="T13" fmla="*/ 17 h 17"/>
                  </a:gdLst>
                  <a:ahLst/>
                  <a:cxnLst>
                    <a:cxn ang="0">
                      <a:pos x="T0" y="T1"/>
                    </a:cxn>
                    <a:cxn ang="0">
                      <a:pos x="T2" y="T3"/>
                    </a:cxn>
                    <a:cxn ang="0">
                      <a:pos x="T4" y="T5"/>
                    </a:cxn>
                    <a:cxn ang="0">
                      <a:pos x="T6" y="T7"/>
                    </a:cxn>
                    <a:cxn ang="0">
                      <a:pos x="T8" y="T9"/>
                    </a:cxn>
                    <a:cxn ang="0">
                      <a:pos x="T10" y="T11"/>
                    </a:cxn>
                    <a:cxn ang="0">
                      <a:pos x="T12" y="T13"/>
                    </a:cxn>
                  </a:cxnLst>
                  <a:rect l="0" t="0" r="r" b="b"/>
                  <a:pathLst>
                    <a:path w="17" h="17">
                      <a:moveTo>
                        <a:pt x="8" y="17"/>
                      </a:moveTo>
                      <a:cubicBezTo>
                        <a:pt x="6" y="17"/>
                        <a:pt x="5" y="16"/>
                        <a:pt x="3" y="15"/>
                      </a:cubicBezTo>
                      <a:cubicBezTo>
                        <a:pt x="1" y="14"/>
                        <a:pt x="0" y="11"/>
                        <a:pt x="0" y="9"/>
                      </a:cubicBezTo>
                      <a:cubicBezTo>
                        <a:pt x="0" y="4"/>
                        <a:pt x="4" y="0"/>
                        <a:pt x="9" y="0"/>
                      </a:cubicBezTo>
                      <a:cubicBezTo>
                        <a:pt x="12" y="0"/>
                        <a:pt x="14" y="1"/>
                        <a:pt x="16" y="3"/>
                      </a:cubicBezTo>
                      <a:cubicBezTo>
                        <a:pt x="17" y="4"/>
                        <a:pt x="17" y="6"/>
                        <a:pt x="17" y="8"/>
                      </a:cubicBezTo>
                      <a:cubicBezTo>
                        <a:pt x="17" y="13"/>
                        <a:pt x="13" y="17"/>
                        <a:pt x="8" y="17"/>
                      </a:cubicBezTo>
                      <a:close/>
                    </a:path>
                  </a:pathLst>
                </a:custGeom>
                <a:solidFill>
                  <a:srgbClr val="A5C4DB"/>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54" name="îśḷîdé">
                  <a:extLst>
                    <a:ext uri="{FF2B5EF4-FFF2-40B4-BE49-F238E27FC236}">
                      <a16:creationId xmlns:a16="http://schemas.microsoft.com/office/drawing/2014/main" id="{638D2EBC-121B-40E7-9D1C-6115AC9CAE04}"/>
                    </a:ext>
                  </a:extLst>
                </p:cNvPr>
                <p:cNvSpPr/>
                <p:nvPr/>
              </p:nvSpPr>
              <p:spPr bwMode="auto">
                <a:xfrm>
                  <a:off x="7739242" y="1078461"/>
                  <a:ext cx="35286" cy="35287"/>
                </a:xfrm>
                <a:custGeom>
                  <a:avLst/>
                  <a:gdLst>
                    <a:gd name="T0" fmla="*/ 7 w 17"/>
                    <a:gd name="T1" fmla="*/ 17 h 17"/>
                    <a:gd name="T2" fmla="*/ 3 w 17"/>
                    <a:gd name="T3" fmla="*/ 15 h 17"/>
                    <a:gd name="T4" fmla="*/ 0 w 17"/>
                    <a:gd name="T5" fmla="*/ 9 h 17"/>
                    <a:gd name="T6" fmla="*/ 8 w 17"/>
                    <a:gd name="T7" fmla="*/ 0 h 17"/>
                    <a:gd name="T8" fmla="*/ 15 w 17"/>
                    <a:gd name="T9" fmla="*/ 3 h 17"/>
                    <a:gd name="T10" fmla="*/ 17 w 17"/>
                    <a:gd name="T11" fmla="*/ 8 h 17"/>
                    <a:gd name="T12" fmla="*/ 7 w 17"/>
                    <a:gd name="T13" fmla="*/ 17 h 17"/>
                  </a:gdLst>
                  <a:ahLst/>
                  <a:cxnLst>
                    <a:cxn ang="0">
                      <a:pos x="T0" y="T1"/>
                    </a:cxn>
                    <a:cxn ang="0">
                      <a:pos x="T2" y="T3"/>
                    </a:cxn>
                    <a:cxn ang="0">
                      <a:pos x="T4" y="T5"/>
                    </a:cxn>
                    <a:cxn ang="0">
                      <a:pos x="T6" y="T7"/>
                    </a:cxn>
                    <a:cxn ang="0">
                      <a:pos x="T8" y="T9"/>
                    </a:cxn>
                    <a:cxn ang="0">
                      <a:pos x="T10" y="T11"/>
                    </a:cxn>
                    <a:cxn ang="0">
                      <a:pos x="T12" y="T13"/>
                    </a:cxn>
                  </a:cxnLst>
                  <a:rect l="0" t="0" r="r" b="b"/>
                  <a:pathLst>
                    <a:path w="17" h="17">
                      <a:moveTo>
                        <a:pt x="7" y="17"/>
                      </a:moveTo>
                      <a:cubicBezTo>
                        <a:pt x="6" y="17"/>
                        <a:pt x="4" y="16"/>
                        <a:pt x="3" y="15"/>
                      </a:cubicBezTo>
                      <a:cubicBezTo>
                        <a:pt x="1" y="14"/>
                        <a:pt x="0" y="11"/>
                        <a:pt x="0" y="9"/>
                      </a:cubicBezTo>
                      <a:cubicBezTo>
                        <a:pt x="0" y="4"/>
                        <a:pt x="4" y="0"/>
                        <a:pt x="8" y="0"/>
                      </a:cubicBezTo>
                      <a:cubicBezTo>
                        <a:pt x="11" y="0"/>
                        <a:pt x="14" y="1"/>
                        <a:pt x="15" y="3"/>
                      </a:cubicBezTo>
                      <a:cubicBezTo>
                        <a:pt x="16" y="4"/>
                        <a:pt x="17" y="6"/>
                        <a:pt x="17" y="8"/>
                      </a:cubicBezTo>
                      <a:cubicBezTo>
                        <a:pt x="17" y="13"/>
                        <a:pt x="13" y="17"/>
                        <a:pt x="7" y="17"/>
                      </a:cubicBezTo>
                      <a:close/>
                    </a:path>
                  </a:pathLst>
                </a:custGeom>
                <a:solidFill>
                  <a:srgbClr val="A5C4DB"/>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55" name="ïsļîďé">
                  <a:extLst>
                    <a:ext uri="{FF2B5EF4-FFF2-40B4-BE49-F238E27FC236}">
                      <a16:creationId xmlns:a16="http://schemas.microsoft.com/office/drawing/2014/main" id="{F14012A3-7279-4628-AF39-AFF03D2EC0D2}"/>
                    </a:ext>
                  </a:extLst>
                </p:cNvPr>
                <p:cNvSpPr/>
                <p:nvPr/>
              </p:nvSpPr>
              <p:spPr bwMode="auto">
                <a:xfrm>
                  <a:off x="7835300" y="1078461"/>
                  <a:ext cx="34306" cy="35287"/>
                </a:xfrm>
                <a:custGeom>
                  <a:avLst/>
                  <a:gdLst>
                    <a:gd name="T0" fmla="*/ 8 w 17"/>
                    <a:gd name="T1" fmla="*/ 17 h 17"/>
                    <a:gd name="T2" fmla="*/ 3 w 17"/>
                    <a:gd name="T3" fmla="*/ 15 h 17"/>
                    <a:gd name="T4" fmla="*/ 0 w 17"/>
                    <a:gd name="T5" fmla="*/ 9 h 17"/>
                    <a:gd name="T6" fmla="*/ 9 w 17"/>
                    <a:gd name="T7" fmla="*/ 0 h 17"/>
                    <a:gd name="T8" fmla="*/ 16 w 17"/>
                    <a:gd name="T9" fmla="*/ 3 h 17"/>
                    <a:gd name="T10" fmla="*/ 17 w 17"/>
                    <a:gd name="T11" fmla="*/ 8 h 17"/>
                    <a:gd name="T12" fmla="*/ 8 w 17"/>
                    <a:gd name="T13" fmla="*/ 17 h 17"/>
                  </a:gdLst>
                  <a:ahLst/>
                  <a:cxnLst>
                    <a:cxn ang="0">
                      <a:pos x="T0" y="T1"/>
                    </a:cxn>
                    <a:cxn ang="0">
                      <a:pos x="T2" y="T3"/>
                    </a:cxn>
                    <a:cxn ang="0">
                      <a:pos x="T4" y="T5"/>
                    </a:cxn>
                    <a:cxn ang="0">
                      <a:pos x="T6" y="T7"/>
                    </a:cxn>
                    <a:cxn ang="0">
                      <a:pos x="T8" y="T9"/>
                    </a:cxn>
                    <a:cxn ang="0">
                      <a:pos x="T10" y="T11"/>
                    </a:cxn>
                    <a:cxn ang="0">
                      <a:pos x="T12" y="T13"/>
                    </a:cxn>
                  </a:cxnLst>
                  <a:rect l="0" t="0" r="r" b="b"/>
                  <a:pathLst>
                    <a:path w="17" h="17">
                      <a:moveTo>
                        <a:pt x="8" y="17"/>
                      </a:moveTo>
                      <a:cubicBezTo>
                        <a:pt x="6" y="17"/>
                        <a:pt x="5" y="16"/>
                        <a:pt x="3" y="15"/>
                      </a:cubicBezTo>
                      <a:cubicBezTo>
                        <a:pt x="1" y="14"/>
                        <a:pt x="0" y="11"/>
                        <a:pt x="0" y="9"/>
                      </a:cubicBezTo>
                      <a:cubicBezTo>
                        <a:pt x="0" y="4"/>
                        <a:pt x="4" y="0"/>
                        <a:pt x="9" y="0"/>
                      </a:cubicBezTo>
                      <a:cubicBezTo>
                        <a:pt x="12" y="0"/>
                        <a:pt x="14" y="1"/>
                        <a:pt x="16" y="3"/>
                      </a:cubicBezTo>
                      <a:cubicBezTo>
                        <a:pt x="17" y="4"/>
                        <a:pt x="17" y="6"/>
                        <a:pt x="17" y="8"/>
                      </a:cubicBezTo>
                      <a:cubicBezTo>
                        <a:pt x="17" y="13"/>
                        <a:pt x="13" y="17"/>
                        <a:pt x="8" y="17"/>
                      </a:cubicBezTo>
                      <a:close/>
                    </a:path>
                  </a:pathLst>
                </a:custGeom>
                <a:solidFill>
                  <a:srgbClr val="A5C4DB"/>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56" name="ïṣḻíḍè">
                  <a:extLst>
                    <a:ext uri="{FF2B5EF4-FFF2-40B4-BE49-F238E27FC236}">
                      <a16:creationId xmlns:a16="http://schemas.microsoft.com/office/drawing/2014/main" id="{FC4742A9-EDCB-4E1D-AC7A-AB3F12738741}"/>
                    </a:ext>
                  </a:extLst>
                </p:cNvPr>
                <p:cNvSpPr/>
                <p:nvPr/>
              </p:nvSpPr>
              <p:spPr bwMode="auto">
                <a:xfrm>
                  <a:off x="7385398" y="1095125"/>
                  <a:ext cx="0" cy="1961"/>
                </a:xfrm>
                <a:custGeom>
                  <a:avLst/>
                  <a:gdLst>
                    <a:gd name="T0" fmla="*/ 0 h 1"/>
                    <a:gd name="T1" fmla="*/ 1 h 1"/>
                    <a:gd name="T2" fmla="*/ 0 h 1"/>
                  </a:gdLst>
                  <a:ahLst/>
                  <a:cxnLst>
                    <a:cxn ang="0">
                      <a:pos x="0" y="T0"/>
                    </a:cxn>
                    <a:cxn ang="0">
                      <a:pos x="0" y="T1"/>
                    </a:cxn>
                    <a:cxn ang="0">
                      <a:pos x="0" y="T2"/>
                    </a:cxn>
                  </a:cxnLst>
                  <a:rect l="0" t="0" r="r" b="b"/>
                  <a:pathLst>
                    <a:path h="1">
                      <a:moveTo>
                        <a:pt x="0" y="0"/>
                      </a:moveTo>
                      <a:cubicBezTo>
                        <a:pt x="0" y="0"/>
                        <a:pt x="0" y="1"/>
                        <a:pt x="0" y="1"/>
                      </a:cubicBezTo>
                      <a:cubicBezTo>
                        <a:pt x="0" y="1"/>
                        <a:pt x="0" y="0"/>
                        <a:pt x="0" y="0"/>
                      </a:cubicBezTo>
                      <a:close/>
                    </a:path>
                  </a:pathLst>
                </a:custGeom>
                <a:solidFill>
                  <a:srgbClr val="868788"/>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57" name="ïślïdê">
                  <a:extLst>
                    <a:ext uri="{FF2B5EF4-FFF2-40B4-BE49-F238E27FC236}">
                      <a16:creationId xmlns:a16="http://schemas.microsoft.com/office/drawing/2014/main" id="{3E197968-DD6F-4BA5-B42E-409899FAAC81}"/>
                    </a:ext>
                  </a:extLst>
                </p:cNvPr>
                <p:cNvSpPr/>
                <p:nvPr/>
              </p:nvSpPr>
              <p:spPr bwMode="auto">
                <a:xfrm>
                  <a:off x="7364815" y="1113748"/>
                  <a:ext cx="1961" cy="0"/>
                </a:xfrm>
                <a:custGeom>
                  <a:avLst/>
                  <a:gdLst>
                    <a:gd name="T0" fmla="*/ 1 w 1"/>
                    <a:gd name="T1" fmla="*/ 0 w 1"/>
                    <a:gd name="T2" fmla="*/ 1 w 1"/>
                  </a:gdLst>
                  <a:ahLst/>
                  <a:cxnLst>
                    <a:cxn ang="0">
                      <a:pos x="T0" y="0"/>
                    </a:cxn>
                    <a:cxn ang="0">
                      <a:pos x="T1" y="0"/>
                    </a:cxn>
                    <a:cxn ang="0">
                      <a:pos x="T2" y="0"/>
                    </a:cxn>
                  </a:cxnLst>
                  <a:rect l="0" t="0" r="r" b="b"/>
                  <a:pathLst>
                    <a:path w="1">
                      <a:moveTo>
                        <a:pt x="1" y="0"/>
                      </a:moveTo>
                      <a:cubicBezTo>
                        <a:pt x="1" y="0"/>
                        <a:pt x="1" y="0"/>
                        <a:pt x="0" y="0"/>
                      </a:cubicBezTo>
                      <a:cubicBezTo>
                        <a:pt x="1" y="0"/>
                        <a:pt x="1" y="0"/>
                        <a:pt x="1" y="0"/>
                      </a:cubicBezTo>
                      <a:close/>
                    </a:path>
                  </a:pathLst>
                </a:custGeom>
                <a:solidFill>
                  <a:srgbClr val="868788"/>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58" name="iśḻíde">
                  <a:extLst>
                    <a:ext uri="{FF2B5EF4-FFF2-40B4-BE49-F238E27FC236}">
                      <a16:creationId xmlns:a16="http://schemas.microsoft.com/office/drawing/2014/main" id="{71AA0A7D-5736-4588-8407-3F96C75D9231}"/>
                    </a:ext>
                  </a:extLst>
                </p:cNvPr>
                <p:cNvSpPr/>
                <p:nvPr/>
              </p:nvSpPr>
              <p:spPr bwMode="auto">
                <a:xfrm>
                  <a:off x="7385398" y="1099045"/>
                  <a:ext cx="0" cy="1961"/>
                </a:xfrm>
                <a:custGeom>
                  <a:avLst/>
                  <a:gdLst>
                    <a:gd name="T0" fmla="*/ 0 h 1"/>
                    <a:gd name="T1" fmla="*/ 1 h 1"/>
                    <a:gd name="T2" fmla="*/ 0 h 1"/>
                  </a:gdLst>
                  <a:ahLst/>
                  <a:cxnLst>
                    <a:cxn ang="0">
                      <a:pos x="0" y="T0"/>
                    </a:cxn>
                    <a:cxn ang="0">
                      <a:pos x="0" y="T1"/>
                    </a:cxn>
                    <a:cxn ang="0">
                      <a:pos x="0" y="T2"/>
                    </a:cxn>
                  </a:cxnLst>
                  <a:rect l="0" t="0" r="r" b="b"/>
                  <a:pathLst>
                    <a:path h="1">
                      <a:moveTo>
                        <a:pt x="0" y="0"/>
                      </a:moveTo>
                      <a:cubicBezTo>
                        <a:pt x="0" y="0"/>
                        <a:pt x="0" y="1"/>
                        <a:pt x="0" y="1"/>
                      </a:cubicBezTo>
                      <a:cubicBezTo>
                        <a:pt x="0" y="1"/>
                        <a:pt x="0" y="0"/>
                        <a:pt x="0" y="0"/>
                      </a:cubicBezTo>
                      <a:close/>
                    </a:path>
                  </a:pathLst>
                </a:custGeom>
                <a:solidFill>
                  <a:srgbClr val="868788"/>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59" name="îšḻiḍe">
                  <a:extLst>
                    <a:ext uri="{FF2B5EF4-FFF2-40B4-BE49-F238E27FC236}">
                      <a16:creationId xmlns:a16="http://schemas.microsoft.com/office/drawing/2014/main" id="{6F70C825-82CB-4740-AD07-AF5A04BAD47A}"/>
                    </a:ext>
                  </a:extLst>
                </p:cNvPr>
                <p:cNvSpPr/>
                <p:nvPr/>
              </p:nvSpPr>
              <p:spPr bwMode="auto">
                <a:xfrm>
                  <a:off x="7383439" y="1102966"/>
                  <a:ext cx="1961" cy="0"/>
                </a:xfrm>
                <a:custGeom>
                  <a:avLst/>
                  <a:gdLst>
                    <a:gd name="T0" fmla="*/ 2 w 2"/>
                    <a:gd name="T1" fmla="*/ 0 w 2"/>
                    <a:gd name="T2" fmla="*/ 2 w 2"/>
                  </a:gdLst>
                  <a:ahLst/>
                  <a:cxnLst>
                    <a:cxn ang="0">
                      <a:pos x="T0" y="0"/>
                    </a:cxn>
                    <a:cxn ang="0">
                      <a:pos x="T1" y="0"/>
                    </a:cxn>
                    <a:cxn ang="0">
                      <a:pos x="T2" y="0"/>
                    </a:cxn>
                  </a:cxnLst>
                  <a:rect l="0" t="0" r="r" b="b"/>
                  <a:pathLst>
                    <a:path w="2">
                      <a:moveTo>
                        <a:pt x="2" y="0"/>
                      </a:moveTo>
                      <a:lnTo>
                        <a:pt x="0" y="0"/>
                      </a:lnTo>
                      <a:lnTo>
                        <a:pt x="2" y="0"/>
                      </a:lnTo>
                      <a:close/>
                    </a:path>
                  </a:pathLst>
                </a:custGeom>
                <a:solidFill>
                  <a:srgbClr val="868788"/>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60" name="i$ḷîḋè">
                  <a:extLst>
                    <a:ext uri="{FF2B5EF4-FFF2-40B4-BE49-F238E27FC236}">
                      <a16:creationId xmlns:a16="http://schemas.microsoft.com/office/drawing/2014/main" id="{5BEE6F30-54FA-4F69-9B55-70F268D20CC8}"/>
                    </a:ext>
                  </a:extLst>
                </p:cNvPr>
                <p:cNvSpPr/>
                <p:nvPr/>
              </p:nvSpPr>
              <p:spPr bwMode="auto">
                <a:xfrm>
                  <a:off x="7380498" y="1104926"/>
                  <a:ext cx="2941" cy="1961"/>
                </a:xfrm>
                <a:custGeom>
                  <a:avLst/>
                  <a:gdLst>
                    <a:gd name="T0" fmla="*/ 3 w 3"/>
                    <a:gd name="T1" fmla="*/ 0 h 2"/>
                    <a:gd name="T2" fmla="*/ 0 w 3"/>
                    <a:gd name="T3" fmla="*/ 2 h 2"/>
                    <a:gd name="T4" fmla="*/ 3 w 3"/>
                    <a:gd name="T5" fmla="*/ 0 h 2"/>
                  </a:gdLst>
                  <a:ahLst/>
                  <a:cxnLst>
                    <a:cxn ang="0">
                      <a:pos x="T0" y="T1"/>
                    </a:cxn>
                    <a:cxn ang="0">
                      <a:pos x="T2" y="T3"/>
                    </a:cxn>
                    <a:cxn ang="0">
                      <a:pos x="T4" y="T5"/>
                    </a:cxn>
                  </a:cxnLst>
                  <a:rect l="0" t="0" r="r" b="b"/>
                  <a:pathLst>
                    <a:path w="3" h="2">
                      <a:moveTo>
                        <a:pt x="3" y="0"/>
                      </a:moveTo>
                      <a:lnTo>
                        <a:pt x="0" y="2"/>
                      </a:lnTo>
                      <a:lnTo>
                        <a:pt x="3" y="0"/>
                      </a:lnTo>
                      <a:close/>
                    </a:path>
                  </a:pathLst>
                </a:custGeom>
                <a:solidFill>
                  <a:srgbClr val="868788"/>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61" name="îŝ1íḋé">
                  <a:extLst>
                    <a:ext uri="{FF2B5EF4-FFF2-40B4-BE49-F238E27FC236}">
                      <a16:creationId xmlns:a16="http://schemas.microsoft.com/office/drawing/2014/main" id="{0E42748B-82FD-4E98-8DB4-B5FF71933F74}"/>
                    </a:ext>
                  </a:extLst>
                </p:cNvPr>
                <p:cNvSpPr/>
                <p:nvPr/>
              </p:nvSpPr>
              <p:spPr bwMode="auto">
                <a:xfrm>
                  <a:off x="7385398" y="1091204"/>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868788"/>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62" name="iṡḻïḋe">
                  <a:extLst>
                    <a:ext uri="{FF2B5EF4-FFF2-40B4-BE49-F238E27FC236}">
                      <a16:creationId xmlns:a16="http://schemas.microsoft.com/office/drawing/2014/main" id="{2142F0FD-90E4-4130-8911-354A2F1ED6FD}"/>
                    </a:ext>
                  </a:extLst>
                </p:cNvPr>
                <p:cNvSpPr/>
                <p:nvPr/>
              </p:nvSpPr>
              <p:spPr bwMode="auto">
                <a:xfrm>
                  <a:off x="7383439" y="1084343"/>
                  <a:ext cx="1961" cy="4902"/>
                </a:xfrm>
                <a:custGeom>
                  <a:avLst/>
                  <a:gdLst>
                    <a:gd name="T0" fmla="*/ 0 w 1"/>
                    <a:gd name="T1" fmla="*/ 0 h 2"/>
                    <a:gd name="T2" fmla="*/ 1 w 1"/>
                    <a:gd name="T3" fmla="*/ 2 h 2"/>
                    <a:gd name="T4" fmla="*/ 0 w 1"/>
                    <a:gd name="T5" fmla="*/ 0 h 2"/>
                  </a:gdLst>
                  <a:ahLst/>
                  <a:cxnLst>
                    <a:cxn ang="0">
                      <a:pos x="T0" y="T1"/>
                    </a:cxn>
                    <a:cxn ang="0">
                      <a:pos x="T2" y="T3"/>
                    </a:cxn>
                    <a:cxn ang="0">
                      <a:pos x="T4" y="T5"/>
                    </a:cxn>
                  </a:cxnLst>
                  <a:rect l="0" t="0" r="r" b="b"/>
                  <a:pathLst>
                    <a:path w="1" h="2">
                      <a:moveTo>
                        <a:pt x="0" y="0"/>
                      </a:moveTo>
                      <a:cubicBezTo>
                        <a:pt x="0" y="1"/>
                        <a:pt x="1" y="1"/>
                        <a:pt x="1" y="2"/>
                      </a:cubicBezTo>
                      <a:cubicBezTo>
                        <a:pt x="1" y="1"/>
                        <a:pt x="0" y="1"/>
                        <a:pt x="0" y="0"/>
                      </a:cubicBezTo>
                      <a:close/>
                    </a:path>
                  </a:pathLst>
                </a:custGeom>
                <a:solidFill>
                  <a:srgbClr val="868788"/>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63" name="íṣlïḑé">
                  <a:extLst>
                    <a:ext uri="{FF2B5EF4-FFF2-40B4-BE49-F238E27FC236}">
                      <a16:creationId xmlns:a16="http://schemas.microsoft.com/office/drawing/2014/main" id="{D794B2A9-8B75-465D-9B7B-1791411927DA}"/>
                    </a:ext>
                  </a:extLst>
                </p:cNvPr>
                <p:cNvSpPr/>
                <p:nvPr/>
              </p:nvSpPr>
              <p:spPr bwMode="auto">
                <a:xfrm>
                  <a:off x="7360895" y="1110807"/>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868788"/>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64" name="îṥ1îďê">
                  <a:extLst>
                    <a:ext uri="{FF2B5EF4-FFF2-40B4-BE49-F238E27FC236}">
                      <a16:creationId xmlns:a16="http://schemas.microsoft.com/office/drawing/2014/main" id="{05646E92-6BB9-47E3-98DB-93420A035475}"/>
                    </a:ext>
                  </a:extLst>
                </p:cNvPr>
                <p:cNvSpPr/>
                <p:nvPr/>
              </p:nvSpPr>
              <p:spPr bwMode="auto">
                <a:xfrm>
                  <a:off x="7358934" y="1110807"/>
                  <a:ext cx="981" cy="981"/>
                </a:xfrm>
                <a:prstGeom prst="rect">
                  <a:avLst/>
                </a:prstGeom>
                <a:solidFill>
                  <a:srgbClr val="868788"/>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65" name="îṧ1ïḋe">
                  <a:extLst>
                    <a:ext uri="{FF2B5EF4-FFF2-40B4-BE49-F238E27FC236}">
                      <a16:creationId xmlns:a16="http://schemas.microsoft.com/office/drawing/2014/main" id="{EC8ACABB-E1E5-4CE8-9F83-D76536BD6294}"/>
                    </a:ext>
                  </a:extLst>
                </p:cNvPr>
                <p:cNvSpPr/>
                <p:nvPr/>
              </p:nvSpPr>
              <p:spPr bwMode="auto">
                <a:xfrm>
                  <a:off x="7362854" y="1110807"/>
                  <a:ext cx="0" cy="2941"/>
                </a:xfrm>
                <a:custGeom>
                  <a:avLst/>
                  <a:gdLst>
                    <a:gd name="T0" fmla="*/ 3 h 3"/>
                    <a:gd name="T1" fmla="*/ 0 h 3"/>
                    <a:gd name="T2" fmla="*/ 3 h 3"/>
                  </a:gdLst>
                  <a:ahLst/>
                  <a:cxnLst>
                    <a:cxn ang="0">
                      <a:pos x="0" y="T0"/>
                    </a:cxn>
                    <a:cxn ang="0">
                      <a:pos x="0" y="T1"/>
                    </a:cxn>
                    <a:cxn ang="0">
                      <a:pos x="0" y="T2"/>
                    </a:cxn>
                  </a:cxnLst>
                  <a:rect l="0" t="0" r="r" b="b"/>
                  <a:pathLst>
                    <a:path h="3">
                      <a:moveTo>
                        <a:pt x="0" y="3"/>
                      </a:moveTo>
                      <a:lnTo>
                        <a:pt x="0" y="0"/>
                      </a:lnTo>
                      <a:lnTo>
                        <a:pt x="0" y="3"/>
                      </a:lnTo>
                      <a:close/>
                    </a:path>
                  </a:pathLst>
                </a:custGeom>
                <a:solidFill>
                  <a:srgbClr val="868788"/>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66" name="îṡ1ïḍè">
                  <a:extLst>
                    <a:ext uri="{FF2B5EF4-FFF2-40B4-BE49-F238E27FC236}">
                      <a16:creationId xmlns:a16="http://schemas.microsoft.com/office/drawing/2014/main" id="{16CF975F-00DB-4EC8-84B2-06E7674E4439}"/>
                    </a:ext>
                  </a:extLst>
                </p:cNvPr>
                <p:cNvSpPr/>
                <p:nvPr/>
              </p:nvSpPr>
              <p:spPr bwMode="auto">
                <a:xfrm>
                  <a:off x="7366775" y="1113748"/>
                  <a:ext cx="3921" cy="0"/>
                </a:xfrm>
                <a:custGeom>
                  <a:avLst/>
                  <a:gdLst>
                    <a:gd name="T0" fmla="*/ 2 w 2"/>
                    <a:gd name="T1" fmla="*/ 0 w 2"/>
                    <a:gd name="T2" fmla="*/ 2 w 2"/>
                  </a:gdLst>
                  <a:ahLst/>
                  <a:cxnLst>
                    <a:cxn ang="0">
                      <a:pos x="T0" y="0"/>
                    </a:cxn>
                    <a:cxn ang="0">
                      <a:pos x="T1" y="0"/>
                    </a:cxn>
                    <a:cxn ang="0">
                      <a:pos x="T2" y="0"/>
                    </a:cxn>
                  </a:cxnLst>
                  <a:rect l="0" t="0" r="r" b="b"/>
                  <a:pathLst>
                    <a:path w="2">
                      <a:moveTo>
                        <a:pt x="2" y="0"/>
                      </a:moveTo>
                      <a:cubicBezTo>
                        <a:pt x="1" y="0"/>
                        <a:pt x="1" y="0"/>
                        <a:pt x="0" y="0"/>
                      </a:cubicBezTo>
                      <a:cubicBezTo>
                        <a:pt x="1" y="0"/>
                        <a:pt x="1" y="0"/>
                        <a:pt x="2" y="0"/>
                      </a:cubicBezTo>
                      <a:close/>
                    </a:path>
                  </a:pathLst>
                </a:custGeom>
                <a:solidFill>
                  <a:srgbClr val="868788"/>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67" name="ïṥ1ídé">
                  <a:extLst>
                    <a:ext uri="{FF2B5EF4-FFF2-40B4-BE49-F238E27FC236}">
                      <a16:creationId xmlns:a16="http://schemas.microsoft.com/office/drawing/2014/main" id="{FB90B311-F05B-4BB0-ADF8-24A388293217}"/>
                    </a:ext>
                  </a:extLst>
                </p:cNvPr>
                <p:cNvSpPr/>
                <p:nvPr/>
              </p:nvSpPr>
              <p:spPr bwMode="auto">
                <a:xfrm>
                  <a:off x="7376577" y="1110807"/>
                  <a:ext cx="981" cy="981"/>
                </a:xfrm>
                <a:prstGeom prst="rect">
                  <a:avLst/>
                </a:prstGeom>
                <a:solidFill>
                  <a:srgbClr val="868788"/>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68" name="íṥļïḓê">
                  <a:extLst>
                    <a:ext uri="{FF2B5EF4-FFF2-40B4-BE49-F238E27FC236}">
                      <a16:creationId xmlns:a16="http://schemas.microsoft.com/office/drawing/2014/main" id="{52ED57FB-5F79-455D-B3F3-19B5B68C9ED5}"/>
                    </a:ext>
                  </a:extLst>
                </p:cNvPr>
                <p:cNvSpPr/>
                <p:nvPr/>
              </p:nvSpPr>
              <p:spPr bwMode="auto">
                <a:xfrm>
                  <a:off x="7372657" y="1110807"/>
                  <a:ext cx="0" cy="2941"/>
                </a:xfrm>
                <a:custGeom>
                  <a:avLst/>
                  <a:gdLst>
                    <a:gd name="T0" fmla="*/ 0 h 3"/>
                    <a:gd name="T1" fmla="*/ 3 h 3"/>
                    <a:gd name="T2" fmla="*/ 0 h 3"/>
                  </a:gdLst>
                  <a:ahLst/>
                  <a:cxnLst>
                    <a:cxn ang="0">
                      <a:pos x="0" y="T0"/>
                    </a:cxn>
                    <a:cxn ang="0">
                      <a:pos x="0" y="T1"/>
                    </a:cxn>
                    <a:cxn ang="0">
                      <a:pos x="0" y="T2"/>
                    </a:cxn>
                  </a:cxnLst>
                  <a:rect l="0" t="0" r="r" b="b"/>
                  <a:pathLst>
                    <a:path h="3">
                      <a:moveTo>
                        <a:pt x="0" y="0"/>
                      </a:moveTo>
                      <a:lnTo>
                        <a:pt x="0" y="3"/>
                      </a:lnTo>
                      <a:lnTo>
                        <a:pt x="0" y="0"/>
                      </a:lnTo>
                      <a:close/>
                    </a:path>
                  </a:pathLst>
                </a:custGeom>
                <a:solidFill>
                  <a:srgbClr val="868788"/>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69" name="ïśļïďé">
                  <a:extLst>
                    <a:ext uri="{FF2B5EF4-FFF2-40B4-BE49-F238E27FC236}">
                      <a16:creationId xmlns:a16="http://schemas.microsoft.com/office/drawing/2014/main" id="{E3507F4F-7A33-4D57-9C39-E485E15A409A}"/>
                    </a:ext>
                  </a:extLst>
                </p:cNvPr>
                <p:cNvSpPr/>
                <p:nvPr/>
              </p:nvSpPr>
              <p:spPr bwMode="auto">
                <a:xfrm>
                  <a:off x="7348152" y="1076501"/>
                  <a:ext cx="35286" cy="32346"/>
                </a:xfrm>
                <a:custGeom>
                  <a:avLst/>
                  <a:gdLst>
                    <a:gd name="T0" fmla="*/ 1 w 17"/>
                    <a:gd name="T1" fmla="*/ 10 h 16"/>
                    <a:gd name="T2" fmla="*/ 10 w 17"/>
                    <a:gd name="T3" fmla="*/ 1 h 16"/>
                    <a:gd name="T4" fmla="*/ 17 w 17"/>
                    <a:gd name="T5" fmla="*/ 4 h 16"/>
                    <a:gd name="T6" fmla="*/ 9 w 17"/>
                    <a:gd name="T7" fmla="*/ 0 h 16"/>
                    <a:gd name="T8" fmla="*/ 0 w 17"/>
                    <a:gd name="T9" fmla="*/ 9 h 16"/>
                    <a:gd name="T10" fmla="*/ 5 w 17"/>
                    <a:gd name="T11" fmla="*/ 16 h 16"/>
                    <a:gd name="T12" fmla="*/ 1 w 17"/>
                    <a:gd name="T13" fmla="*/ 10 h 16"/>
                  </a:gdLst>
                  <a:ahLst/>
                  <a:cxnLst>
                    <a:cxn ang="0">
                      <a:pos x="T0" y="T1"/>
                    </a:cxn>
                    <a:cxn ang="0">
                      <a:pos x="T2" y="T3"/>
                    </a:cxn>
                    <a:cxn ang="0">
                      <a:pos x="T4" y="T5"/>
                    </a:cxn>
                    <a:cxn ang="0">
                      <a:pos x="T6" y="T7"/>
                    </a:cxn>
                    <a:cxn ang="0">
                      <a:pos x="T8" y="T9"/>
                    </a:cxn>
                    <a:cxn ang="0">
                      <a:pos x="T10" y="T11"/>
                    </a:cxn>
                    <a:cxn ang="0">
                      <a:pos x="T12" y="T13"/>
                    </a:cxn>
                  </a:cxnLst>
                  <a:rect l="0" t="0" r="r" b="b"/>
                  <a:pathLst>
                    <a:path w="17" h="16">
                      <a:moveTo>
                        <a:pt x="1" y="10"/>
                      </a:moveTo>
                      <a:cubicBezTo>
                        <a:pt x="1" y="5"/>
                        <a:pt x="5" y="1"/>
                        <a:pt x="10" y="1"/>
                      </a:cubicBezTo>
                      <a:cubicBezTo>
                        <a:pt x="13" y="1"/>
                        <a:pt x="16" y="2"/>
                        <a:pt x="17" y="4"/>
                      </a:cubicBezTo>
                      <a:cubicBezTo>
                        <a:pt x="16" y="1"/>
                        <a:pt x="13" y="0"/>
                        <a:pt x="9" y="0"/>
                      </a:cubicBezTo>
                      <a:cubicBezTo>
                        <a:pt x="4" y="0"/>
                        <a:pt x="0" y="4"/>
                        <a:pt x="0" y="9"/>
                      </a:cubicBezTo>
                      <a:cubicBezTo>
                        <a:pt x="0" y="12"/>
                        <a:pt x="2" y="15"/>
                        <a:pt x="5" y="16"/>
                      </a:cubicBezTo>
                      <a:cubicBezTo>
                        <a:pt x="3" y="15"/>
                        <a:pt x="1" y="12"/>
                        <a:pt x="1" y="10"/>
                      </a:cubicBezTo>
                      <a:close/>
                    </a:path>
                  </a:pathLst>
                </a:custGeom>
                <a:solidFill>
                  <a:srgbClr val="868788"/>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70" name="íşḷiḓè">
                  <a:extLst>
                    <a:ext uri="{FF2B5EF4-FFF2-40B4-BE49-F238E27FC236}">
                      <a16:creationId xmlns:a16="http://schemas.microsoft.com/office/drawing/2014/main" id="{A556D940-5D78-44A6-AB01-F21CB32EC5B0}"/>
                    </a:ext>
                  </a:extLst>
                </p:cNvPr>
                <p:cNvSpPr/>
                <p:nvPr/>
              </p:nvSpPr>
              <p:spPr bwMode="auto">
                <a:xfrm>
                  <a:off x="7354033" y="1015731"/>
                  <a:ext cx="24505" cy="83316"/>
                </a:xfrm>
                <a:custGeom>
                  <a:avLst/>
                  <a:gdLst>
                    <a:gd name="T0" fmla="*/ 6 w 12"/>
                    <a:gd name="T1" fmla="*/ 41 h 41"/>
                    <a:gd name="T2" fmla="*/ 0 w 12"/>
                    <a:gd name="T3" fmla="*/ 35 h 41"/>
                    <a:gd name="T4" fmla="*/ 0 w 12"/>
                    <a:gd name="T5" fmla="*/ 6 h 41"/>
                    <a:gd name="T6" fmla="*/ 6 w 12"/>
                    <a:gd name="T7" fmla="*/ 0 h 41"/>
                    <a:gd name="T8" fmla="*/ 12 w 12"/>
                    <a:gd name="T9" fmla="*/ 6 h 41"/>
                    <a:gd name="T10" fmla="*/ 12 w 12"/>
                    <a:gd name="T11" fmla="*/ 35 h 41"/>
                    <a:gd name="T12" fmla="*/ 6 w 12"/>
                    <a:gd name="T13" fmla="*/ 41 h 41"/>
                  </a:gdLst>
                  <a:ahLst/>
                  <a:cxnLst>
                    <a:cxn ang="0">
                      <a:pos x="T0" y="T1"/>
                    </a:cxn>
                    <a:cxn ang="0">
                      <a:pos x="T2" y="T3"/>
                    </a:cxn>
                    <a:cxn ang="0">
                      <a:pos x="T4" y="T5"/>
                    </a:cxn>
                    <a:cxn ang="0">
                      <a:pos x="T6" y="T7"/>
                    </a:cxn>
                    <a:cxn ang="0">
                      <a:pos x="T8" y="T9"/>
                    </a:cxn>
                    <a:cxn ang="0">
                      <a:pos x="T10" y="T11"/>
                    </a:cxn>
                    <a:cxn ang="0">
                      <a:pos x="T12" y="T13"/>
                    </a:cxn>
                  </a:cxnLst>
                  <a:rect l="0" t="0" r="r" b="b"/>
                  <a:pathLst>
                    <a:path w="12" h="41">
                      <a:moveTo>
                        <a:pt x="6" y="41"/>
                      </a:moveTo>
                      <a:cubicBezTo>
                        <a:pt x="3" y="41"/>
                        <a:pt x="0" y="38"/>
                        <a:pt x="0" y="35"/>
                      </a:cubicBezTo>
                      <a:cubicBezTo>
                        <a:pt x="0" y="6"/>
                        <a:pt x="0" y="6"/>
                        <a:pt x="0" y="6"/>
                      </a:cubicBezTo>
                      <a:cubicBezTo>
                        <a:pt x="0" y="3"/>
                        <a:pt x="3" y="0"/>
                        <a:pt x="6" y="0"/>
                      </a:cubicBezTo>
                      <a:cubicBezTo>
                        <a:pt x="10" y="0"/>
                        <a:pt x="12" y="3"/>
                        <a:pt x="12" y="6"/>
                      </a:cubicBezTo>
                      <a:cubicBezTo>
                        <a:pt x="12" y="35"/>
                        <a:pt x="12" y="35"/>
                        <a:pt x="12" y="35"/>
                      </a:cubicBezTo>
                      <a:cubicBezTo>
                        <a:pt x="12" y="38"/>
                        <a:pt x="10" y="41"/>
                        <a:pt x="6" y="4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71" name="íṡ1îḍê">
                  <a:extLst>
                    <a:ext uri="{FF2B5EF4-FFF2-40B4-BE49-F238E27FC236}">
                      <a16:creationId xmlns:a16="http://schemas.microsoft.com/office/drawing/2014/main" id="{CC6CC1D1-188F-4369-8916-4565B734069C}"/>
                    </a:ext>
                  </a:extLst>
                </p:cNvPr>
                <p:cNvSpPr/>
                <p:nvPr/>
              </p:nvSpPr>
              <p:spPr bwMode="auto">
                <a:xfrm>
                  <a:off x="7460873" y="1110807"/>
                  <a:ext cx="0" cy="2941"/>
                </a:xfrm>
                <a:custGeom>
                  <a:avLst/>
                  <a:gdLst>
                    <a:gd name="T0" fmla="*/ 3 h 3"/>
                    <a:gd name="T1" fmla="*/ 0 h 3"/>
                    <a:gd name="T2" fmla="*/ 3 h 3"/>
                  </a:gdLst>
                  <a:ahLst/>
                  <a:cxnLst>
                    <a:cxn ang="0">
                      <a:pos x="0" y="T0"/>
                    </a:cxn>
                    <a:cxn ang="0">
                      <a:pos x="0" y="T1"/>
                    </a:cxn>
                    <a:cxn ang="0">
                      <a:pos x="0" y="T2"/>
                    </a:cxn>
                  </a:cxnLst>
                  <a:rect l="0" t="0" r="r" b="b"/>
                  <a:pathLst>
                    <a:path h="3">
                      <a:moveTo>
                        <a:pt x="0" y="3"/>
                      </a:moveTo>
                      <a:lnTo>
                        <a:pt x="0" y="0"/>
                      </a:lnTo>
                      <a:lnTo>
                        <a:pt x="0" y="3"/>
                      </a:lnTo>
                      <a:close/>
                    </a:path>
                  </a:pathLst>
                </a:custGeom>
                <a:solidFill>
                  <a:srgbClr val="868788"/>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72" name="iṩlïdê">
                  <a:extLst>
                    <a:ext uri="{FF2B5EF4-FFF2-40B4-BE49-F238E27FC236}">
                      <a16:creationId xmlns:a16="http://schemas.microsoft.com/office/drawing/2014/main" id="{78B1184D-3516-4108-B5A3-FBE3A917C49D}"/>
                    </a:ext>
                  </a:extLst>
                </p:cNvPr>
                <p:cNvSpPr/>
                <p:nvPr/>
              </p:nvSpPr>
              <p:spPr bwMode="auto">
                <a:xfrm>
                  <a:off x="7480476" y="1084343"/>
                  <a:ext cx="0" cy="4902"/>
                </a:xfrm>
                <a:custGeom>
                  <a:avLst/>
                  <a:gdLst>
                    <a:gd name="T0" fmla="*/ 0 h 2"/>
                    <a:gd name="T1" fmla="*/ 2 h 2"/>
                    <a:gd name="T2" fmla="*/ 0 h 2"/>
                  </a:gdLst>
                  <a:ahLst/>
                  <a:cxnLst>
                    <a:cxn ang="0">
                      <a:pos x="0" y="T0"/>
                    </a:cxn>
                    <a:cxn ang="0">
                      <a:pos x="0" y="T1"/>
                    </a:cxn>
                    <a:cxn ang="0">
                      <a:pos x="0" y="T2"/>
                    </a:cxn>
                  </a:cxnLst>
                  <a:rect l="0" t="0" r="r" b="b"/>
                  <a:pathLst>
                    <a:path h="2">
                      <a:moveTo>
                        <a:pt x="0" y="0"/>
                      </a:moveTo>
                      <a:cubicBezTo>
                        <a:pt x="0" y="1"/>
                        <a:pt x="0" y="1"/>
                        <a:pt x="0" y="2"/>
                      </a:cubicBezTo>
                      <a:cubicBezTo>
                        <a:pt x="0" y="1"/>
                        <a:pt x="0" y="1"/>
                        <a:pt x="0" y="0"/>
                      </a:cubicBezTo>
                      <a:close/>
                    </a:path>
                  </a:pathLst>
                </a:custGeom>
                <a:solidFill>
                  <a:srgbClr val="868788"/>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73" name="îṡľíḋè">
                  <a:extLst>
                    <a:ext uri="{FF2B5EF4-FFF2-40B4-BE49-F238E27FC236}">
                      <a16:creationId xmlns:a16="http://schemas.microsoft.com/office/drawing/2014/main" id="{1CADC032-A51B-445A-AFD4-33D48C2F0452}"/>
                    </a:ext>
                  </a:extLst>
                </p:cNvPr>
                <p:cNvSpPr/>
                <p:nvPr/>
              </p:nvSpPr>
              <p:spPr bwMode="auto">
                <a:xfrm>
                  <a:off x="7454012" y="1110807"/>
                  <a:ext cx="1961" cy="0"/>
                </a:xfrm>
                <a:custGeom>
                  <a:avLst/>
                  <a:gdLst>
                    <a:gd name="T0" fmla="*/ 2 w 2"/>
                    <a:gd name="T1" fmla="*/ 2 w 2"/>
                    <a:gd name="T2" fmla="*/ 0 w 2"/>
                    <a:gd name="T3" fmla="*/ 2 w 2"/>
                  </a:gdLst>
                  <a:ahLst/>
                  <a:cxnLst>
                    <a:cxn ang="0">
                      <a:pos x="T0" y="0"/>
                    </a:cxn>
                    <a:cxn ang="0">
                      <a:pos x="T1" y="0"/>
                    </a:cxn>
                    <a:cxn ang="0">
                      <a:pos x="T2" y="0"/>
                    </a:cxn>
                    <a:cxn ang="0">
                      <a:pos x="T3" y="0"/>
                    </a:cxn>
                  </a:cxnLst>
                  <a:rect l="0" t="0" r="r" b="b"/>
                  <a:pathLst>
                    <a:path w="2">
                      <a:moveTo>
                        <a:pt x="2" y="0"/>
                      </a:moveTo>
                      <a:lnTo>
                        <a:pt x="2" y="0"/>
                      </a:lnTo>
                      <a:lnTo>
                        <a:pt x="0" y="0"/>
                      </a:lnTo>
                      <a:lnTo>
                        <a:pt x="2" y="0"/>
                      </a:lnTo>
                      <a:close/>
                    </a:path>
                  </a:pathLst>
                </a:custGeom>
                <a:solidFill>
                  <a:srgbClr val="868788"/>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74" name="íşḻíďê">
                  <a:extLst>
                    <a:ext uri="{FF2B5EF4-FFF2-40B4-BE49-F238E27FC236}">
                      <a16:creationId xmlns:a16="http://schemas.microsoft.com/office/drawing/2014/main" id="{B165460B-AA2B-44B5-8DE7-46AA6DE94E54}"/>
                    </a:ext>
                  </a:extLst>
                </p:cNvPr>
                <p:cNvSpPr/>
                <p:nvPr/>
              </p:nvSpPr>
              <p:spPr bwMode="auto">
                <a:xfrm>
                  <a:off x="7455971" y="1110807"/>
                  <a:ext cx="1961" cy="0"/>
                </a:xfrm>
                <a:custGeom>
                  <a:avLst/>
                  <a:gdLst>
                    <a:gd name="T0" fmla="*/ 2 w 2"/>
                    <a:gd name="T1" fmla="*/ 0 w 2"/>
                    <a:gd name="T2" fmla="*/ 2 w 2"/>
                  </a:gdLst>
                  <a:ahLst/>
                  <a:cxnLst>
                    <a:cxn ang="0">
                      <a:pos x="T0" y="0"/>
                    </a:cxn>
                    <a:cxn ang="0">
                      <a:pos x="T1" y="0"/>
                    </a:cxn>
                    <a:cxn ang="0">
                      <a:pos x="T2" y="0"/>
                    </a:cxn>
                  </a:cxnLst>
                  <a:rect l="0" t="0" r="r" b="b"/>
                  <a:pathLst>
                    <a:path w="2">
                      <a:moveTo>
                        <a:pt x="2" y="0"/>
                      </a:moveTo>
                      <a:lnTo>
                        <a:pt x="0" y="0"/>
                      </a:lnTo>
                      <a:lnTo>
                        <a:pt x="2" y="0"/>
                      </a:lnTo>
                      <a:close/>
                    </a:path>
                  </a:pathLst>
                </a:custGeom>
                <a:solidFill>
                  <a:srgbClr val="868788"/>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75" name="îṣļíḑè">
                  <a:extLst>
                    <a:ext uri="{FF2B5EF4-FFF2-40B4-BE49-F238E27FC236}">
                      <a16:creationId xmlns:a16="http://schemas.microsoft.com/office/drawing/2014/main" id="{E7E13BB3-2AE9-4F58-BAD6-24B90885ED55}"/>
                    </a:ext>
                  </a:extLst>
                </p:cNvPr>
                <p:cNvSpPr/>
                <p:nvPr/>
              </p:nvSpPr>
              <p:spPr bwMode="auto">
                <a:xfrm>
                  <a:off x="7464794" y="1113748"/>
                  <a:ext cx="1961" cy="0"/>
                </a:xfrm>
                <a:custGeom>
                  <a:avLst/>
                  <a:gdLst>
                    <a:gd name="T0" fmla="*/ 1 w 1"/>
                    <a:gd name="T1" fmla="*/ 0 w 1"/>
                    <a:gd name="T2" fmla="*/ 1 w 1"/>
                  </a:gdLst>
                  <a:ahLst/>
                  <a:cxnLst>
                    <a:cxn ang="0">
                      <a:pos x="T0" y="0"/>
                    </a:cxn>
                    <a:cxn ang="0">
                      <a:pos x="T1" y="0"/>
                    </a:cxn>
                    <a:cxn ang="0">
                      <a:pos x="T2" y="0"/>
                    </a:cxn>
                  </a:cxnLst>
                  <a:rect l="0" t="0" r="r" b="b"/>
                  <a:pathLst>
                    <a:path w="1">
                      <a:moveTo>
                        <a:pt x="1" y="0"/>
                      </a:moveTo>
                      <a:cubicBezTo>
                        <a:pt x="1" y="0"/>
                        <a:pt x="0" y="0"/>
                        <a:pt x="0" y="0"/>
                      </a:cubicBezTo>
                      <a:cubicBezTo>
                        <a:pt x="0" y="0"/>
                        <a:pt x="1" y="0"/>
                        <a:pt x="1" y="0"/>
                      </a:cubicBezTo>
                      <a:close/>
                    </a:path>
                  </a:pathLst>
                </a:custGeom>
                <a:solidFill>
                  <a:srgbClr val="868788"/>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76" name="îṣḷîďé">
                  <a:extLst>
                    <a:ext uri="{FF2B5EF4-FFF2-40B4-BE49-F238E27FC236}">
                      <a16:creationId xmlns:a16="http://schemas.microsoft.com/office/drawing/2014/main" id="{692352DA-F095-4589-A19C-536D09EEBFD7}"/>
                    </a:ext>
                  </a:extLst>
                </p:cNvPr>
                <p:cNvSpPr/>
                <p:nvPr/>
              </p:nvSpPr>
              <p:spPr bwMode="auto">
                <a:xfrm>
                  <a:off x="7472635" y="1110807"/>
                  <a:ext cx="981" cy="981"/>
                </a:xfrm>
                <a:prstGeom prst="rect">
                  <a:avLst/>
                </a:prstGeom>
                <a:solidFill>
                  <a:srgbClr val="868788"/>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77" name="îṣ1îḓè">
                  <a:extLst>
                    <a:ext uri="{FF2B5EF4-FFF2-40B4-BE49-F238E27FC236}">
                      <a16:creationId xmlns:a16="http://schemas.microsoft.com/office/drawing/2014/main" id="{7154236F-4F49-4577-8334-C9B5728A25E3}"/>
                    </a:ext>
                  </a:extLst>
                </p:cNvPr>
                <p:cNvSpPr/>
                <p:nvPr/>
              </p:nvSpPr>
              <p:spPr bwMode="auto">
                <a:xfrm>
                  <a:off x="7482436" y="1091204"/>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868788"/>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78" name="îşlîḍè">
                  <a:extLst>
                    <a:ext uri="{FF2B5EF4-FFF2-40B4-BE49-F238E27FC236}">
                      <a16:creationId xmlns:a16="http://schemas.microsoft.com/office/drawing/2014/main" id="{067E1740-6331-42C3-84E8-2C97D8692177}"/>
                    </a:ext>
                  </a:extLst>
                </p:cNvPr>
                <p:cNvSpPr/>
                <p:nvPr/>
              </p:nvSpPr>
              <p:spPr bwMode="auto">
                <a:xfrm>
                  <a:off x="7478515" y="1104926"/>
                  <a:ext cx="0" cy="1961"/>
                </a:xfrm>
                <a:custGeom>
                  <a:avLst/>
                  <a:gdLst>
                    <a:gd name="T0" fmla="*/ 0 h 2"/>
                    <a:gd name="T1" fmla="*/ 2 h 2"/>
                    <a:gd name="T2" fmla="*/ 0 h 2"/>
                  </a:gdLst>
                  <a:ahLst/>
                  <a:cxnLst>
                    <a:cxn ang="0">
                      <a:pos x="0" y="T0"/>
                    </a:cxn>
                    <a:cxn ang="0">
                      <a:pos x="0" y="T1"/>
                    </a:cxn>
                    <a:cxn ang="0">
                      <a:pos x="0" y="T2"/>
                    </a:cxn>
                  </a:cxnLst>
                  <a:rect l="0" t="0" r="r" b="b"/>
                  <a:pathLst>
                    <a:path h="2">
                      <a:moveTo>
                        <a:pt x="0" y="0"/>
                      </a:moveTo>
                      <a:lnTo>
                        <a:pt x="0" y="2"/>
                      </a:lnTo>
                      <a:lnTo>
                        <a:pt x="0" y="0"/>
                      </a:lnTo>
                      <a:close/>
                    </a:path>
                  </a:pathLst>
                </a:custGeom>
                <a:solidFill>
                  <a:srgbClr val="868788"/>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79" name="íšḷíḓê">
                  <a:extLst>
                    <a:ext uri="{FF2B5EF4-FFF2-40B4-BE49-F238E27FC236}">
                      <a16:creationId xmlns:a16="http://schemas.microsoft.com/office/drawing/2014/main" id="{E8DFE16F-9AD7-4103-84AE-E86F03F6D3D9}"/>
                    </a:ext>
                  </a:extLst>
                </p:cNvPr>
                <p:cNvSpPr/>
                <p:nvPr/>
              </p:nvSpPr>
              <p:spPr bwMode="auto">
                <a:xfrm>
                  <a:off x="7446169" y="1076501"/>
                  <a:ext cx="34306" cy="32346"/>
                </a:xfrm>
                <a:custGeom>
                  <a:avLst/>
                  <a:gdLst>
                    <a:gd name="T0" fmla="*/ 1 w 17"/>
                    <a:gd name="T1" fmla="*/ 10 h 16"/>
                    <a:gd name="T2" fmla="*/ 10 w 17"/>
                    <a:gd name="T3" fmla="*/ 1 h 16"/>
                    <a:gd name="T4" fmla="*/ 17 w 17"/>
                    <a:gd name="T5" fmla="*/ 4 h 16"/>
                    <a:gd name="T6" fmla="*/ 9 w 17"/>
                    <a:gd name="T7" fmla="*/ 0 h 16"/>
                    <a:gd name="T8" fmla="*/ 0 w 17"/>
                    <a:gd name="T9" fmla="*/ 9 h 16"/>
                    <a:gd name="T10" fmla="*/ 4 w 17"/>
                    <a:gd name="T11" fmla="*/ 16 h 16"/>
                    <a:gd name="T12" fmla="*/ 1 w 17"/>
                    <a:gd name="T13" fmla="*/ 10 h 16"/>
                  </a:gdLst>
                  <a:ahLst/>
                  <a:cxnLst>
                    <a:cxn ang="0">
                      <a:pos x="T0" y="T1"/>
                    </a:cxn>
                    <a:cxn ang="0">
                      <a:pos x="T2" y="T3"/>
                    </a:cxn>
                    <a:cxn ang="0">
                      <a:pos x="T4" y="T5"/>
                    </a:cxn>
                    <a:cxn ang="0">
                      <a:pos x="T6" y="T7"/>
                    </a:cxn>
                    <a:cxn ang="0">
                      <a:pos x="T8" y="T9"/>
                    </a:cxn>
                    <a:cxn ang="0">
                      <a:pos x="T10" y="T11"/>
                    </a:cxn>
                    <a:cxn ang="0">
                      <a:pos x="T12" y="T13"/>
                    </a:cxn>
                  </a:cxnLst>
                  <a:rect l="0" t="0" r="r" b="b"/>
                  <a:pathLst>
                    <a:path w="17" h="16">
                      <a:moveTo>
                        <a:pt x="1" y="10"/>
                      </a:moveTo>
                      <a:cubicBezTo>
                        <a:pt x="1" y="5"/>
                        <a:pt x="5" y="1"/>
                        <a:pt x="10" y="1"/>
                      </a:cubicBezTo>
                      <a:cubicBezTo>
                        <a:pt x="13" y="1"/>
                        <a:pt x="15" y="2"/>
                        <a:pt x="17" y="4"/>
                      </a:cubicBezTo>
                      <a:cubicBezTo>
                        <a:pt x="15" y="1"/>
                        <a:pt x="12" y="0"/>
                        <a:pt x="9" y="0"/>
                      </a:cubicBezTo>
                      <a:cubicBezTo>
                        <a:pt x="4" y="0"/>
                        <a:pt x="0" y="4"/>
                        <a:pt x="0" y="9"/>
                      </a:cubicBezTo>
                      <a:cubicBezTo>
                        <a:pt x="0" y="12"/>
                        <a:pt x="2" y="15"/>
                        <a:pt x="4" y="16"/>
                      </a:cubicBezTo>
                      <a:cubicBezTo>
                        <a:pt x="2" y="15"/>
                        <a:pt x="1" y="12"/>
                        <a:pt x="1" y="10"/>
                      </a:cubicBezTo>
                      <a:close/>
                    </a:path>
                  </a:pathLst>
                </a:custGeom>
                <a:solidFill>
                  <a:srgbClr val="868788"/>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80" name="í$ľidê">
                  <a:extLst>
                    <a:ext uri="{FF2B5EF4-FFF2-40B4-BE49-F238E27FC236}">
                      <a16:creationId xmlns:a16="http://schemas.microsoft.com/office/drawing/2014/main" id="{619DB9CC-4C64-4C36-AFB6-9DD3F9163D13}"/>
                    </a:ext>
                  </a:extLst>
                </p:cNvPr>
                <p:cNvSpPr/>
                <p:nvPr/>
              </p:nvSpPr>
              <p:spPr bwMode="auto">
                <a:xfrm>
                  <a:off x="7480476" y="1099045"/>
                  <a:ext cx="1961" cy="1961"/>
                </a:xfrm>
                <a:custGeom>
                  <a:avLst/>
                  <a:gdLst>
                    <a:gd name="T0" fmla="*/ 1 w 1"/>
                    <a:gd name="T1" fmla="*/ 0 h 1"/>
                    <a:gd name="T2" fmla="*/ 0 w 1"/>
                    <a:gd name="T3" fmla="*/ 1 h 1"/>
                    <a:gd name="T4" fmla="*/ 1 w 1"/>
                    <a:gd name="T5" fmla="*/ 0 h 1"/>
                  </a:gdLst>
                  <a:ahLst/>
                  <a:cxnLst>
                    <a:cxn ang="0">
                      <a:pos x="T0" y="T1"/>
                    </a:cxn>
                    <a:cxn ang="0">
                      <a:pos x="T2" y="T3"/>
                    </a:cxn>
                    <a:cxn ang="0">
                      <a:pos x="T4" y="T5"/>
                    </a:cxn>
                  </a:cxnLst>
                  <a:rect l="0" t="0" r="r" b="b"/>
                  <a:pathLst>
                    <a:path w="1" h="1">
                      <a:moveTo>
                        <a:pt x="1" y="0"/>
                      </a:moveTo>
                      <a:cubicBezTo>
                        <a:pt x="1" y="0"/>
                        <a:pt x="1" y="1"/>
                        <a:pt x="0" y="1"/>
                      </a:cubicBezTo>
                      <a:cubicBezTo>
                        <a:pt x="1" y="1"/>
                        <a:pt x="1" y="0"/>
                        <a:pt x="1" y="0"/>
                      </a:cubicBezTo>
                      <a:close/>
                    </a:path>
                  </a:pathLst>
                </a:custGeom>
                <a:solidFill>
                  <a:srgbClr val="868788"/>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81" name="íṧḻïḋè">
                  <a:extLst>
                    <a:ext uri="{FF2B5EF4-FFF2-40B4-BE49-F238E27FC236}">
                      <a16:creationId xmlns:a16="http://schemas.microsoft.com/office/drawing/2014/main" id="{670E4159-1D1C-4737-8FF7-978C01121617}"/>
                    </a:ext>
                  </a:extLst>
                </p:cNvPr>
                <p:cNvSpPr/>
                <p:nvPr/>
              </p:nvSpPr>
              <p:spPr bwMode="auto">
                <a:xfrm>
                  <a:off x="7482436" y="1095125"/>
                  <a:ext cx="0" cy="1961"/>
                </a:xfrm>
                <a:custGeom>
                  <a:avLst/>
                  <a:gdLst>
                    <a:gd name="T0" fmla="*/ 0 h 1"/>
                    <a:gd name="T1" fmla="*/ 1 h 1"/>
                    <a:gd name="T2" fmla="*/ 0 h 1"/>
                  </a:gdLst>
                  <a:ahLst/>
                  <a:cxnLst>
                    <a:cxn ang="0">
                      <a:pos x="0" y="T0"/>
                    </a:cxn>
                    <a:cxn ang="0">
                      <a:pos x="0" y="T1"/>
                    </a:cxn>
                    <a:cxn ang="0">
                      <a:pos x="0" y="T2"/>
                    </a:cxn>
                  </a:cxnLst>
                  <a:rect l="0" t="0" r="r" b="b"/>
                  <a:pathLst>
                    <a:path h="1">
                      <a:moveTo>
                        <a:pt x="0" y="0"/>
                      </a:moveTo>
                      <a:cubicBezTo>
                        <a:pt x="0" y="0"/>
                        <a:pt x="0" y="1"/>
                        <a:pt x="0" y="1"/>
                      </a:cubicBezTo>
                      <a:cubicBezTo>
                        <a:pt x="0" y="1"/>
                        <a:pt x="0" y="0"/>
                        <a:pt x="0" y="0"/>
                      </a:cubicBezTo>
                      <a:close/>
                    </a:path>
                  </a:pathLst>
                </a:custGeom>
                <a:solidFill>
                  <a:srgbClr val="868788"/>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82" name="işľîďé">
                  <a:extLst>
                    <a:ext uri="{FF2B5EF4-FFF2-40B4-BE49-F238E27FC236}">
                      <a16:creationId xmlns:a16="http://schemas.microsoft.com/office/drawing/2014/main" id="{F4FD0242-8C31-4C79-98A6-195E300AB442}"/>
                    </a:ext>
                  </a:extLst>
                </p:cNvPr>
                <p:cNvSpPr/>
                <p:nvPr/>
              </p:nvSpPr>
              <p:spPr bwMode="auto">
                <a:xfrm>
                  <a:off x="7480476" y="1102966"/>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868788"/>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83" name="iṣlîḓe">
                  <a:extLst>
                    <a:ext uri="{FF2B5EF4-FFF2-40B4-BE49-F238E27FC236}">
                      <a16:creationId xmlns:a16="http://schemas.microsoft.com/office/drawing/2014/main" id="{96B4F9CF-B601-4936-B5C7-D580A804948A}"/>
                    </a:ext>
                  </a:extLst>
                </p:cNvPr>
                <p:cNvSpPr/>
                <p:nvPr/>
              </p:nvSpPr>
              <p:spPr bwMode="auto">
                <a:xfrm>
                  <a:off x="7462833" y="1113748"/>
                  <a:ext cx="1961" cy="0"/>
                </a:xfrm>
                <a:custGeom>
                  <a:avLst/>
                  <a:gdLst>
                    <a:gd name="T0" fmla="*/ 1 w 1"/>
                    <a:gd name="T1" fmla="*/ 0 w 1"/>
                    <a:gd name="T2" fmla="*/ 1 w 1"/>
                  </a:gdLst>
                  <a:ahLst/>
                  <a:cxnLst>
                    <a:cxn ang="0">
                      <a:pos x="T0" y="0"/>
                    </a:cxn>
                    <a:cxn ang="0">
                      <a:pos x="T1" y="0"/>
                    </a:cxn>
                    <a:cxn ang="0">
                      <a:pos x="T2" y="0"/>
                    </a:cxn>
                  </a:cxnLst>
                  <a:rect l="0" t="0" r="r" b="b"/>
                  <a:pathLst>
                    <a:path w="1">
                      <a:moveTo>
                        <a:pt x="1" y="0"/>
                      </a:moveTo>
                      <a:cubicBezTo>
                        <a:pt x="0" y="0"/>
                        <a:pt x="0" y="0"/>
                        <a:pt x="0" y="0"/>
                      </a:cubicBezTo>
                      <a:cubicBezTo>
                        <a:pt x="0" y="0"/>
                        <a:pt x="0" y="0"/>
                        <a:pt x="1" y="0"/>
                      </a:cubicBezTo>
                      <a:close/>
                    </a:path>
                  </a:pathLst>
                </a:custGeom>
                <a:solidFill>
                  <a:srgbClr val="868788"/>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84" name="îšlidé">
                  <a:extLst>
                    <a:ext uri="{FF2B5EF4-FFF2-40B4-BE49-F238E27FC236}">
                      <a16:creationId xmlns:a16="http://schemas.microsoft.com/office/drawing/2014/main" id="{90EB837F-8D5B-4FF8-B694-7C50F15A3E55}"/>
                    </a:ext>
                  </a:extLst>
                </p:cNvPr>
                <p:cNvSpPr/>
                <p:nvPr/>
              </p:nvSpPr>
              <p:spPr bwMode="auto">
                <a:xfrm>
                  <a:off x="7468714" y="1110807"/>
                  <a:ext cx="1961" cy="2941"/>
                </a:xfrm>
                <a:custGeom>
                  <a:avLst/>
                  <a:gdLst>
                    <a:gd name="T0" fmla="*/ 2 w 2"/>
                    <a:gd name="T1" fmla="*/ 0 h 3"/>
                    <a:gd name="T2" fmla="*/ 0 w 2"/>
                    <a:gd name="T3" fmla="*/ 3 h 3"/>
                    <a:gd name="T4" fmla="*/ 2 w 2"/>
                    <a:gd name="T5" fmla="*/ 0 h 3"/>
                  </a:gdLst>
                  <a:ahLst/>
                  <a:cxnLst>
                    <a:cxn ang="0">
                      <a:pos x="T0" y="T1"/>
                    </a:cxn>
                    <a:cxn ang="0">
                      <a:pos x="T2" y="T3"/>
                    </a:cxn>
                    <a:cxn ang="0">
                      <a:pos x="T4" y="T5"/>
                    </a:cxn>
                  </a:cxnLst>
                  <a:rect l="0" t="0" r="r" b="b"/>
                  <a:pathLst>
                    <a:path w="2" h="3">
                      <a:moveTo>
                        <a:pt x="2" y="0"/>
                      </a:moveTo>
                      <a:lnTo>
                        <a:pt x="0" y="3"/>
                      </a:lnTo>
                      <a:lnTo>
                        <a:pt x="2" y="0"/>
                      </a:lnTo>
                      <a:close/>
                    </a:path>
                  </a:pathLst>
                </a:custGeom>
                <a:solidFill>
                  <a:srgbClr val="A5C4DB"/>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85" name="îśḷiḋé">
                  <a:extLst>
                    <a:ext uri="{FF2B5EF4-FFF2-40B4-BE49-F238E27FC236}">
                      <a16:creationId xmlns:a16="http://schemas.microsoft.com/office/drawing/2014/main" id="{27465D02-75C4-4794-BFC6-D80BFB119B4D}"/>
                    </a:ext>
                  </a:extLst>
                </p:cNvPr>
                <p:cNvSpPr/>
                <p:nvPr/>
              </p:nvSpPr>
              <p:spPr bwMode="auto">
                <a:xfrm>
                  <a:off x="7452051" y="1015731"/>
                  <a:ext cx="24505" cy="83316"/>
                </a:xfrm>
                <a:custGeom>
                  <a:avLst/>
                  <a:gdLst>
                    <a:gd name="T0" fmla="*/ 6 w 12"/>
                    <a:gd name="T1" fmla="*/ 41 h 41"/>
                    <a:gd name="T2" fmla="*/ 0 w 12"/>
                    <a:gd name="T3" fmla="*/ 35 h 41"/>
                    <a:gd name="T4" fmla="*/ 0 w 12"/>
                    <a:gd name="T5" fmla="*/ 6 h 41"/>
                    <a:gd name="T6" fmla="*/ 6 w 12"/>
                    <a:gd name="T7" fmla="*/ 0 h 41"/>
                    <a:gd name="T8" fmla="*/ 12 w 12"/>
                    <a:gd name="T9" fmla="*/ 6 h 41"/>
                    <a:gd name="T10" fmla="*/ 12 w 12"/>
                    <a:gd name="T11" fmla="*/ 35 h 41"/>
                    <a:gd name="T12" fmla="*/ 6 w 12"/>
                    <a:gd name="T13" fmla="*/ 41 h 41"/>
                  </a:gdLst>
                  <a:ahLst/>
                  <a:cxnLst>
                    <a:cxn ang="0">
                      <a:pos x="T0" y="T1"/>
                    </a:cxn>
                    <a:cxn ang="0">
                      <a:pos x="T2" y="T3"/>
                    </a:cxn>
                    <a:cxn ang="0">
                      <a:pos x="T4" y="T5"/>
                    </a:cxn>
                    <a:cxn ang="0">
                      <a:pos x="T6" y="T7"/>
                    </a:cxn>
                    <a:cxn ang="0">
                      <a:pos x="T8" y="T9"/>
                    </a:cxn>
                    <a:cxn ang="0">
                      <a:pos x="T10" y="T11"/>
                    </a:cxn>
                    <a:cxn ang="0">
                      <a:pos x="T12" y="T13"/>
                    </a:cxn>
                  </a:cxnLst>
                  <a:rect l="0" t="0" r="r" b="b"/>
                  <a:pathLst>
                    <a:path w="12" h="41">
                      <a:moveTo>
                        <a:pt x="6" y="41"/>
                      </a:moveTo>
                      <a:cubicBezTo>
                        <a:pt x="3" y="41"/>
                        <a:pt x="0" y="38"/>
                        <a:pt x="0" y="35"/>
                      </a:cubicBezTo>
                      <a:cubicBezTo>
                        <a:pt x="0" y="6"/>
                        <a:pt x="0" y="6"/>
                        <a:pt x="0" y="6"/>
                      </a:cubicBezTo>
                      <a:cubicBezTo>
                        <a:pt x="0" y="3"/>
                        <a:pt x="3" y="0"/>
                        <a:pt x="6" y="0"/>
                      </a:cubicBezTo>
                      <a:cubicBezTo>
                        <a:pt x="9" y="0"/>
                        <a:pt x="12" y="3"/>
                        <a:pt x="12" y="6"/>
                      </a:cubicBezTo>
                      <a:cubicBezTo>
                        <a:pt x="12" y="35"/>
                        <a:pt x="12" y="35"/>
                        <a:pt x="12" y="35"/>
                      </a:cubicBezTo>
                      <a:cubicBezTo>
                        <a:pt x="12" y="38"/>
                        <a:pt x="9" y="41"/>
                        <a:pt x="6" y="4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86" name="íṡļíḍê">
                  <a:extLst>
                    <a:ext uri="{FF2B5EF4-FFF2-40B4-BE49-F238E27FC236}">
                      <a16:creationId xmlns:a16="http://schemas.microsoft.com/office/drawing/2014/main" id="{20B831A0-6727-43ED-BA2D-1B6165428AD7}"/>
                    </a:ext>
                  </a:extLst>
                </p:cNvPr>
                <p:cNvSpPr/>
                <p:nvPr/>
              </p:nvSpPr>
              <p:spPr bwMode="auto">
                <a:xfrm>
                  <a:off x="7557909" y="1113748"/>
                  <a:ext cx="1961" cy="0"/>
                </a:xfrm>
                <a:custGeom>
                  <a:avLst/>
                  <a:gdLst>
                    <a:gd name="T0" fmla="*/ 1 w 1"/>
                    <a:gd name="T1" fmla="*/ 0 w 1"/>
                    <a:gd name="T2" fmla="*/ 1 w 1"/>
                  </a:gdLst>
                  <a:ahLst/>
                  <a:cxnLst>
                    <a:cxn ang="0">
                      <a:pos x="T0" y="0"/>
                    </a:cxn>
                    <a:cxn ang="0">
                      <a:pos x="T1" y="0"/>
                    </a:cxn>
                    <a:cxn ang="0">
                      <a:pos x="T2" y="0"/>
                    </a:cxn>
                  </a:cxnLst>
                  <a:rect l="0" t="0" r="r" b="b"/>
                  <a:pathLst>
                    <a:path w="1">
                      <a:moveTo>
                        <a:pt x="1" y="0"/>
                      </a:moveTo>
                      <a:cubicBezTo>
                        <a:pt x="1" y="0"/>
                        <a:pt x="1" y="0"/>
                        <a:pt x="0" y="0"/>
                      </a:cubicBezTo>
                      <a:cubicBezTo>
                        <a:pt x="1" y="0"/>
                        <a:pt x="1" y="0"/>
                        <a:pt x="1" y="0"/>
                      </a:cubicBezTo>
                      <a:close/>
                    </a:path>
                  </a:pathLst>
                </a:custGeom>
                <a:solidFill>
                  <a:srgbClr val="868788"/>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87" name="íŝļïḑè">
                  <a:extLst>
                    <a:ext uri="{FF2B5EF4-FFF2-40B4-BE49-F238E27FC236}">
                      <a16:creationId xmlns:a16="http://schemas.microsoft.com/office/drawing/2014/main" id="{2AF78E77-7342-4610-ACD9-3C874D10076C}"/>
                    </a:ext>
                  </a:extLst>
                </p:cNvPr>
                <p:cNvSpPr/>
                <p:nvPr/>
              </p:nvSpPr>
              <p:spPr bwMode="auto">
                <a:xfrm>
                  <a:off x="7578494" y="1099045"/>
                  <a:ext cx="0" cy="1961"/>
                </a:xfrm>
                <a:custGeom>
                  <a:avLst/>
                  <a:gdLst>
                    <a:gd name="T0" fmla="*/ 0 h 1"/>
                    <a:gd name="T1" fmla="*/ 1 h 1"/>
                    <a:gd name="T2" fmla="*/ 0 h 1"/>
                  </a:gdLst>
                  <a:ahLst/>
                  <a:cxnLst>
                    <a:cxn ang="0">
                      <a:pos x="0" y="T0"/>
                    </a:cxn>
                    <a:cxn ang="0">
                      <a:pos x="0" y="T1"/>
                    </a:cxn>
                    <a:cxn ang="0">
                      <a:pos x="0" y="T2"/>
                    </a:cxn>
                  </a:cxnLst>
                  <a:rect l="0" t="0" r="r" b="b"/>
                  <a:pathLst>
                    <a:path h="1">
                      <a:moveTo>
                        <a:pt x="0" y="0"/>
                      </a:moveTo>
                      <a:cubicBezTo>
                        <a:pt x="0" y="0"/>
                        <a:pt x="0" y="1"/>
                        <a:pt x="0" y="1"/>
                      </a:cubicBezTo>
                      <a:cubicBezTo>
                        <a:pt x="0" y="1"/>
                        <a:pt x="0" y="0"/>
                        <a:pt x="0" y="0"/>
                      </a:cubicBezTo>
                      <a:close/>
                    </a:path>
                  </a:pathLst>
                </a:custGeom>
                <a:solidFill>
                  <a:srgbClr val="868788"/>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88" name="iṣḻide">
                  <a:extLst>
                    <a:ext uri="{FF2B5EF4-FFF2-40B4-BE49-F238E27FC236}">
                      <a16:creationId xmlns:a16="http://schemas.microsoft.com/office/drawing/2014/main" id="{F70A48E2-A231-4605-AC83-83160226C4E2}"/>
                    </a:ext>
                  </a:extLst>
                </p:cNvPr>
                <p:cNvSpPr/>
                <p:nvPr/>
              </p:nvSpPr>
              <p:spPr bwMode="auto">
                <a:xfrm>
                  <a:off x="7576534" y="1102966"/>
                  <a:ext cx="1961" cy="0"/>
                </a:xfrm>
                <a:custGeom>
                  <a:avLst/>
                  <a:gdLst>
                    <a:gd name="T0" fmla="*/ 2 w 2"/>
                    <a:gd name="T1" fmla="*/ 0 w 2"/>
                    <a:gd name="T2" fmla="*/ 2 w 2"/>
                  </a:gdLst>
                  <a:ahLst/>
                  <a:cxnLst>
                    <a:cxn ang="0">
                      <a:pos x="T0" y="0"/>
                    </a:cxn>
                    <a:cxn ang="0">
                      <a:pos x="T1" y="0"/>
                    </a:cxn>
                    <a:cxn ang="0">
                      <a:pos x="T2" y="0"/>
                    </a:cxn>
                  </a:cxnLst>
                  <a:rect l="0" t="0" r="r" b="b"/>
                  <a:pathLst>
                    <a:path w="2">
                      <a:moveTo>
                        <a:pt x="2" y="0"/>
                      </a:moveTo>
                      <a:lnTo>
                        <a:pt x="0" y="0"/>
                      </a:lnTo>
                      <a:lnTo>
                        <a:pt x="2" y="0"/>
                      </a:lnTo>
                      <a:close/>
                    </a:path>
                  </a:pathLst>
                </a:custGeom>
                <a:solidFill>
                  <a:srgbClr val="868788"/>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89" name="îšľíḍe">
                  <a:extLst>
                    <a:ext uri="{FF2B5EF4-FFF2-40B4-BE49-F238E27FC236}">
                      <a16:creationId xmlns:a16="http://schemas.microsoft.com/office/drawing/2014/main" id="{ECF448CC-3F38-42CA-AF4B-2C3B9642CFBC}"/>
                    </a:ext>
                  </a:extLst>
                </p:cNvPr>
                <p:cNvSpPr/>
                <p:nvPr/>
              </p:nvSpPr>
              <p:spPr bwMode="auto">
                <a:xfrm>
                  <a:off x="7555950" y="1110807"/>
                  <a:ext cx="1961" cy="2941"/>
                </a:xfrm>
                <a:custGeom>
                  <a:avLst/>
                  <a:gdLst>
                    <a:gd name="T0" fmla="*/ 2 w 2"/>
                    <a:gd name="T1" fmla="*/ 3 h 3"/>
                    <a:gd name="T2" fmla="*/ 0 w 2"/>
                    <a:gd name="T3" fmla="*/ 0 h 3"/>
                    <a:gd name="T4" fmla="*/ 2 w 2"/>
                    <a:gd name="T5" fmla="*/ 3 h 3"/>
                  </a:gdLst>
                  <a:ahLst/>
                  <a:cxnLst>
                    <a:cxn ang="0">
                      <a:pos x="T0" y="T1"/>
                    </a:cxn>
                    <a:cxn ang="0">
                      <a:pos x="T2" y="T3"/>
                    </a:cxn>
                    <a:cxn ang="0">
                      <a:pos x="T4" y="T5"/>
                    </a:cxn>
                  </a:cxnLst>
                  <a:rect l="0" t="0" r="r" b="b"/>
                  <a:pathLst>
                    <a:path w="2" h="3">
                      <a:moveTo>
                        <a:pt x="2" y="3"/>
                      </a:moveTo>
                      <a:lnTo>
                        <a:pt x="0" y="0"/>
                      </a:lnTo>
                      <a:lnTo>
                        <a:pt x="2" y="3"/>
                      </a:lnTo>
                      <a:close/>
                    </a:path>
                  </a:pathLst>
                </a:custGeom>
                <a:solidFill>
                  <a:srgbClr val="868788"/>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90" name="íśḷiḋe">
                  <a:extLst>
                    <a:ext uri="{FF2B5EF4-FFF2-40B4-BE49-F238E27FC236}">
                      <a16:creationId xmlns:a16="http://schemas.microsoft.com/office/drawing/2014/main" id="{7D962DDB-62F0-4AB4-BEC7-57A74602A31F}"/>
                    </a:ext>
                  </a:extLst>
                </p:cNvPr>
                <p:cNvSpPr/>
                <p:nvPr/>
              </p:nvSpPr>
              <p:spPr bwMode="auto">
                <a:xfrm>
                  <a:off x="7570652" y="1110807"/>
                  <a:ext cx="981" cy="981"/>
                </a:xfrm>
                <a:prstGeom prst="rect">
                  <a:avLst/>
                </a:prstGeom>
                <a:solidFill>
                  <a:srgbClr val="868788"/>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91" name="îSḷîḋé">
                  <a:extLst>
                    <a:ext uri="{FF2B5EF4-FFF2-40B4-BE49-F238E27FC236}">
                      <a16:creationId xmlns:a16="http://schemas.microsoft.com/office/drawing/2014/main" id="{A94CBE0F-6949-442F-915A-0B5A68B4AFD0}"/>
                    </a:ext>
                  </a:extLst>
                </p:cNvPr>
                <p:cNvSpPr/>
                <p:nvPr/>
              </p:nvSpPr>
              <p:spPr bwMode="auto">
                <a:xfrm>
                  <a:off x="7576534" y="1084343"/>
                  <a:ext cx="1961" cy="4902"/>
                </a:xfrm>
                <a:custGeom>
                  <a:avLst/>
                  <a:gdLst>
                    <a:gd name="T0" fmla="*/ 0 w 1"/>
                    <a:gd name="T1" fmla="*/ 0 h 2"/>
                    <a:gd name="T2" fmla="*/ 1 w 1"/>
                    <a:gd name="T3" fmla="*/ 2 h 2"/>
                    <a:gd name="T4" fmla="*/ 0 w 1"/>
                    <a:gd name="T5" fmla="*/ 0 h 2"/>
                  </a:gdLst>
                  <a:ahLst/>
                  <a:cxnLst>
                    <a:cxn ang="0">
                      <a:pos x="T0" y="T1"/>
                    </a:cxn>
                    <a:cxn ang="0">
                      <a:pos x="T2" y="T3"/>
                    </a:cxn>
                    <a:cxn ang="0">
                      <a:pos x="T4" y="T5"/>
                    </a:cxn>
                  </a:cxnLst>
                  <a:rect l="0" t="0" r="r" b="b"/>
                  <a:pathLst>
                    <a:path w="1" h="2">
                      <a:moveTo>
                        <a:pt x="0" y="0"/>
                      </a:moveTo>
                      <a:cubicBezTo>
                        <a:pt x="1" y="1"/>
                        <a:pt x="1" y="1"/>
                        <a:pt x="1" y="2"/>
                      </a:cubicBezTo>
                      <a:cubicBezTo>
                        <a:pt x="1" y="1"/>
                        <a:pt x="1" y="1"/>
                        <a:pt x="0" y="0"/>
                      </a:cubicBezTo>
                      <a:close/>
                    </a:path>
                  </a:pathLst>
                </a:custGeom>
                <a:solidFill>
                  <a:srgbClr val="868788"/>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92" name="iṧlíḋê">
                  <a:extLst>
                    <a:ext uri="{FF2B5EF4-FFF2-40B4-BE49-F238E27FC236}">
                      <a16:creationId xmlns:a16="http://schemas.microsoft.com/office/drawing/2014/main" id="{11AC59E3-081E-4375-8A4C-2A7FD5735658}"/>
                    </a:ext>
                  </a:extLst>
                </p:cNvPr>
                <p:cNvSpPr/>
                <p:nvPr/>
              </p:nvSpPr>
              <p:spPr bwMode="auto">
                <a:xfrm>
                  <a:off x="7578494" y="1091204"/>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868788"/>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93" name="íšlïďè">
                  <a:extLst>
                    <a:ext uri="{FF2B5EF4-FFF2-40B4-BE49-F238E27FC236}">
                      <a16:creationId xmlns:a16="http://schemas.microsoft.com/office/drawing/2014/main" id="{5376E600-49E6-46A5-AA13-1C01A13B08F0}"/>
                    </a:ext>
                  </a:extLst>
                </p:cNvPr>
                <p:cNvSpPr/>
                <p:nvPr/>
              </p:nvSpPr>
              <p:spPr bwMode="auto">
                <a:xfrm>
                  <a:off x="7553989" y="1110807"/>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868788"/>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94" name="îṥ1îḑè">
                  <a:extLst>
                    <a:ext uri="{FF2B5EF4-FFF2-40B4-BE49-F238E27FC236}">
                      <a16:creationId xmlns:a16="http://schemas.microsoft.com/office/drawing/2014/main" id="{6193207B-D655-4404-B6BB-A8D4AF1A9F4A}"/>
                    </a:ext>
                  </a:extLst>
                </p:cNvPr>
                <p:cNvSpPr/>
                <p:nvPr/>
              </p:nvSpPr>
              <p:spPr bwMode="auto">
                <a:xfrm>
                  <a:off x="7552029" y="1110807"/>
                  <a:ext cx="981" cy="981"/>
                </a:xfrm>
                <a:prstGeom prst="rect">
                  <a:avLst/>
                </a:prstGeom>
                <a:solidFill>
                  <a:srgbClr val="868788"/>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95" name="işḻíďe">
                  <a:extLst>
                    <a:ext uri="{FF2B5EF4-FFF2-40B4-BE49-F238E27FC236}">
                      <a16:creationId xmlns:a16="http://schemas.microsoft.com/office/drawing/2014/main" id="{58A45365-77BC-4DA0-9DEB-7923398E2069}"/>
                    </a:ext>
                  </a:extLst>
                </p:cNvPr>
                <p:cNvSpPr/>
                <p:nvPr/>
              </p:nvSpPr>
              <p:spPr bwMode="auto">
                <a:xfrm>
                  <a:off x="7578494" y="1095125"/>
                  <a:ext cx="1961" cy="1961"/>
                </a:xfrm>
                <a:custGeom>
                  <a:avLst/>
                  <a:gdLst>
                    <a:gd name="T0" fmla="*/ 1 w 1"/>
                    <a:gd name="T1" fmla="*/ 0 h 1"/>
                    <a:gd name="T2" fmla="*/ 0 w 1"/>
                    <a:gd name="T3" fmla="*/ 1 h 1"/>
                    <a:gd name="T4" fmla="*/ 1 w 1"/>
                    <a:gd name="T5" fmla="*/ 0 h 1"/>
                  </a:gdLst>
                  <a:ahLst/>
                  <a:cxnLst>
                    <a:cxn ang="0">
                      <a:pos x="T0" y="T1"/>
                    </a:cxn>
                    <a:cxn ang="0">
                      <a:pos x="T2" y="T3"/>
                    </a:cxn>
                    <a:cxn ang="0">
                      <a:pos x="T4" y="T5"/>
                    </a:cxn>
                  </a:cxnLst>
                  <a:rect l="0" t="0" r="r" b="b"/>
                  <a:pathLst>
                    <a:path w="1" h="1">
                      <a:moveTo>
                        <a:pt x="1" y="0"/>
                      </a:moveTo>
                      <a:cubicBezTo>
                        <a:pt x="1" y="0"/>
                        <a:pt x="0" y="1"/>
                        <a:pt x="0" y="1"/>
                      </a:cubicBezTo>
                      <a:cubicBezTo>
                        <a:pt x="0" y="1"/>
                        <a:pt x="1" y="0"/>
                        <a:pt x="1" y="0"/>
                      </a:cubicBezTo>
                      <a:close/>
                    </a:path>
                  </a:pathLst>
                </a:custGeom>
                <a:solidFill>
                  <a:srgbClr val="868788"/>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96" name="iśľîḋé">
                  <a:extLst>
                    <a:ext uri="{FF2B5EF4-FFF2-40B4-BE49-F238E27FC236}">
                      <a16:creationId xmlns:a16="http://schemas.microsoft.com/office/drawing/2014/main" id="{6C0B5E2F-6D8E-46C6-96C0-303B490B44AD}"/>
                    </a:ext>
                  </a:extLst>
                </p:cNvPr>
                <p:cNvSpPr/>
                <p:nvPr/>
              </p:nvSpPr>
              <p:spPr bwMode="auto">
                <a:xfrm>
                  <a:off x="7574573" y="1104926"/>
                  <a:ext cx="1961" cy="1961"/>
                </a:xfrm>
                <a:custGeom>
                  <a:avLst/>
                  <a:gdLst>
                    <a:gd name="T0" fmla="*/ 2 w 2"/>
                    <a:gd name="T1" fmla="*/ 0 h 2"/>
                    <a:gd name="T2" fmla="*/ 0 w 2"/>
                    <a:gd name="T3" fmla="*/ 2 h 2"/>
                    <a:gd name="T4" fmla="*/ 2 w 2"/>
                    <a:gd name="T5" fmla="*/ 0 h 2"/>
                  </a:gdLst>
                  <a:ahLst/>
                  <a:cxnLst>
                    <a:cxn ang="0">
                      <a:pos x="T0" y="T1"/>
                    </a:cxn>
                    <a:cxn ang="0">
                      <a:pos x="T2" y="T3"/>
                    </a:cxn>
                    <a:cxn ang="0">
                      <a:pos x="T4" y="T5"/>
                    </a:cxn>
                  </a:cxnLst>
                  <a:rect l="0" t="0" r="r" b="b"/>
                  <a:pathLst>
                    <a:path w="2" h="2">
                      <a:moveTo>
                        <a:pt x="2" y="0"/>
                      </a:moveTo>
                      <a:lnTo>
                        <a:pt x="0" y="2"/>
                      </a:lnTo>
                      <a:lnTo>
                        <a:pt x="2" y="0"/>
                      </a:lnTo>
                      <a:close/>
                    </a:path>
                  </a:pathLst>
                </a:custGeom>
                <a:solidFill>
                  <a:srgbClr val="868788"/>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97" name="îṡlíďè">
                  <a:extLst>
                    <a:ext uri="{FF2B5EF4-FFF2-40B4-BE49-F238E27FC236}">
                      <a16:creationId xmlns:a16="http://schemas.microsoft.com/office/drawing/2014/main" id="{31F07FBF-4D0D-4A16-9869-501A5BE9F476}"/>
                    </a:ext>
                  </a:extLst>
                </p:cNvPr>
                <p:cNvSpPr/>
                <p:nvPr/>
              </p:nvSpPr>
              <p:spPr bwMode="auto">
                <a:xfrm>
                  <a:off x="7542227" y="1076501"/>
                  <a:ext cx="34306" cy="32346"/>
                </a:xfrm>
                <a:custGeom>
                  <a:avLst/>
                  <a:gdLst>
                    <a:gd name="T0" fmla="*/ 1 w 17"/>
                    <a:gd name="T1" fmla="*/ 10 h 16"/>
                    <a:gd name="T2" fmla="*/ 10 w 17"/>
                    <a:gd name="T3" fmla="*/ 1 h 16"/>
                    <a:gd name="T4" fmla="*/ 17 w 17"/>
                    <a:gd name="T5" fmla="*/ 4 h 16"/>
                    <a:gd name="T6" fmla="*/ 9 w 17"/>
                    <a:gd name="T7" fmla="*/ 0 h 16"/>
                    <a:gd name="T8" fmla="*/ 0 w 17"/>
                    <a:gd name="T9" fmla="*/ 9 h 16"/>
                    <a:gd name="T10" fmla="*/ 5 w 17"/>
                    <a:gd name="T11" fmla="*/ 16 h 16"/>
                    <a:gd name="T12" fmla="*/ 1 w 17"/>
                    <a:gd name="T13" fmla="*/ 10 h 16"/>
                  </a:gdLst>
                  <a:ahLst/>
                  <a:cxnLst>
                    <a:cxn ang="0">
                      <a:pos x="T0" y="T1"/>
                    </a:cxn>
                    <a:cxn ang="0">
                      <a:pos x="T2" y="T3"/>
                    </a:cxn>
                    <a:cxn ang="0">
                      <a:pos x="T4" y="T5"/>
                    </a:cxn>
                    <a:cxn ang="0">
                      <a:pos x="T6" y="T7"/>
                    </a:cxn>
                    <a:cxn ang="0">
                      <a:pos x="T8" y="T9"/>
                    </a:cxn>
                    <a:cxn ang="0">
                      <a:pos x="T10" y="T11"/>
                    </a:cxn>
                    <a:cxn ang="0">
                      <a:pos x="T12" y="T13"/>
                    </a:cxn>
                  </a:cxnLst>
                  <a:rect l="0" t="0" r="r" b="b"/>
                  <a:pathLst>
                    <a:path w="17" h="16">
                      <a:moveTo>
                        <a:pt x="1" y="10"/>
                      </a:moveTo>
                      <a:cubicBezTo>
                        <a:pt x="1" y="5"/>
                        <a:pt x="5" y="1"/>
                        <a:pt x="10" y="1"/>
                      </a:cubicBezTo>
                      <a:cubicBezTo>
                        <a:pt x="13" y="1"/>
                        <a:pt x="16" y="2"/>
                        <a:pt x="17" y="4"/>
                      </a:cubicBezTo>
                      <a:cubicBezTo>
                        <a:pt x="16" y="1"/>
                        <a:pt x="13" y="0"/>
                        <a:pt x="9" y="0"/>
                      </a:cubicBezTo>
                      <a:cubicBezTo>
                        <a:pt x="4" y="0"/>
                        <a:pt x="0" y="4"/>
                        <a:pt x="0" y="9"/>
                      </a:cubicBezTo>
                      <a:cubicBezTo>
                        <a:pt x="0" y="12"/>
                        <a:pt x="2" y="15"/>
                        <a:pt x="5" y="16"/>
                      </a:cubicBezTo>
                      <a:cubicBezTo>
                        <a:pt x="3" y="15"/>
                        <a:pt x="1" y="12"/>
                        <a:pt x="1" y="10"/>
                      </a:cubicBezTo>
                      <a:close/>
                    </a:path>
                  </a:pathLst>
                </a:custGeom>
                <a:solidFill>
                  <a:srgbClr val="868788"/>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98" name="ïsḷîdé">
                  <a:extLst>
                    <a:ext uri="{FF2B5EF4-FFF2-40B4-BE49-F238E27FC236}">
                      <a16:creationId xmlns:a16="http://schemas.microsoft.com/office/drawing/2014/main" id="{21690661-E398-48F6-9BD4-D5454BB9A80D}"/>
                    </a:ext>
                  </a:extLst>
                </p:cNvPr>
                <p:cNvSpPr/>
                <p:nvPr/>
              </p:nvSpPr>
              <p:spPr bwMode="auto">
                <a:xfrm>
                  <a:off x="7559870" y="1113748"/>
                  <a:ext cx="4902" cy="0"/>
                </a:xfrm>
                <a:custGeom>
                  <a:avLst/>
                  <a:gdLst>
                    <a:gd name="T0" fmla="*/ 2 w 2"/>
                    <a:gd name="T1" fmla="*/ 0 w 2"/>
                    <a:gd name="T2" fmla="*/ 2 w 2"/>
                  </a:gdLst>
                  <a:ahLst/>
                  <a:cxnLst>
                    <a:cxn ang="0">
                      <a:pos x="T0" y="0"/>
                    </a:cxn>
                    <a:cxn ang="0">
                      <a:pos x="T1" y="0"/>
                    </a:cxn>
                    <a:cxn ang="0">
                      <a:pos x="T2" y="0"/>
                    </a:cxn>
                  </a:cxnLst>
                  <a:rect l="0" t="0" r="r" b="b"/>
                  <a:pathLst>
                    <a:path w="2">
                      <a:moveTo>
                        <a:pt x="2" y="0"/>
                      </a:moveTo>
                      <a:cubicBezTo>
                        <a:pt x="1" y="0"/>
                        <a:pt x="1" y="0"/>
                        <a:pt x="0" y="0"/>
                      </a:cubicBezTo>
                      <a:cubicBezTo>
                        <a:pt x="1" y="0"/>
                        <a:pt x="1" y="0"/>
                        <a:pt x="2" y="0"/>
                      </a:cubicBezTo>
                      <a:close/>
                    </a:path>
                  </a:pathLst>
                </a:custGeom>
                <a:solidFill>
                  <a:srgbClr val="868788"/>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99" name="ïṣľíḍé">
                  <a:extLst>
                    <a:ext uri="{FF2B5EF4-FFF2-40B4-BE49-F238E27FC236}">
                      <a16:creationId xmlns:a16="http://schemas.microsoft.com/office/drawing/2014/main" id="{AF8C12B5-7BA0-45A9-BE13-051111BDD109}"/>
                    </a:ext>
                  </a:extLst>
                </p:cNvPr>
                <p:cNvSpPr/>
                <p:nvPr/>
              </p:nvSpPr>
              <p:spPr bwMode="auto">
                <a:xfrm>
                  <a:off x="7566732" y="1110807"/>
                  <a:ext cx="0" cy="2941"/>
                </a:xfrm>
                <a:custGeom>
                  <a:avLst/>
                  <a:gdLst>
                    <a:gd name="T0" fmla="*/ 0 h 3"/>
                    <a:gd name="T1" fmla="*/ 3 h 3"/>
                    <a:gd name="T2" fmla="*/ 0 h 3"/>
                  </a:gdLst>
                  <a:ahLst/>
                  <a:cxnLst>
                    <a:cxn ang="0">
                      <a:pos x="0" y="T0"/>
                    </a:cxn>
                    <a:cxn ang="0">
                      <a:pos x="0" y="T1"/>
                    </a:cxn>
                    <a:cxn ang="0">
                      <a:pos x="0" y="T2"/>
                    </a:cxn>
                  </a:cxnLst>
                  <a:rect l="0" t="0" r="r" b="b"/>
                  <a:pathLst>
                    <a:path h="3">
                      <a:moveTo>
                        <a:pt x="0" y="0"/>
                      </a:moveTo>
                      <a:lnTo>
                        <a:pt x="0" y="3"/>
                      </a:lnTo>
                      <a:lnTo>
                        <a:pt x="0" y="0"/>
                      </a:lnTo>
                      <a:close/>
                    </a:path>
                  </a:pathLst>
                </a:custGeom>
                <a:solidFill>
                  <a:srgbClr val="868788"/>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00" name="ïşļíḍè">
                  <a:extLst>
                    <a:ext uri="{FF2B5EF4-FFF2-40B4-BE49-F238E27FC236}">
                      <a16:creationId xmlns:a16="http://schemas.microsoft.com/office/drawing/2014/main" id="{74A5EF4D-3A92-4BDB-9AF4-1266FDA2B83E}"/>
                    </a:ext>
                  </a:extLst>
                </p:cNvPr>
                <p:cNvSpPr/>
                <p:nvPr/>
              </p:nvSpPr>
              <p:spPr bwMode="auto">
                <a:xfrm>
                  <a:off x="7548108" y="1015731"/>
                  <a:ext cx="24505" cy="83316"/>
                </a:xfrm>
                <a:custGeom>
                  <a:avLst/>
                  <a:gdLst>
                    <a:gd name="T0" fmla="*/ 6 w 12"/>
                    <a:gd name="T1" fmla="*/ 41 h 41"/>
                    <a:gd name="T2" fmla="*/ 0 w 12"/>
                    <a:gd name="T3" fmla="*/ 35 h 41"/>
                    <a:gd name="T4" fmla="*/ 0 w 12"/>
                    <a:gd name="T5" fmla="*/ 6 h 41"/>
                    <a:gd name="T6" fmla="*/ 6 w 12"/>
                    <a:gd name="T7" fmla="*/ 0 h 41"/>
                    <a:gd name="T8" fmla="*/ 12 w 12"/>
                    <a:gd name="T9" fmla="*/ 6 h 41"/>
                    <a:gd name="T10" fmla="*/ 12 w 12"/>
                    <a:gd name="T11" fmla="*/ 35 h 41"/>
                    <a:gd name="T12" fmla="*/ 6 w 12"/>
                    <a:gd name="T13" fmla="*/ 41 h 41"/>
                  </a:gdLst>
                  <a:ahLst/>
                  <a:cxnLst>
                    <a:cxn ang="0">
                      <a:pos x="T0" y="T1"/>
                    </a:cxn>
                    <a:cxn ang="0">
                      <a:pos x="T2" y="T3"/>
                    </a:cxn>
                    <a:cxn ang="0">
                      <a:pos x="T4" y="T5"/>
                    </a:cxn>
                    <a:cxn ang="0">
                      <a:pos x="T6" y="T7"/>
                    </a:cxn>
                    <a:cxn ang="0">
                      <a:pos x="T8" y="T9"/>
                    </a:cxn>
                    <a:cxn ang="0">
                      <a:pos x="T10" y="T11"/>
                    </a:cxn>
                    <a:cxn ang="0">
                      <a:pos x="T12" y="T13"/>
                    </a:cxn>
                  </a:cxnLst>
                  <a:rect l="0" t="0" r="r" b="b"/>
                  <a:pathLst>
                    <a:path w="12" h="41">
                      <a:moveTo>
                        <a:pt x="6" y="41"/>
                      </a:moveTo>
                      <a:cubicBezTo>
                        <a:pt x="3" y="41"/>
                        <a:pt x="0" y="38"/>
                        <a:pt x="0" y="35"/>
                      </a:cubicBezTo>
                      <a:cubicBezTo>
                        <a:pt x="0" y="6"/>
                        <a:pt x="0" y="6"/>
                        <a:pt x="0" y="6"/>
                      </a:cubicBezTo>
                      <a:cubicBezTo>
                        <a:pt x="0" y="3"/>
                        <a:pt x="3" y="0"/>
                        <a:pt x="6" y="0"/>
                      </a:cubicBezTo>
                      <a:cubicBezTo>
                        <a:pt x="10" y="0"/>
                        <a:pt x="12" y="3"/>
                        <a:pt x="12" y="6"/>
                      </a:cubicBezTo>
                      <a:cubicBezTo>
                        <a:pt x="12" y="35"/>
                        <a:pt x="12" y="35"/>
                        <a:pt x="12" y="35"/>
                      </a:cubicBezTo>
                      <a:cubicBezTo>
                        <a:pt x="12" y="38"/>
                        <a:pt x="10" y="41"/>
                        <a:pt x="6" y="4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01" name="îṧḻiḋê">
                  <a:extLst>
                    <a:ext uri="{FF2B5EF4-FFF2-40B4-BE49-F238E27FC236}">
                      <a16:creationId xmlns:a16="http://schemas.microsoft.com/office/drawing/2014/main" id="{50617882-D638-4E21-A35B-A42478EB084C}"/>
                    </a:ext>
                  </a:extLst>
                </p:cNvPr>
                <p:cNvSpPr/>
                <p:nvPr/>
              </p:nvSpPr>
              <p:spPr bwMode="auto">
                <a:xfrm>
                  <a:off x="7674551" y="1099045"/>
                  <a:ext cx="1961" cy="1961"/>
                </a:xfrm>
                <a:custGeom>
                  <a:avLst/>
                  <a:gdLst>
                    <a:gd name="T0" fmla="*/ 1 w 1"/>
                    <a:gd name="T1" fmla="*/ 0 h 1"/>
                    <a:gd name="T2" fmla="*/ 0 w 1"/>
                    <a:gd name="T3" fmla="*/ 1 h 1"/>
                    <a:gd name="T4" fmla="*/ 1 w 1"/>
                    <a:gd name="T5" fmla="*/ 0 h 1"/>
                  </a:gdLst>
                  <a:ahLst/>
                  <a:cxnLst>
                    <a:cxn ang="0">
                      <a:pos x="T0" y="T1"/>
                    </a:cxn>
                    <a:cxn ang="0">
                      <a:pos x="T2" y="T3"/>
                    </a:cxn>
                    <a:cxn ang="0">
                      <a:pos x="T4" y="T5"/>
                    </a:cxn>
                  </a:cxnLst>
                  <a:rect l="0" t="0" r="r" b="b"/>
                  <a:pathLst>
                    <a:path w="1" h="1">
                      <a:moveTo>
                        <a:pt x="1" y="0"/>
                      </a:moveTo>
                      <a:cubicBezTo>
                        <a:pt x="1" y="0"/>
                        <a:pt x="1" y="1"/>
                        <a:pt x="0" y="1"/>
                      </a:cubicBezTo>
                      <a:cubicBezTo>
                        <a:pt x="1" y="1"/>
                        <a:pt x="1" y="0"/>
                        <a:pt x="1" y="0"/>
                      </a:cubicBezTo>
                      <a:close/>
                    </a:path>
                  </a:pathLst>
                </a:custGeom>
                <a:solidFill>
                  <a:srgbClr val="868788"/>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02" name="îŝḷîḋé">
                  <a:extLst>
                    <a:ext uri="{FF2B5EF4-FFF2-40B4-BE49-F238E27FC236}">
                      <a16:creationId xmlns:a16="http://schemas.microsoft.com/office/drawing/2014/main" id="{9F0DC265-4B0D-4536-AFF8-24D4A4CE7C86}"/>
                    </a:ext>
                  </a:extLst>
                </p:cNvPr>
                <p:cNvSpPr/>
                <p:nvPr/>
              </p:nvSpPr>
              <p:spPr bwMode="auto">
                <a:xfrm>
                  <a:off x="7674551" y="1084343"/>
                  <a:ext cx="1961" cy="4902"/>
                </a:xfrm>
                <a:custGeom>
                  <a:avLst/>
                  <a:gdLst>
                    <a:gd name="T0" fmla="*/ 0 w 1"/>
                    <a:gd name="T1" fmla="*/ 0 h 2"/>
                    <a:gd name="T2" fmla="*/ 1 w 1"/>
                    <a:gd name="T3" fmla="*/ 2 h 2"/>
                    <a:gd name="T4" fmla="*/ 0 w 1"/>
                    <a:gd name="T5" fmla="*/ 0 h 2"/>
                  </a:gdLst>
                  <a:ahLst/>
                  <a:cxnLst>
                    <a:cxn ang="0">
                      <a:pos x="T0" y="T1"/>
                    </a:cxn>
                    <a:cxn ang="0">
                      <a:pos x="T2" y="T3"/>
                    </a:cxn>
                    <a:cxn ang="0">
                      <a:pos x="T4" y="T5"/>
                    </a:cxn>
                  </a:cxnLst>
                  <a:rect l="0" t="0" r="r" b="b"/>
                  <a:pathLst>
                    <a:path w="1" h="2">
                      <a:moveTo>
                        <a:pt x="0" y="0"/>
                      </a:moveTo>
                      <a:cubicBezTo>
                        <a:pt x="0" y="1"/>
                        <a:pt x="0" y="1"/>
                        <a:pt x="1" y="2"/>
                      </a:cubicBezTo>
                      <a:cubicBezTo>
                        <a:pt x="0" y="1"/>
                        <a:pt x="0" y="1"/>
                        <a:pt x="0" y="0"/>
                      </a:cubicBezTo>
                      <a:close/>
                    </a:path>
                  </a:pathLst>
                </a:custGeom>
                <a:solidFill>
                  <a:srgbClr val="868788"/>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03" name="iśļïḓè">
                  <a:extLst>
                    <a:ext uri="{FF2B5EF4-FFF2-40B4-BE49-F238E27FC236}">
                      <a16:creationId xmlns:a16="http://schemas.microsoft.com/office/drawing/2014/main" id="{516B59B0-F67D-49A1-AE1D-09AF4E509EC9}"/>
                    </a:ext>
                  </a:extLst>
                </p:cNvPr>
                <p:cNvSpPr/>
                <p:nvPr/>
              </p:nvSpPr>
              <p:spPr bwMode="auto">
                <a:xfrm>
                  <a:off x="7650046" y="1110807"/>
                  <a:ext cx="981" cy="981"/>
                </a:xfrm>
                <a:prstGeom prst="rect">
                  <a:avLst/>
                </a:prstGeom>
                <a:solidFill>
                  <a:srgbClr val="868788"/>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104" name="îŝḻíḍè">
                  <a:extLst>
                    <a:ext uri="{FF2B5EF4-FFF2-40B4-BE49-F238E27FC236}">
                      <a16:creationId xmlns:a16="http://schemas.microsoft.com/office/drawing/2014/main" id="{6E27BDE8-3D30-4687-8BE2-D7EC10998D5D}"/>
                    </a:ext>
                  </a:extLst>
                </p:cNvPr>
                <p:cNvSpPr/>
                <p:nvPr/>
              </p:nvSpPr>
              <p:spPr bwMode="auto">
                <a:xfrm>
                  <a:off x="7652007" y="1110807"/>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868788"/>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05" name="îŝḻîḓe">
                  <a:extLst>
                    <a:ext uri="{FF2B5EF4-FFF2-40B4-BE49-F238E27FC236}">
                      <a16:creationId xmlns:a16="http://schemas.microsoft.com/office/drawing/2014/main" id="{58743B6D-AC0E-46F9-B0D5-36D6F374EB29}"/>
                    </a:ext>
                  </a:extLst>
                </p:cNvPr>
                <p:cNvSpPr/>
                <p:nvPr/>
              </p:nvSpPr>
              <p:spPr bwMode="auto">
                <a:xfrm>
                  <a:off x="7676512" y="1091204"/>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868788"/>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06" name="ïśḻïďe">
                  <a:extLst>
                    <a:ext uri="{FF2B5EF4-FFF2-40B4-BE49-F238E27FC236}">
                      <a16:creationId xmlns:a16="http://schemas.microsoft.com/office/drawing/2014/main" id="{8B53C364-7C02-484B-82B1-3B632757CA27}"/>
                    </a:ext>
                  </a:extLst>
                </p:cNvPr>
                <p:cNvSpPr/>
                <p:nvPr/>
              </p:nvSpPr>
              <p:spPr bwMode="auto">
                <a:xfrm>
                  <a:off x="7674551" y="1102966"/>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868788"/>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07" name="íṧḻïďè">
                  <a:extLst>
                    <a:ext uri="{FF2B5EF4-FFF2-40B4-BE49-F238E27FC236}">
                      <a16:creationId xmlns:a16="http://schemas.microsoft.com/office/drawing/2014/main" id="{45C858DF-5CA3-45F9-9A5B-6026EBB59A53}"/>
                    </a:ext>
                  </a:extLst>
                </p:cNvPr>
                <p:cNvSpPr/>
                <p:nvPr/>
              </p:nvSpPr>
              <p:spPr bwMode="auto">
                <a:xfrm>
                  <a:off x="7665729" y="1110807"/>
                  <a:ext cx="981" cy="981"/>
                </a:xfrm>
                <a:prstGeom prst="rect">
                  <a:avLst/>
                </a:prstGeom>
                <a:solidFill>
                  <a:srgbClr val="868788"/>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108" name="ïśľïḍe">
                  <a:extLst>
                    <a:ext uri="{FF2B5EF4-FFF2-40B4-BE49-F238E27FC236}">
                      <a16:creationId xmlns:a16="http://schemas.microsoft.com/office/drawing/2014/main" id="{3E54C0FE-B8DB-4921-B96F-4FF79AD3A808}"/>
                    </a:ext>
                  </a:extLst>
                </p:cNvPr>
                <p:cNvSpPr/>
                <p:nvPr/>
              </p:nvSpPr>
              <p:spPr bwMode="auto">
                <a:xfrm>
                  <a:off x="7676512" y="1095125"/>
                  <a:ext cx="0" cy="1961"/>
                </a:xfrm>
                <a:custGeom>
                  <a:avLst/>
                  <a:gdLst>
                    <a:gd name="T0" fmla="*/ 0 h 1"/>
                    <a:gd name="T1" fmla="*/ 1 h 1"/>
                    <a:gd name="T2" fmla="*/ 0 h 1"/>
                  </a:gdLst>
                  <a:ahLst/>
                  <a:cxnLst>
                    <a:cxn ang="0">
                      <a:pos x="0" y="T0"/>
                    </a:cxn>
                    <a:cxn ang="0">
                      <a:pos x="0" y="T1"/>
                    </a:cxn>
                    <a:cxn ang="0">
                      <a:pos x="0" y="T2"/>
                    </a:cxn>
                  </a:cxnLst>
                  <a:rect l="0" t="0" r="r" b="b"/>
                  <a:pathLst>
                    <a:path h="1">
                      <a:moveTo>
                        <a:pt x="0" y="0"/>
                      </a:moveTo>
                      <a:cubicBezTo>
                        <a:pt x="0" y="0"/>
                        <a:pt x="0" y="1"/>
                        <a:pt x="0" y="1"/>
                      </a:cubicBezTo>
                      <a:cubicBezTo>
                        <a:pt x="0" y="1"/>
                        <a:pt x="0" y="0"/>
                        <a:pt x="0" y="0"/>
                      </a:cubicBezTo>
                      <a:close/>
                    </a:path>
                  </a:pathLst>
                </a:custGeom>
                <a:solidFill>
                  <a:srgbClr val="868788"/>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09" name="işliḓé">
                  <a:extLst>
                    <a:ext uri="{FF2B5EF4-FFF2-40B4-BE49-F238E27FC236}">
                      <a16:creationId xmlns:a16="http://schemas.microsoft.com/office/drawing/2014/main" id="{B4C5321F-5916-4302-BF90-6E4DBC179562}"/>
                    </a:ext>
                  </a:extLst>
                </p:cNvPr>
                <p:cNvSpPr/>
                <p:nvPr/>
              </p:nvSpPr>
              <p:spPr bwMode="auto">
                <a:xfrm>
                  <a:off x="7639265" y="1076501"/>
                  <a:ext cx="35286" cy="32346"/>
                </a:xfrm>
                <a:custGeom>
                  <a:avLst/>
                  <a:gdLst>
                    <a:gd name="T0" fmla="*/ 1 w 17"/>
                    <a:gd name="T1" fmla="*/ 10 h 16"/>
                    <a:gd name="T2" fmla="*/ 10 w 17"/>
                    <a:gd name="T3" fmla="*/ 1 h 16"/>
                    <a:gd name="T4" fmla="*/ 17 w 17"/>
                    <a:gd name="T5" fmla="*/ 4 h 16"/>
                    <a:gd name="T6" fmla="*/ 9 w 17"/>
                    <a:gd name="T7" fmla="*/ 0 h 16"/>
                    <a:gd name="T8" fmla="*/ 0 w 17"/>
                    <a:gd name="T9" fmla="*/ 9 h 16"/>
                    <a:gd name="T10" fmla="*/ 4 w 17"/>
                    <a:gd name="T11" fmla="*/ 16 h 16"/>
                    <a:gd name="T12" fmla="*/ 1 w 17"/>
                    <a:gd name="T13" fmla="*/ 10 h 16"/>
                  </a:gdLst>
                  <a:ahLst/>
                  <a:cxnLst>
                    <a:cxn ang="0">
                      <a:pos x="T0" y="T1"/>
                    </a:cxn>
                    <a:cxn ang="0">
                      <a:pos x="T2" y="T3"/>
                    </a:cxn>
                    <a:cxn ang="0">
                      <a:pos x="T4" y="T5"/>
                    </a:cxn>
                    <a:cxn ang="0">
                      <a:pos x="T6" y="T7"/>
                    </a:cxn>
                    <a:cxn ang="0">
                      <a:pos x="T8" y="T9"/>
                    </a:cxn>
                    <a:cxn ang="0">
                      <a:pos x="T10" y="T11"/>
                    </a:cxn>
                    <a:cxn ang="0">
                      <a:pos x="T12" y="T13"/>
                    </a:cxn>
                  </a:cxnLst>
                  <a:rect l="0" t="0" r="r" b="b"/>
                  <a:pathLst>
                    <a:path w="17" h="16">
                      <a:moveTo>
                        <a:pt x="1" y="10"/>
                      </a:moveTo>
                      <a:cubicBezTo>
                        <a:pt x="1" y="5"/>
                        <a:pt x="5" y="1"/>
                        <a:pt x="10" y="1"/>
                      </a:cubicBezTo>
                      <a:cubicBezTo>
                        <a:pt x="13" y="1"/>
                        <a:pt x="15" y="2"/>
                        <a:pt x="17" y="4"/>
                      </a:cubicBezTo>
                      <a:cubicBezTo>
                        <a:pt x="15" y="1"/>
                        <a:pt x="12" y="0"/>
                        <a:pt x="9" y="0"/>
                      </a:cubicBezTo>
                      <a:cubicBezTo>
                        <a:pt x="4" y="0"/>
                        <a:pt x="0" y="4"/>
                        <a:pt x="0" y="9"/>
                      </a:cubicBezTo>
                      <a:cubicBezTo>
                        <a:pt x="0" y="12"/>
                        <a:pt x="2" y="15"/>
                        <a:pt x="4" y="16"/>
                      </a:cubicBezTo>
                      <a:cubicBezTo>
                        <a:pt x="2" y="15"/>
                        <a:pt x="1" y="12"/>
                        <a:pt x="1" y="10"/>
                      </a:cubicBezTo>
                      <a:close/>
                    </a:path>
                  </a:pathLst>
                </a:custGeom>
                <a:solidFill>
                  <a:srgbClr val="868788"/>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10" name="íśľîḍé">
                  <a:extLst>
                    <a:ext uri="{FF2B5EF4-FFF2-40B4-BE49-F238E27FC236}">
                      <a16:creationId xmlns:a16="http://schemas.microsoft.com/office/drawing/2014/main" id="{B0E6DAB7-2407-4DE2-982E-EBFCDE6284F1}"/>
                    </a:ext>
                  </a:extLst>
                </p:cNvPr>
                <p:cNvSpPr/>
                <p:nvPr/>
              </p:nvSpPr>
              <p:spPr bwMode="auto">
                <a:xfrm>
                  <a:off x="7653967" y="1110807"/>
                  <a:ext cx="0" cy="2941"/>
                </a:xfrm>
                <a:custGeom>
                  <a:avLst/>
                  <a:gdLst>
                    <a:gd name="T0" fmla="*/ 3 h 3"/>
                    <a:gd name="T1" fmla="*/ 0 h 3"/>
                    <a:gd name="T2" fmla="*/ 3 h 3"/>
                  </a:gdLst>
                  <a:ahLst/>
                  <a:cxnLst>
                    <a:cxn ang="0">
                      <a:pos x="0" y="T0"/>
                    </a:cxn>
                    <a:cxn ang="0">
                      <a:pos x="0" y="T1"/>
                    </a:cxn>
                    <a:cxn ang="0">
                      <a:pos x="0" y="T2"/>
                    </a:cxn>
                  </a:cxnLst>
                  <a:rect l="0" t="0" r="r" b="b"/>
                  <a:pathLst>
                    <a:path h="3">
                      <a:moveTo>
                        <a:pt x="0" y="3"/>
                      </a:moveTo>
                      <a:lnTo>
                        <a:pt x="0" y="0"/>
                      </a:lnTo>
                      <a:lnTo>
                        <a:pt x="0" y="3"/>
                      </a:lnTo>
                      <a:close/>
                    </a:path>
                  </a:pathLst>
                </a:custGeom>
                <a:solidFill>
                  <a:srgbClr val="868788"/>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11" name="ïšḻîḓê">
                  <a:extLst>
                    <a:ext uri="{FF2B5EF4-FFF2-40B4-BE49-F238E27FC236}">
                      <a16:creationId xmlns:a16="http://schemas.microsoft.com/office/drawing/2014/main" id="{4193513A-76BD-4304-B814-E2565357C845}"/>
                    </a:ext>
                  </a:extLst>
                </p:cNvPr>
                <p:cNvSpPr/>
                <p:nvPr/>
              </p:nvSpPr>
              <p:spPr bwMode="auto">
                <a:xfrm>
                  <a:off x="7672592" y="1104926"/>
                  <a:ext cx="0" cy="1961"/>
                </a:xfrm>
                <a:custGeom>
                  <a:avLst/>
                  <a:gdLst>
                    <a:gd name="T0" fmla="*/ 0 h 2"/>
                    <a:gd name="T1" fmla="*/ 2 h 2"/>
                    <a:gd name="T2" fmla="*/ 0 h 2"/>
                  </a:gdLst>
                  <a:ahLst/>
                  <a:cxnLst>
                    <a:cxn ang="0">
                      <a:pos x="0" y="T0"/>
                    </a:cxn>
                    <a:cxn ang="0">
                      <a:pos x="0" y="T1"/>
                    </a:cxn>
                    <a:cxn ang="0">
                      <a:pos x="0" y="T2"/>
                    </a:cxn>
                  </a:cxnLst>
                  <a:rect l="0" t="0" r="r" b="b"/>
                  <a:pathLst>
                    <a:path h="2">
                      <a:moveTo>
                        <a:pt x="0" y="0"/>
                      </a:moveTo>
                      <a:lnTo>
                        <a:pt x="0" y="2"/>
                      </a:lnTo>
                      <a:lnTo>
                        <a:pt x="0" y="0"/>
                      </a:lnTo>
                      <a:close/>
                    </a:path>
                  </a:pathLst>
                </a:custGeom>
                <a:solidFill>
                  <a:srgbClr val="868788"/>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12" name="îsľíḑê">
                  <a:extLst>
                    <a:ext uri="{FF2B5EF4-FFF2-40B4-BE49-F238E27FC236}">
                      <a16:creationId xmlns:a16="http://schemas.microsoft.com/office/drawing/2014/main" id="{094A08B3-A0A4-4426-9142-1979AEAA4244}"/>
                    </a:ext>
                  </a:extLst>
                </p:cNvPr>
                <p:cNvSpPr/>
                <p:nvPr/>
              </p:nvSpPr>
              <p:spPr bwMode="auto">
                <a:xfrm>
                  <a:off x="7657887" y="1113748"/>
                  <a:ext cx="1961" cy="0"/>
                </a:xfrm>
                <a:custGeom>
                  <a:avLst/>
                  <a:gdLst>
                    <a:gd name="T0" fmla="*/ 1 w 1"/>
                    <a:gd name="T1" fmla="*/ 0 w 1"/>
                    <a:gd name="T2" fmla="*/ 1 w 1"/>
                  </a:gdLst>
                  <a:ahLst/>
                  <a:cxnLst>
                    <a:cxn ang="0">
                      <a:pos x="T0" y="0"/>
                    </a:cxn>
                    <a:cxn ang="0">
                      <a:pos x="T1" y="0"/>
                    </a:cxn>
                    <a:cxn ang="0">
                      <a:pos x="T2" y="0"/>
                    </a:cxn>
                  </a:cxnLst>
                  <a:rect l="0" t="0" r="r" b="b"/>
                  <a:pathLst>
                    <a:path w="1">
                      <a:moveTo>
                        <a:pt x="1" y="0"/>
                      </a:moveTo>
                      <a:cubicBezTo>
                        <a:pt x="1" y="0"/>
                        <a:pt x="0" y="0"/>
                        <a:pt x="0" y="0"/>
                      </a:cubicBezTo>
                      <a:cubicBezTo>
                        <a:pt x="0" y="0"/>
                        <a:pt x="1" y="0"/>
                        <a:pt x="1" y="0"/>
                      </a:cubicBezTo>
                      <a:close/>
                    </a:path>
                  </a:pathLst>
                </a:custGeom>
                <a:solidFill>
                  <a:srgbClr val="868788"/>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13" name="îšḷîḍe">
                  <a:extLst>
                    <a:ext uri="{FF2B5EF4-FFF2-40B4-BE49-F238E27FC236}">
                      <a16:creationId xmlns:a16="http://schemas.microsoft.com/office/drawing/2014/main" id="{CE433760-5A81-44B9-AF23-E9B434DBF149}"/>
                    </a:ext>
                  </a:extLst>
                </p:cNvPr>
                <p:cNvSpPr/>
                <p:nvPr/>
              </p:nvSpPr>
              <p:spPr bwMode="auto">
                <a:xfrm>
                  <a:off x="7661808" y="1110807"/>
                  <a:ext cx="1961" cy="2941"/>
                </a:xfrm>
                <a:custGeom>
                  <a:avLst/>
                  <a:gdLst>
                    <a:gd name="T0" fmla="*/ 2 w 2"/>
                    <a:gd name="T1" fmla="*/ 0 h 3"/>
                    <a:gd name="T2" fmla="*/ 0 w 2"/>
                    <a:gd name="T3" fmla="*/ 3 h 3"/>
                    <a:gd name="T4" fmla="*/ 2 w 2"/>
                    <a:gd name="T5" fmla="*/ 0 h 3"/>
                  </a:gdLst>
                  <a:ahLst/>
                  <a:cxnLst>
                    <a:cxn ang="0">
                      <a:pos x="T0" y="T1"/>
                    </a:cxn>
                    <a:cxn ang="0">
                      <a:pos x="T2" y="T3"/>
                    </a:cxn>
                    <a:cxn ang="0">
                      <a:pos x="T4" y="T5"/>
                    </a:cxn>
                  </a:cxnLst>
                  <a:rect l="0" t="0" r="r" b="b"/>
                  <a:pathLst>
                    <a:path w="2" h="3">
                      <a:moveTo>
                        <a:pt x="2" y="0"/>
                      </a:moveTo>
                      <a:lnTo>
                        <a:pt x="0" y="3"/>
                      </a:lnTo>
                      <a:lnTo>
                        <a:pt x="2" y="0"/>
                      </a:lnTo>
                      <a:close/>
                    </a:path>
                  </a:pathLst>
                </a:custGeom>
                <a:solidFill>
                  <a:srgbClr val="868788"/>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14" name="ïşľïḑê">
                  <a:extLst>
                    <a:ext uri="{FF2B5EF4-FFF2-40B4-BE49-F238E27FC236}">
                      <a16:creationId xmlns:a16="http://schemas.microsoft.com/office/drawing/2014/main" id="{D6BC27F2-9212-4ED2-BB78-DAA6CFDEA24E}"/>
                    </a:ext>
                  </a:extLst>
                </p:cNvPr>
                <p:cNvSpPr/>
                <p:nvPr/>
              </p:nvSpPr>
              <p:spPr bwMode="auto">
                <a:xfrm>
                  <a:off x="7655928" y="1113748"/>
                  <a:ext cx="1961" cy="0"/>
                </a:xfrm>
                <a:custGeom>
                  <a:avLst/>
                  <a:gdLst>
                    <a:gd name="T0" fmla="*/ 1 w 1"/>
                    <a:gd name="T1" fmla="*/ 0 w 1"/>
                    <a:gd name="T2" fmla="*/ 1 w 1"/>
                  </a:gdLst>
                  <a:ahLst/>
                  <a:cxnLst>
                    <a:cxn ang="0">
                      <a:pos x="T0" y="0"/>
                    </a:cxn>
                    <a:cxn ang="0">
                      <a:pos x="T1" y="0"/>
                    </a:cxn>
                    <a:cxn ang="0">
                      <a:pos x="T2" y="0"/>
                    </a:cxn>
                  </a:cxnLst>
                  <a:rect l="0" t="0" r="r" b="b"/>
                  <a:pathLst>
                    <a:path w="1">
                      <a:moveTo>
                        <a:pt x="1" y="0"/>
                      </a:moveTo>
                      <a:cubicBezTo>
                        <a:pt x="1" y="0"/>
                        <a:pt x="0" y="0"/>
                        <a:pt x="0" y="0"/>
                      </a:cubicBezTo>
                      <a:cubicBezTo>
                        <a:pt x="0" y="0"/>
                        <a:pt x="1" y="0"/>
                        <a:pt x="1" y="0"/>
                      </a:cubicBezTo>
                      <a:close/>
                    </a:path>
                  </a:pathLst>
                </a:custGeom>
                <a:solidFill>
                  <a:srgbClr val="868788"/>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15" name="ïšļiḍé">
                  <a:extLst>
                    <a:ext uri="{FF2B5EF4-FFF2-40B4-BE49-F238E27FC236}">
                      <a16:creationId xmlns:a16="http://schemas.microsoft.com/office/drawing/2014/main" id="{E35AC6B1-45F2-4EA5-AFEC-FE96C37F34DE}"/>
                    </a:ext>
                  </a:extLst>
                </p:cNvPr>
                <p:cNvSpPr/>
                <p:nvPr/>
              </p:nvSpPr>
              <p:spPr bwMode="auto">
                <a:xfrm>
                  <a:off x="7646126" y="1015731"/>
                  <a:ext cx="24505" cy="83316"/>
                </a:xfrm>
                <a:custGeom>
                  <a:avLst/>
                  <a:gdLst>
                    <a:gd name="T0" fmla="*/ 6 w 12"/>
                    <a:gd name="T1" fmla="*/ 41 h 41"/>
                    <a:gd name="T2" fmla="*/ 0 w 12"/>
                    <a:gd name="T3" fmla="*/ 35 h 41"/>
                    <a:gd name="T4" fmla="*/ 0 w 12"/>
                    <a:gd name="T5" fmla="*/ 6 h 41"/>
                    <a:gd name="T6" fmla="*/ 6 w 12"/>
                    <a:gd name="T7" fmla="*/ 0 h 41"/>
                    <a:gd name="T8" fmla="*/ 12 w 12"/>
                    <a:gd name="T9" fmla="*/ 6 h 41"/>
                    <a:gd name="T10" fmla="*/ 12 w 12"/>
                    <a:gd name="T11" fmla="*/ 35 h 41"/>
                    <a:gd name="T12" fmla="*/ 6 w 12"/>
                    <a:gd name="T13" fmla="*/ 41 h 41"/>
                  </a:gdLst>
                  <a:ahLst/>
                  <a:cxnLst>
                    <a:cxn ang="0">
                      <a:pos x="T0" y="T1"/>
                    </a:cxn>
                    <a:cxn ang="0">
                      <a:pos x="T2" y="T3"/>
                    </a:cxn>
                    <a:cxn ang="0">
                      <a:pos x="T4" y="T5"/>
                    </a:cxn>
                    <a:cxn ang="0">
                      <a:pos x="T6" y="T7"/>
                    </a:cxn>
                    <a:cxn ang="0">
                      <a:pos x="T8" y="T9"/>
                    </a:cxn>
                    <a:cxn ang="0">
                      <a:pos x="T10" y="T11"/>
                    </a:cxn>
                    <a:cxn ang="0">
                      <a:pos x="T12" y="T13"/>
                    </a:cxn>
                  </a:cxnLst>
                  <a:rect l="0" t="0" r="r" b="b"/>
                  <a:pathLst>
                    <a:path w="12" h="41">
                      <a:moveTo>
                        <a:pt x="6" y="41"/>
                      </a:moveTo>
                      <a:cubicBezTo>
                        <a:pt x="3" y="41"/>
                        <a:pt x="0" y="38"/>
                        <a:pt x="0" y="35"/>
                      </a:cubicBezTo>
                      <a:cubicBezTo>
                        <a:pt x="0" y="6"/>
                        <a:pt x="0" y="6"/>
                        <a:pt x="0" y="6"/>
                      </a:cubicBezTo>
                      <a:cubicBezTo>
                        <a:pt x="0" y="3"/>
                        <a:pt x="3" y="0"/>
                        <a:pt x="6" y="0"/>
                      </a:cubicBezTo>
                      <a:cubicBezTo>
                        <a:pt x="9" y="0"/>
                        <a:pt x="12" y="3"/>
                        <a:pt x="12" y="6"/>
                      </a:cubicBezTo>
                      <a:cubicBezTo>
                        <a:pt x="12" y="35"/>
                        <a:pt x="12" y="35"/>
                        <a:pt x="12" y="35"/>
                      </a:cubicBezTo>
                      <a:cubicBezTo>
                        <a:pt x="12" y="38"/>
                        <a:pt x="9" y="41"/>
                        <a:pt x="6" y="4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16" name="ïṧľíďe">
                  <a:extLst>
                    <a:ext uri="{FF2B5EF4-FFF2-40B4-BE49-F238E27FC236}">
                      <a16:creationId xmlns:a16="http://schemas.microsoft.com/office/drawing/2014/main" id="{A0242F8F-3A06-4159-A2F8-FF28B56DB7A5}"/>
                    </a:ext>
                  </a:extLst>
                </p:cNvPr>
                <p:cNvSpPr/>
                <p:nvPr/>
              </p:nvSpPr>
              <p:spPr bwMode="auto">
                <a:xfrm>
                  <a:off x="7759827" y="1110807"/>
                  <a:ext cx="0" cy="2941"/>
                </a:xfrm>
                <a:custGeom>
                  <a:avLst/>
                  <a:gdLst>
                    <a:gd name="T0" fmla="*/ 0 h 3"/>
                    <a:gd name="T1" fmla="*/ 3 h 3"/>
                    <a:gd name="T2" fmla="*/ 0 h 3"/>
                  </a:gdLst>
                  <a:ahLst/>
                  <a:cxnLst>
                    <a:cxn ang="0">
                      <a:pos x="0" y="T0"/>
                    </a:cxn>
                    <a:cxn ang="0">
                      <a:pos x="0" y="T1"/>
                    </a:cxn>
                    <a:cxn ang="0">
                      <a:pos x="0" y="T2"/>
                    </a:cxn>
                  </a:cxnLst>
                  <a:rect l="0" t="0" r="r" b="b"/>
                  <a:pathLst>
                    <a:path h="3">
                      <a:moveTo>
                        <a:pt x="0" y="0"/>
                      </a:moveTo>
                      <a:lnTo>
                        <a:pt x="0" y="3"/>
                      </a:lnTo>
                      <a:lnTo>
                        <a:pt x="0" y="0"/>
                      </a:lnTo>
                      <a:close/>
                    </a:path>
                  </a:pathLst>
                </a:custGeom>
                <a:solidFill>
                  <a:srgbClr val="868788"/>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17" name="íṡļîdè">
                  <a:extLst>
                    <a:ext uri="{FF2B5EF4-FFF2-40B4-BE49-F238E27FC236}">
                      <a16:creationId xmlns:a16="http://schemas.microsoft.com/office/drawing/2014/main" id="{C3B9D843-88F9-49FF-969E-9EB8C1130DC3}"/>
                    </a:ext>
                  </a:extLst>
                </p:cNvPr>
                <p:cNvSpPr/>
                <p:nvPr/>
              </p:nvSpPr>
              <p:spPr bwMode="auto">
                <a:xfrm>
                  <a:off x="7751985" y="1113748"/>
                  <a:ext cx="1961" cy="0"/>
                </a:xfrm>
                <a:custGeom>
                  <a:avLst/>
                  <a:gdLst>
                    <a:gd name="T0" fmla="*/ 1 w 1"/>
                    <a:gd name="T1" fmla="*/ 0 w 1"/>
                    <a:gd name="T2" fmla="*/ 1 w 1"/>
                  </a:gdLst>
                  <a:ahLst/>
                  <a:cxnLst>
                    <a:cxn ang="0">
                      <a:pos x="T0" y="0"/>
                    </a:cxn>
                    <a:cxn ang="0">
                      <a:pos x="T1" y="0"/>
                    </a:cxn>
                    <a:cxn ang="0">
                      <a:pos x="T2" y="0"/>
                    </a:cxn>
                  </a:cxnLst>
                  <a:rect l="0" t="0" r="r" b="b"/>
                  <a:pathLst>
                    <a:path w="1">
                      <a:moveTo>
                        <a:pt x="1" y="0"/>
                      </a:moveTo>
                      <a:cubicBezTo>
                        <a:pt x="1" y="0"/>
                        <a:pt x="1" y="0"/>
                        <a:pt x="0" y="0"/>
                      </a:cubicBezTo>
                      <a:cubicBezTo>
                        <a:pt x="1" y="0"/>
                        <a:pt x="1" y="0"/>
                        <a:pt x="1" y="0"/>
                      </a:cubicBezTo>
                      <a:close/>
                    </a:path>
                  </a:pathLst>
                </a:custGeom>
                <a:solidFill>
                  <a:srgbClr val="868788"/>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18" name="ïṧľíḑê">
                  <a:extLst>
                    <a:ext uri="{FF2B5EF4-FFF2-40B4-BE49-F238E27FC236}">
                      <a16:creationId xmlns:a16="http://schemas.microsoft.com/office/drawing/2014/main" id="{F12DD11C-1EB0-4EBE-B820-7904D2615ACB}"/>
                    </a:ext>
                  </a:extLst>
                </p:cNvPr>
                <p:cNvSpPr/>
                <p:nvPr/>
              </p:nvSpPr>
              <p:spPr bwMode="auto">
                <a:xfrm>
                  <a:off x="7769628" y="1084343"/>
                  <a:ext cx="2941" cy="4902"/>
                </a:xfrm>
                <a:custGeom>
                  <a:avLst/>
                  <a:gdLst>
                    <a:gd name="T0" fmla="*/ 0 w 1"/>
                    <a:gd name="T1" fmla="*/ 0 h 2"/>
                    <a:gd name="T2" fmla="*/ 1 w 1"/>
                    <a:gd name="T3" fmla="*/ 2 h 2"/>
                    <a:gd name="T4" fmla="*/ 0 w 1"/>
                    <a:gd name="T5" fmla="*/ 0 h 2"/>
                  </a:gdLst>
                  <a:ahLst/>
                  <a:cxnLst>
                    <a:cxn ang="0">
                      <a:pos x="T0" y="T1"/>
                    </a:cxn>
                    <a:cxn ang="0">
                      <a:pos x="T2" y="T3"/>
                    </a:cxn>
                    <a:cxn ang="0">
                      <a:pos x="T4" y="T5"/>
                    </a:cxn>
                  </a:cxnLst>
                  <a:rect l="0" t="0" r="r" b="b"/>
                  <a:pathLst>
                    <a:path w="1" h="2">
                      <a:moveTo>
                        <a:pt x="0" y="0"/>
                      </a:moveTo>
                      <a:cubicBezTo>
                        <a:pt x="1" y="1"/>
                        <a:pt x="1" y="1"/>
                        <a:pt x="1" y="2"/>
                      </a:cubicBezTo>
                      <a:cubicBezTo>
                        <a:pt x="1" y="1"/>
                        <a:pt x="1" y="1"/>
                        <a:pt x="0" y="0"/>
                      </a:cubicBezTo>
                      <a:close/>
                    </a:path>
                  </a:pathLst>
                </a:custGeom>
                <a:solidFill>
                  <a:srgbClr val="868788"/>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19" name="ïṧḻíḓè">
                  <a:extLst>
                    <a:ext uri="{FF2B5EF4-FFF2-40B4-BE49-F238E27FC236}">
                      <a16:creationId xmlns:a16="http://schemas.microsoft.com/office/drawing/2014/main" id="{EF9E5E8C-C1E1-43FD-802D-EBC80A99A302}"/>
                    </a:ext>
                  </a:extLst>
                </p:cNvPr>
                <p:cNvSpPr/>
                <p:nvPr/>
              </p:nvSpPr>
              <p:spPr bwMode="auto">
                <a:xfrm>
                  <a:off x="7750025" y="1110807"/>
                  <a:ext cx="1961" cy="2941"/>
                </a:xfrm>
                <a:custGeom>
                  <a:avLst/>
                  <a:gdLst>
                    <a:gd name="T0" fmla="*/ 2 w 2"/>
                    <a:gd name="T1" fmla="*/ 3 h 3"/>
                    <a:gd name="T2" fmla="*/ 0 w 2"/>
                    <a:gd name="T3" fmla="*/ 0 h 3"/>
                    <a:gd name="T4" fmla="*/ 2 w 2"/>
                    <a:gd name="T5" fmla="*/ 3 h 3"/>
                  </a:gdLst>
                  <a:ahLst/>
                  <a:cxnLst>
                    <a:cxn ang="0">
                      <a:pos x="T0" y="T1"/>
                    </a:cxn>
                    <a:cxn ang="0">
                      <a:pos x="T2" y="T3"/>
                    </a:cxn>
                    <a:cxn ang="0">
                      <a:pos x="T4" y="T5"/>
                    </a:cxn>
                  </a:cxnLst>
                  <a:rect l="0" t="0" r="r" b="b"/>
                  <a:pathLst>
                    <a:path w="2" h="3">
                      <a:moveTo>
                        <a:pt x="2" y="3"/>
                      </a:moveTo>
                      <a:lnTo>
                        <a:pt x="0" y="0"/>
                      </a:lnTo>
                      <a:lnTo>
                        <a:pt x="2" y="3"/>
                      </a:lnTo>
                      <a:close/>
                    </a:path>
                  </a:pathLst>
                </a:custGeom>
                <a:solidFill>
                  <a:srgbClr val="868788"/>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20" name="i$liḑê">
                  <a:extLst>
                    <a:ext uri="{FF2B5EF4-FFF2-40B4-BE49-F238E27FC236}">
                      <a16:creationId xmlns:a16="http://schemas.microsoft.com/office/drawing/2014/main" id="{3B3C43F0-D110-4185-B5A0-3D083FDD5F23}"/>
                    </a:ext>
                  </a:extLst>
                </p:cNvPr>
                <p:cNvSpPr/>
                <p:nvPr/>
              </p:nvSpPr>
              <p:spPr bwMode="auto">
                <a:xfrm>
                  <a:off x="7772569" y="1091204"/>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868788"/>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21" name="íṩļïḑé">
                  <a:extLst>
                    <a:ext uri="{FF2B5EF4-FFF2-40B4-BE49-F238E27FC236}">
                      <a16:creationId xmlns:a16="http://schemas.microsoft.com/office/drawing/2014/main" id="{8845525A-C95B-480B-860A-3F2272791653}"/>
                    </a:ext>
                  </a:extLst>
                </p:cNvPr>
                <p:cNvSpPr/>
                <p:nvPr/>
              </p:nvSpPr>
              <p:spPr bwMode="auto">
                <a:xfrm>
                  <a:off x="7748065" y="1110807"/>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868788"/>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22" name="ísḻïḋê">
                  <a:extLst>
                    <a:ext uri="{FF2B5EF4-FFF2-40B4-BE49-F238E27FC236}">
                      <a16:creationId xmlns:a16="http://schemas.microsoft.com/office/drawing/2014/main" id="{E6B01DD9-0BBA-45AF-8C9C-7E4FC619A4EB}"/>
                    </a:ext>
                  </a:extLst>
                </p:cNvPr>
                <p:cNvSpPr/>
                <p:nvPr/>
              </p:nvSpPr>
              <p:spPr bwMode="auto">
                <a:xfrm>
                  <a:off x="7746104" y="1110807"/>
                  <a:ext cx="981" cy="981"/>
                </a:xfrm>
                <a:prstGeom prst="rect">
                  <a:avLst/>
                </a:prstGeom>
                <a:solidFill>
                  <a:srgbClr val="868788"/>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123" name="îśḻidê">
                  <a:extLst>
                    <a:ext uri="{FF2B5EF4-FFF2-40B4-BE49-F238E27FC236}">
                      <a16:creationId xmlns:a16="http://schemas.microsoft.com/office/drawing/2014/main" id="{4D9F7155-B69E-4C5C-8579-5B1FE0FD341C}"/>
                    </a:ext>
                  </a:extLst>
                </p:cNvPr>
                <p:cNvSpPr/>
                <p:nvPr/>
              </p:nvSpPr>
              <p:spPr bwMode="auto">
                <a:xfrm>
                  <a:off x="7735322" y="1076501"/>
                  <a:ext cx="34306" cy="32346"/>
                </a:xfrm>
                <a:custGeom>
                  <a:avLst/>
                  <a:gdLst>
                    <a:gd name="T0" fmla="*/ 2 w 17"/>
                    <a:gd name="T1" fmla="*/ 10 h 16"/>
                    <a:gd name="T2" fmla="*/ 10 w 17"/>
                    <a:gd name="T3" fmla="*/ 1 h 16"/>
                    <a:gd name="T4" fmla="*/ 17 w 17"/>
                    <a:gd name="T5" fmla="*/ 4 h 16"/>
                    <a:gd name="T6" fmla="*/ 9 w 17"/>
                    <a:gd name="T7" fmla="*/ 0 h 16"/>
                    <a:gd name="T8" fmla="*/ 0 w 17"/>
                    <a:gd name="T9" fmla="*/ 9 h 16"/>
                    <a:gd name="T10" fmla="*/ 5 w 17"/>
                    <a:gd name="T11" fmla="*/ 16 h 16"/>
                    <a:gd name="T12" fmla="*/ 2 w 17"/>
                    <a:gd name="T13" fmla="*/ 10 h 16"/>
                  </a:gdLst>
                  <a:ahLst/>
                  <a:cxnLst>
                    <a:cxn ang="0">
                      <a:pos x="T0" y="T1"/>
                    </a:cxn>
                    <a:cxn ang="0">
                      <a:pos x="T2" y="T3"/>
                    </a:cxn>
                    <a:cxn ang="0">
                      <a:pos x="T4" y="T5"/>
                    </a:cxn>
                    <a:cxn ang="0">
                      <a:pos x="T6" y="T7"/>
                    </a:cxn>
                    <a:cxn ang="0">
                      <a:pos x="T8" y="T9"/>
                    </a:cxn>
                    <a:cxn ang="0">
                      <a:pos x="T10" y="T11"/>
                    </a:cxn>
                    <a:cxn ang="0">
                      <a:pos x="T12" y="T13"/>
                    </a:cxn>
                  </a:cxnLst>
                  <a:rect l="0" t="0" r="r" b="b"/>
                  <a:pathLst>
                    <a:path w="17" h="16">
                      <a:moveTo>
                        <a:pt x="2" y="10"/>
                      </a:moveTo>
                      <a:cubicBezTo>
                        <a:pt x="2" y="5"/>
                        <a:pt x="6" y="1"/>
                        <a:pt x="10" y="1"/>
                      </a:cubicBezTo>
                      <a:cubicBezTo>
                        <a:pt x="13" y="1"/>
                        <a:pt x="16" y="2"/>
                        <a:pt x="17" y="4"/>
                      </a:cubicBezTo>
                      <a:cubicBezTo>
                        <a:pt x="16" y="1"/>
                        <a:pt x="13" y="0"/>
                        <a:pt x="9" y="0"/>
                      </a:cubicBezTo>
                      <a:cubicBezTo>
                        <a:pt x="4" y="0"/>
                        <a:pt x="0" y="4"/>
                        <a:pt x="0" y="9"/>
                      </a:cubicBezTo>
                      <a:cubicBezTo>
                        <a:pt x="0" y="12"/>
                        <a:pt x="2" y="15"/>
                        <a:pt x="5" y="16"/>
                      </a:cubicBezTo>
                      <a:cubicBezTo>
                        <a:pt x="3" y="15"/>
                        <a:pt x="2" y="12"/>
                        <a:pt x="2" y="10"/>
                      </a:cubicBezTo>
                      <a:close/>
                    </a:path>
                  </a:pathLst>
                </a:custGeom>
                <a:solidFill>
                  <a:srgbClr val="868788"/>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24" name="íṩlîḋé">
                  <a:extLst>
                    <a:ext uri="{FF2B5EF4-FFF2-40B4-BE49-F238E27FC236}">
                      <a16:creationId xmlns:a16="http://schemas.microsoft.com/office/drawing/2014/main" id="{BE2DD71E-AC61-4646-A3D0-56118DEC4743}"/>
                    </a:ext>
                  </a:extLst>
                </p:cNvPr>
                <p:cNvSpPr/>
                <p:nvPr/>
              </p:nvSpPr>
              <p:spPr bwMode="auto">
                <a:xfrm>
                  <a:off x="7767668" y="1104926"/>
                  <a:ext cx="1961" cy="1961"/>
                </a:xfrm>
                <a:custGeom>
                  <a:avLst/>
                  <a:gdLst>
                    <a:gd name="T0" fmla="*/ 2 w 2"/>
                    <a:gd name="T1" fmla="*/ 0 h 2"/>
                    <a:gd name="T2" fmla="*/ 0 w 2"/>
                    <a:gd name="T3" fmla="*/ 2 h 2"/>
                    <a:gd name="T4" fmla="*/ 2 w 2"/>
                    <a:gd name="T5" fmla="*/ 0 h 2"/>
                  </a:gdLst>
                  <a:ahLst/>
                  <a:cxnLst>
                    <a:cxn ang="0">
                      <a:pos x="T0" y="T1"/>
                    </a:cxn>
                    <a:cxn ang="0">
                      <a:pos x="T2" y="T3"/>
                    </a:cxn>
                    <a:cxn ang="0">
                      <a:pos x="T4" y="T5"/>
                    </a:cxn>
                  </a:cxnLst>
                  <a:rect l="0" t="0" r="r" b="b"/>
                  <a:pathLst>
                    <a:path w="2" h="2">
                      <a:moveTo>
                        <a:pt x="2" y="0"/>
                      </a:moveTo>
                      <a:lnTo>
                        <a:pt x="0" y="2"/>
                      </a:lnTo>
                      <a:lnTo>
                        <a:pt x="2" y="0"/>
                      </a:lnTo>
                      <a:close/>
                    </a:path>
                  </a:pathLst>
                </a:custGeom>
                <a:solidFill>
                  <a:srgbClr val="A5C4DB"/>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25" name="îṥ1iḋé">
                  <a:extLst>
                    <a:ext uri="{FF2B5EF4-FFF2-40B4-BE49-F238E27FC236}">
                      <a16:creationId xmlns:a16="http://schemas.microsoft.com/office/drawing/2014/main" id="{EFDF88C6-BD93-4E74-89DD-4AFEB33566A2}"/>
                    </a:ext>
                  </a:extLst>
                </p:cNvPr>
                <p:cNvSpPr/>
                <p:nvPr/>
              </p:nvSpPr>
              <p:spPr bwMode="auto">
                <a:xfrm>
                  <a:off x="7772569" y="1099045"/>
                  <a:ext cx="0" cy="1961"/>
                </a:xfrm>
                <a:custGeom>
                  <a:avLst/>
                  <a:gdLst>
                    <a:gd name="T0" fmla="*/ 0 h 1"/>
                    <a:gd name="T1" fmla="*/ 1 h 1"/>
                    <a:gd name="T2" fmla="*/ 0 h 1"/>
                  </a:gdLst>
                  <a:ahLst/>
                  <a:cxnLst>
                    <a:cxn ang="0">
                      <a:pos x="0" y="T0"/>
                    </a:cxn>
                    <a:cxn ang="0">
                      <a:pos x="0" y="T1"/>
                    </a:cxn>
                    <a:cxn ang="0">
                      <a:pos x="0" y="T2"/>
                    </a:cxn>
                  </a:cxnLst>
                  <a:rect l="0" t="0" r="r" b="b"/>
                  <a:pathLst>
                    <a:path h="1">
                      <a:moveTo>
                        <a:pt x="0" y="0"/>
                      </a:moveTo>
                      <a:cubicBezTo>
                        <a:pt x="0" y="0"/>
                        <a:pt x="0" y="1"/>
                        <a:pt x="0" y="1"/>
                      </a:cubicBezTo>
                      <a:cubicBezTo>
                        <a:pt x="0" y="1"/>
                        <a:pt x="0" y="0"/>
                        <a:pt x="0" y="0"/>
                      </a:cubicBezTo>
                      <a:close/>
                    </a:path>
                  </a:pathLst>
                </a:custGeom>
                <a:solidFill>
                  <a:srgbClr val="868788"/>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26" name="î$ḷîḋé">
                  <a:extLst>
                    <a:ext uri="{FF2B5EF4-FFF2-40B4-BE49-F238E27FC236}">
                      <a16:creationId xmlns:a16="http://schemas.microsoft.com/office/drawing/2014/main" id="{57808B80-66BC-41A9-895C-D3BC1B1520FF}"/>
                    </a:ext>
                  </a:extLst>
                </p:cNvPr>
                <p:cNvSpPr/>
                <p:nvPr/>
              </p:nvSpPr>
              <p:spPr bwMode="auto">
                <a:xfrm>
                  <a:off x="7763747" y="1110807"/>
                  <a:ext cx="981" cy="981"/>
                </a:xfrm>
                <a:prstGeom prst="rect">
                  <a:avLst/>
                </a:prstGeom>
                <a:solidFill>
                  <a:srgbClr val="868788"/>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127" name="îšlïdè">
                  <a:extLst>
                    <a:ext uri="{FF2B5EF4-FFF2-40B4-BE49-F238E27FC236}">
                      <a16:creationId xmlns:a16="http://schemas.microsoft.com/office/drawing/2014/main" id="{CC3BFC36-239B-407A-BF87-BA1B761887EA}"/>
                    </a:ext>
                  </a:extLst>
                </p:cNvPr>
                <p:cNvSpPr/>
                <p:nvPr/>
              </p:nvSpPr>
              <p:spPr bwMode="auto">
                <a:xfrm>
                  <a:off x="7772569" y="1095125"/>
                  <a:ext cx="1961" cy="1961"/>
                </a:xfrm>
                <a:custGeom>
                  <a:avLst/>
                  <a:gdLst>
                    <a:gd name="T0" fmla="*/ 1 w 1"/>
                    <a:gd name="T1" fmla="*/ 0 h 1"/>
                    <a:gd name="T2" fmla="*/ 0 w 1"/>
                    <a:gd name="T3" fmla="*/ 1 h 1"/>
                    <a:gd name="T4" fmla="*/ 1 w 1"/>
                    <a:gd name="T5" fmla="*/ 0 h 1"/>
                  </a:gdLst>
                  <a:ahLst/>
                  <a:cxnLst>
                    <a:cxn ang="0">
                      <a:pos x="T0" y="T1"/>
                    </a:cxn>
                    <a:cxn ang="0">
                      <a:pos x="T2" y="T3"/>
                    </a:cxn>
                    <a:cxn ang="0">
                      <a:pos x="T4" y="T5"/>
                    </a:cxn>
                  </a:cxnLst>
                  <a:rect l="0" t="0" r="r" b="b"/>
                  <a:pathLst>
                    <a:path w="1" h="1">
                      <a:moveTo>
                        <a:pt x="1" y="0"/>
                      </a:moveTo>
                      <a:cubicBezTo>
                        <a:pt x="1" y="0"/>
                        <a:pt x="1" y="1"/>
                        <a:pt x="0" y="1"/>
                      </a:cubicBezTo>
                      <a:cubicBezTo>
                        <a:pt x="1" y="1"/>
                        <a:pt x="1" y="0"/>
                        <a:pt x="1" y="0"/>
                      </a:cubicBezTo>
                      <a:close/>
                    </a:path>
                  </a:pathLst>
                </a:custGeom>
                <a:solidFill>
                  <a:srgbClr val="868788"/>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28" name="ïsļïḓè">
                  <a:extLst>
                    <a:ext uri="{FF2B5EF4-FFF2-40B4-BE49-F238E27FC236}">
                      <a16:creationId xmlns:a16="http://schemas.microsoft.com/office/drawing/2014/main" id="{D6E0AD45-0608-43EF-BCA5-B5A49E6C54E0}"/>
                    </a:ext>
                  </a:extLst>
                </p:cNvPr>
                <p:cNvSpPr/>
                <p:nvPr/>
              </p:nvSpPr>
              <p:spPr bwMode="auto">
                <a:xfrm>
                  <a:off x="7769628" y="1102966"/>
                  <a:ext cx="2941" cy="0"/>
                </a:xfrm>
                <a:custGeom>
                  <a:avLst/>
                  <a:gdLst>
                    <a:gd name="T0" fmla="*/ 3 w 3"/>
                    <a:gd name="T1" fmla="*/ 0 w 3"/>
                    <a:gd name="T2" fmla="*/ 3 w 3"/>
                  </a:gdLst>
                  <a:ahLst/>
                  <a:cxnLst>
                    <a:cxn ang="0">
                      <a:pos x="T0" y="0"/>
                    </a:cxn>
                    <a:cxn ang="0">
                      <a:pos x="T1" y="0"/>
                    </a:cxn>
                    <a:cxn ang="0">
                      <a:pos x="T2" y="0"/>
                    </a:cxn>
                  </a:cxnLst>
                  <a:rect l="0" t="0" r="r" b="b"/>
                  <a:pathLst>
                    <a:path w="3">
                      <a:moveTo>
                        <a:pt x="3" y="0"/>
                      </a:moveTo>
                      <a:lnTo>
                        <a:pt x="0" y="0"/>
                      </a:lnTo>
                      <a:lnTo>
                        <a:pt x="3" y="0"/>
                      </a:lnTo>
                      <a:close/>
                    </a:path>
                  </a:pathLst>
                </a:custGeom>
                <a:solidFill>
                  <a:srgbClr val="868788"/>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29" name="íS1îďe">
                  <a:extLst>
                    <a:ext uri="{FF2B5EF4-FFF2-40B4-BE49-F238E27FC236}">
                      <a16:creationId xmlns:a16="http://schemas.microsoft.com/office/drawing/2014/main" id="{A7C9C0B0-9988-4082-AB06-114F2940D9E8}"/>
                    </a:ext>
                  </a:extLst>
                </p:cNvPr>
                <p:cNvSpPr/>
                <p:nvPr/>
              </p:nvSpPr>
              <p:spPr bwMode="auto">
                <a:xfrm>
                  <a:off x="7753945" y="1113748"/>
                  <a:ext cx="3921" cy="0"/>
                </a:xfrm>
                <a:custGeom>
                  <a:avLst/>
                  <a:gdLst>
                    <a:gd name="T0" fmla="*/ 2 w 2"/>
                    <a:gd name="T1" fmla="*/ 0 w 2"/>
                    <a:gd name="T2" fmla="*/ 2 w 2"/>
                  </a:gdLst>
                  <a:ahLst/>
                  <a:cxnLst>
                    <a:cxn ang="0">
                      <a:pos x="T0" y="0"/>
                    </a:cxn>
                    <a:cxn ang="0">
                      <a:pos x="T1" y="0"/>
                    </a:cxn>
                    <a:cxn ang="0">
                      <a:pos x="T2" y="0"/>
                    </a:cxn>
                  </a:cxnLst>
                  <a:rect l="0" t="0" r="r" b="b"/>
                  <a:pathLst>
                    <a:path w="2">
                      <a:moveTo>
                        <a:pt x="2" y="0"/>
                      </a:moveTo>
                      <a:cubicBezTo>
                        <a:pt x="1" y="0"/>
                        <a:pt x="1" y="0"/>
                        <a:pt x="0" y="0"/>
                      </a:cubicBezTo>
                      <a:cubicBezTo>
                        <a:pt x="1" y="0"/>
                        <a:pt x="1" y="0"/>
                        <a:pt x="2" y="0"/>
                      </a:cubicBezTo>
                      <a:close/>
                    </a:path>
                  </a:pathLst>
                </a:custGeom>
                <a:solidFill>
                  <a:srgbClr val="868788"/>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30" name="îṣ1ïḋe">
                  <a:extLst>
                    <a:ext uri="{FF2B5EF4-FFF2-40B4-BE49-F238E27FC236}">
                      <a16:creationId xmlns:a16="http://schemas.microsoft.com/office/drawing/2014/main" id="{E5BD2449-DC1A-450F-A0E5-7CAABFC7CAAC}"/>
                    </a:ext>
                  </a:extLst>
                </p:cNvPr>
                <p:cNvSpPr/>
                <p:nvPr/>
              </p:nvSpPr>
              <p:spPr bwMode="auto">
                <a:xfrm>
                  <a:off x="7743164" y="1015731"/>
                  <a:ext cx="22544" cy="83316"/>
                </a:xfrm>
                <a:custGeom>
                  <a:avLst/>
                  <a:gdLst>
                    <a:gd name="T0" fmla="*/ 5 w 11"/>
                    <a:gd name="T1" fmla="*/ 41 h 41"/>
                    <a:gd name="T2" fmla="*/ 0 w 11"/>
                    <a:gd name="T3" fmla="*/ 35 h 41"/>
                    <a:gd name="T4" fmla="*/ 0 w 11"/>
                    <a:gd name="T5" fmla="*/ 6 h 41"/>
                    <a:gd name="T6" fmla="*/ 5 w 11"/>
                    <a:gd name="T7" fmla="*/ 0 h 41"/>
                    <a:gd name="T8" fmla="*/ 11 w 11"/>
                    <a:gd name="T9" fmla="*/ 6 h 41"/>
                    <a:gd name="T10" fmla="*/ 11 w 11"/>
                    <a:gd name="T11" fmla="*/ 35 h 41"/>
                    <a:gd name="T12" fmla="*/ 5 w 11"/>
                    <a:gd name="T13" fmla="*/ 41 h 41"/>
                  </a:gdLst>
                  <a:ahLst/>
                  <a:cxnLst>
                    <a:cxn ang="0">
                      <a:pos x="T0" y="T1"/>
                    </a:cxn>
                    <a:cxn ang="0">
                      <a:pos x="T2" y="T3"/>
                    </a:cxn>
                    <a:cxn ang="0">
                      <a:pos x="T4" y="T5"/>
                    </a:cxn>
                    <a:cxn ang="0">
                      <a:pos x="T6" y="T7"/>
                    </a:cxn>
                    <a:cxn ang="0">
                      <a:pos x="T8" y="T9"/>
                    </a:cxn>
                    <a:cxn ang="0">
                      <a:pos x="T10" y="T11"/>
                    </a:cxn>
                    <a:cxn ang="0">
                      <a:pos x="T12" y="T13"/>
                    </a:cxn>
                  </a:cxnLst>
                  <a:rect l="0" t="0" r="r" b="b"/>
                  <a:pathLst>
                    <a:path w="11" h="41">
                      <a:moveTo>
                        <a:pt x="5" y="41"/>
                      </a:moveTo>
                      <a:cubicBezTo>
                        <a:pt x="2" y="41"/>
                        <a:pt x="0" y="38"/>
                        <a:pt x="0" y="35"/>
                      </a:cubicBezTo>
                      <a:cubicBezTo>
                        <a:pt x="0" y="6"/>
                        <a:pt x="0" y="6"/>
                        <a:pt x="0" y="6"/>
                      </a:cubicBezTo>
                      <a:cubicBezTo>
                        <a:pt x="0" y="3"/>
                        <a:pt x="2" y="0"/>
                        <a:pt x="5" y="0"/>
                      </a:cubicBezTo>
                      <a:cubicBezTo>
                        <a:pt x="9" y="0"/>
                        <a:pt x="11" y="3"/>
                        <a:pt x="11" y="6"/>
                      </a:cubicBezTo>
                      <a:cubicBezTo>
                        <a:pt x="11" y="35"/>
                        <a:pt x="11" y="35"/>
                        <a:pt x="11" y="35"/>
                      </a:cubicBezTo>
                      <a:cubicBezTo>
                        <a:pt x="11" y="38"/>
                        <a:pt x="9" y="41"/>
                        <a:pt x="5" y="4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31" name="îṡḻíde">
                  <a:extLst>
                    <a:ext uri="{FF2B5EF4-FFF2-40B4-BE49-F238E27FC236}">
                      <a16:creationId xmlns:a16="http://schemas.microsoft.com/office/drawing/2014/main" id="{08B10037-23D5-4D2A-9797-982D3855CE42}"/>
                    </a:ext>
                  </a:extLst>
                </p:cNvPr>
                <p:cNvSpPr/>
                <p:nvPr/>
              </p:nvSpPr>
              <p:spPr bwMode="auto">
                <a:xfrm>
                  <a:off x="7867646" y="1099045"/>
                  <a:ext cx="1961" cy="1961"/>
                </a:xfrm>
                <a:custGeom>
                  <a:avLst/>
                  <a:gdLst>
                    <a:gd name="T0" fmla="*/ 1 w 1"/>
                    <a:gd name="T1" fmla="*/ 0 h 1"/>
                    <a:gd name="T2" fmla="*/ 0 w 1"/>
                    <a:gd name="T3" fmla="*/ 1 h 1"/>
                    <a:gd name="T4" fmla="*/ 1 w 1"/>
                    <a:gd name="T5" fmla="*/ 0 h 1"/>
                  </a:gdLst>
                  <a:ahLst/>
                  <a:cxnLst>
                    <a:cxn ang="0">
                      <a:pos x="T0" y="T1"/>
                    </a:cxn>
                    <a:cxn ang="0">
                      <a:pos x="T2" y="T3"/>
                    </a:cxn>
                    <a:cxn ang="0">
                      <a:pos x="T4" y="T5"/>
                    </a:cxn>
                  </a:cxnLst>
                  <a:rect l="0" t="0" r="r" b="b"/>
                  <a:pathLst>
                    <a:path w="1" h="1">
                      <a:moveTo>
                        <a:pt x="1" y="0"/>
                      </a:moveTo>
                      <a:cubicBezTo>
                        <a:pt x="1" y="0"/>
                        <a:pt x="1" y="1"/>
                        <a:pt x="0" y="1"/>
                      </a:cubicBezTo>
                      <a:cubicBezTo>
                        <a:pt x="1" y="1"/>
                        <a:pt x="1" y="0"/>
                        <a:pt x="1" y="0"/>
                      </a:cubicBezTo>
                      <a:close/>
                    </a:path>
                  </a:pathLst>
                </a:custGeom>
                <a:solidFill>
                  <a:srgbClr val="868788"/>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32" name="iş1iḍe">
                  <a:extLst>
                    <a:ext uri="{FF2B5EF4-FFF2-40B4-BE49-F238E27FC236}">
                      <a16:creationId xmlns:a16="http://schemas.microsoft.com/office/drawing/2014/main" id="{DB7CBEE7-A812-4BD8-813C-C863EFB4CCCD}"/>
                    </a:ext>
                  </a:extLst>
                </p:cNvPr>
                <p:cNvSpPr/>
                <p:nvPr/>
              </p:nvSpPr>
              <p:spPr bwMode="auto">
                <a:xfrm>
                  <a:off x="7869606" y="1091204"/>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868788"/>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33" name="îṥľïḓe">
                  <a:extLst>
                    <a:ext uri="{FF2B5EF4-FFF2-40B4-BE49-F238E27FC236}">
                      <a16:creationId xmlns:a16="http://schemas.microsoft.com/office/drawing/2014/main" id="{674F2937-5804-417B-AF7C-4D145AB9D6C0}"/>
                    </a:ext>
                  </a:extLst>
                </p:cNvPr>
                <p:cNvSpPr/>
                <p:nvPr/>
              </p:nvSpPr>
              <p:spPr bwMode="auto">
                <a:xfrm>
                  <a:off x="7833340" y="1076501"/>
                  <a:ext cx="34306" cy="32346"/>
                </a:xfrm>
                <a:custGeom>
                  <a:avLst/>
                  <a:gdLst>
                    <a:gd name="T0" fmla="*/ 1 w 17"/>
                    <a:gd name="T1" fmla="*/ 10 h 16"/>
                    <a:gd name="T2" fmla="*/ 10 w 17"/>
                    <a:gd name="T3" fmla="*/ 1 h 16"/>
                    <a:gd name="T4" fmla="*/ 17 w 17"/>
                    <a:gd name="T5" fmla="*/ 4 h 16"/>
                    <a:gd name="T6" fmla="*/ 9 w 17"/>
                    <a:gd name="T7" fmla="*/ 0 h 16"/>
                    <a:gd name="T8" fmla="*/ 0 w 17"/>
                    <a:gd name="T9" fmla="*/ 9 h 16"/>
                    <a:gd name="T10" fmla="*/ 4 w 17"/>
                    <a:gd name="T11" fmla="*/ 16 h 16"/>
                    <a:gd name="T12" fmla="*/ 1 w 17"/>
                    <a:gd name="T13" fmla="*/ 10 h 16"/>
                  </a:gdLst>
                  <a:ahLst/>
                  <a:cxnLst>
                    <a:cxn ang="0">
                      <a:pos x="T0" y="T1"/>
                    </a:cxn>
                    <a:cxn ang="0">
                      <a:pos x="T2" y="T3"/>
                    </a:cxn>
                    <a:cxn ang="0">
                      <a:pos x="T4" y="T5"/>
                    </a:cxn>
                    <a:cxn ang="0">
                      <a:pos x="T6" y="T7"/>
                    </a:cxn>
                    <a:cxn ang="0">
                      <a:pos x="T8" y="T9"/>
                    </a:cxn>
                    <a:cxn ang="0">
                      <a:pos x="T10" y="T11"/>
                    </a:cxn>
                    <a:cxn ang="0">
                      <a:pos x="T12" y="T13"/>
                    </a:cxn>
                  </a:cxnLst>
                  <a:rect l="0" t="0" r="r" b="b"/>
                  <a:pathLst>
                    <a:path w="17" h="16">
                      <a:moveTo>
                        <a:pt x="1" y="10"/>
                      </a:moveTo>
                      <a:cubicBezTo>
                        <a:pt x="1" y="5"/>
                        <a:pt x="5" y="1"/>
                        <a:pt x="10" y="1"/>
                      </a:cubicBezTo>
                      <a:cubicBezTo>
                        <a:pt x="13" y="1"/>
                        <a:pt x="15" y="2"/>
                        <a:pt x="17" y="4"/>
                      </a:cubicBezTo>
                      <a:cubicBezTo>
                        <a:pt x="15" y="1"/>
                        <a:pt x="12" y="0"/>
                        <a:pt x="9" y="0"/>
                      </a:cubicBezTo>
                      <a:cubicBezTo>
                        <a:pt x="4" y="0"/>
                        <a:pt x="0" y="4"/>
                        <a:pt x="0" y="9"/>
                      </a:cubicBezTo>
                      <a:cubicBezTo>
                        <a:pt x="0" y="12"/>
                        <a:pt x="2" y="15"/>
                        <a:pt x="4" y="16"/>
                      </a:cubicBezTo>
                      <a:cubicBezTo>
                        <a:pt x="2" y="15"/>
                        <a:pt x="1" y="12"/>
                        <a:pt x="1" y="10"/>
                      </a:cubicBezTo>
                      <a:close/>
                    </a:path>
                  </a:pathLst>
                </a:custGeom>
                <a:solidFill>
                  <a:srgbClr val="868788"/>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34" name="iŝḷïḑe">
                  <a:extLst>
                    <a:ext uri="{FF2B5EF4-FFF2-40B4-BE49-F238E27FC236}">
                      <a16:creationId xmlns:a16="http://schemas.microsoft.com/office/drawing/2014/main" id="{E73B3897-FB1B-4A71-B909-9A1354A50A07}"/>
                    </a:ext>
                  </a:extLst>
                </p:cNvPr>
                <p:cNvSpPr/>
                <p:nvPr/>
              </p:nvSpPr>
              <p:spPr bwMode="auto">
                <a:xfrm>
                  <a:off x="7847063" y="1110807"/>
                  <a:ext cx="0" cy="2941"/>
                </a:xfrm>
                <a:custGeom>
                  <a:avLst/>
                  <a:gdLst>
                    <a:gd name="T0" fmla="*/ 3 h 3"/>
                    <a:gd name="T1" fmla="*/ 0 h 3"/>
                    <a:gd name="T2" fmla="*/ 3 h 3"/>
                  </a:gdLst>
                  <a:ahLst/>
                  <a:cxnLst>
                    <a:cxn ang="0">
                      <a:pos x="0" y="T0"/>
                    </a:cxn>
                    <a:cxn ang="0">
                      <a:pos x="0" y="T1"/>
                    </a:cxn>
                    <a:cxn ang="0">
                      <a:pos x="0" y="T2"/>
                    </a:cxn>
                  </a:cxnLst>
                  <a:rect l="0" t="0" r="r" b="b"/>
                  <a:pathLst>
                    <a:path h="3">
                      <a:moveTo>
                        <a:pt x="0" y="3"/>
                      </a:moveTo>
                      <a:lnTo>
                        <a:pt x="0" y="0"/>
                      </a:lnTo>
                      <a:lnTo>
                        <a:pt x="0" y="3"/>
                      </a:lnTo>
                      <a:close/>
                    </a:path>
                  </a:pathLst>
                </a:custGeom>
                <a:solidFill>
                  <a:srgbClr val="868788"/>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35" name="î$ľîdé">
                  <a:extLst>
                    <a:ext uri="{FF2B5EF4-FFF2-40B4-BE49-F238E27FC236}">
                      <a16:creationId xmlns:a16="http://schemas.microsoft.com/office/drawing/2014/main" id="{6B7F47C7-10A9-4592-8609-C9EFBF7B7F7C}"/>
                    </a:ext>
                  </a:extLst>
                </p:cNvPr>
                <p:cNvSpPr/>
                <p:nvPr/>
              </p:nvSpPr>
              <p:spPr bwMode="auto">
                <a:xfrm>
                  <a:off x="7865685" y="1104926"/>
                  <a:ext cx="0" cy="1961"/>
                </a:xfrm>
                <a:custGeom>
                  <a:avLst/>
                  <a:gdLst>
                    <a:gd name="T0" fmla="*/ 0 h 2"/>
                    <a:gd name="T1" fmla="*/ 2 h 2"/>
                    <a:gd name="T2" fmla="*/ 0 h 2"/>
                  </a:gdLst>
                  <a:ahLst/>
                  <a:cxnLst>
                    <a:cxn ang="0">
                      <a:pos x="0" y="T0"/>
                    </a:cxn>
                    <a:cxn ang="0">
                      <a:pos x="0" y="T1"/>
                    </a:cxn>
                    <a:cxn ang="0">
                      <a:pos x="0" y="T2"/>
                    </a:cxn>
                  </a:cxnLst>
                  <a:rect l="0" t="0" r="r" b="b"/>
                  <a:pathLst>
                    <a:path h="2">
                      <a:moveTo>
                        <a:pt x="0" y="0"/>
                      </a:moveTo>
                      <a:lnTo>
                        <a:pt x="0" y="2"/>
                      </a:lnTo>
                      <a:lnTo>
                        <a:pt x="0" y="0"/>
                      </a:lnTo>
                      <a:close/>
                    </a:path>
                  </a:pathLst>
                </a:custGeom>
                <a:solidFill>
                  <a:srgbClr val="868788"/>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36" name="îŝļiḋé">
                  <a:extLst>
                    <a:ext uri="{FF2B5EF4-FFF2-40B4-BE49-F238E27FC236}">
                      <a16:creationId xmlns:a16="http://schemas.microsoft.com/office/drawing/2014/main" id="{3118A5C3-450A-4138-AFB0-9CD6A133139E}"/>
                    </a:ext>
                  </a:extLst>
                </p:cNvPr>
                <p:cNvSpPr/>
                <p:nvPr/>
              </p:nvSpPr>
              <p:spPr bwMode="auto">
                <a:xfrm>
                  <a:off x="7851964" y="1113748"/>
                  <a:ext cx="3921" cy="0"/>
                </a:xfrm>
                <a:custGeom>
                  <a:avLst/>
                  <a:gdLst>
                    <a:gd name="T0" fmla="*/ 2 w 2"/>
                    <a:gd name="T1" fmla="*/ 0 w 2"/>
                    <a:gd name="T2" fmla="*/ 2 w 2"/>
                  </a:gdLst>
                  <a:ahLst/>
                  <a:cxnLst>
                    <a:cxn ang="0">
                      <a:pos x="T0" y="0"/>
                    </a:cxn>
                    <a:cxn ang="0">
                      <a:pos x="T1" y="0"/>
                    </a:cxn>
                    <a:cxn ang="0">
                      <a:pos x="T2" y="0"/>
                    </a:cxn>
                  </a:cxnLst>
                  <a:rect l="0" t="0" r="r" b="b"/>
                  <a:pathLst>
                    <a:path w="2">
                      <a:moveTo>
                        <a:pt x="2" y="0"/>
                      </a:moveTo>
                      <a:cubicBezTo>
                        <a:pt x="1" y="0"/>
                        <a:pt x="1" y="0"/>
                        <a:pt x="0" y="0"/>
                      </a:cubicBezTo>
                      <a:cubicBezTo>
                        <a:pt x="1" y="0"/>
                        <a:pt x="1" y="0"/>
                        <a:pt x="2" y="0"/>
                      </a:cubicBezTo>
                      <a:close/>
                    </a:path>
                  </a:pathLst>
                </a:custGeom>
                <a:solidFill>
                  <a:srgbClr val="868788"/>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37" name="îṣ1îḓê">
                  <a:extLst>
                    <a:ext uri="{FF2B5EF4-FFF2-40B4-BE49-F238E27FC236}">
                      <a16:creationId xmlns:a16="http://schemas.microsoft.com/office/drawing/2014/main" id="{C0976904-67A1-4525-8B87-2B2237BC1833}"/>
                    </a:ext>
                  </a:extLst>
                </p:cNvPr>
                <p:cNvSpPr/>
                <p:nvPr/>
              </p:nvSpPr>
              <p:spPr bwMode="auto">
                <a:xfrm>
                  <a:off x="7850003" y="1113748"/>
                  <a:ext cx="1961" cy="0"/>
                </a:xfrm>
                <a:custGeom>
                  <a:avLst/>
                  <a:gdLst>
                    <a:gd name="T0" fmla="*/ 1 w 1"/>
                    <a:gd name="T1" fmla="*/ 0 w 1"/>
                    <a:gd name="T2" fmla="*/ 1 w 1"/>
                  </a:gdLst>
                  <a:ahLst/>
                  <a:cxnLst>
                    <a:cxn ang="0">
                      <a:pos x="T0" y="0"/>
                    </a:cxn>
                    <a:cxn ang="0">
                      <a:pos x="T1" y="0"/>
                    </a:cxn>
                    <a:cxn ang="0">
                      <a:pos x="T2" y="0"/>
                    </a:cxn>
                  </a:cxnLst>
                  <a:rect l="0" t="0" r="r" b="b"/>
                  <a:pathLst>
                    <a:path w="1">
                      <a:moveTo>
                        <a:pt x="1" y="0"/>
                      </a:moveTo>
                      <a:cubicBezTo>
                        <a:pt x="1" y="0"/>
                        <a:pt x="0" y="0"/>
                        <a:pt x="0" y="0"/>
                      </a:cubicBezTo>
                      <a:cubicBezTo>
                        <a:pt x="0" y="0"/>
                        <a:pt x="1" y="0"/>
                        <a:pt x="1" y="0"/>
                      </a:cubicBezTo>
                      <a:close/>
                    </a:path>
                  </a:pathLst>
                </a:custGeom>
                <a:solidFill>
                  <a:srgbClr val="868788"/>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38" name="íśļidè">
                  <a:extLst>
                    <a:ext uri="{FF2B5EF4-FFF2-40B4-BE49-F238E27FC236}">
                      <a16:creationId xmlns:a16="http://schemas.microsoft.com/office/drawing/2014/main" id="{05E214A9-90A2-4D1E-8286-1C7D6A0CCD60}"/>
                    </a:ext>
                  </a:extLst>
                </p:cNvPr>
                <p:cNvSpPr/>
                <p:nvPr/>
              </p:nvSpPr>
              <p:spPr bwMode="auto">
                <a:xfrm>
                  <a:off x="7869606" y="1095125"/>
                  <a:ext cx="0" cy="1961"/>
                </a:xfrm>
                <a:custGeom>
                  <a:avLst/>
                  <a:gdLst>
                    <a:gd name="T0" fmla="*/ 0 h 1"/>
                    <a:gd name="T1" fmla="*/ 1 h 1"/>
                    <a:gd name="T2" fmla="*/ 0 h 1"/>
                  </a:gdLst>
                  <a:ahLst/>
                  <a:cxnLst>
                    <a:cxn ang="0">
                      <a:pos x="0" y="T0"/>
                    </a:cxn>
                    <a:cxn ang="0">
                      <a:pos x="0" y="T1"/>
                    </a:cxn>
                    <a:cxn ang="0">
                      <a:pos x="0" y="T2"/>
                    </a:cxn>
                  </a:cxnLst>
                  <a:rect l="0" t="0" r="r" b="b"/>
                  <a:pathLst>
                    <a:path h="1">
                      <a:moveTo>
                        <a:pt x="0" y="0"/>
                      </a:moveTo>
                      <a:cubicBezTo>
                        <a:pt x="0" y="0"/>
                        <a:pt x="0" y="1"/>
                        <a:pt x="0" y="1"/>
                      </a:cubicBezTo>
                      <a:cubicBezTo>
                        <a:pt x="0" y="1"/>
                        <a:pt x="0" y="0"/>
                        <a:pt x="0" y="0"/>
                      </a:cubicBezTo>
                      <a:close/>
                    </a:path>
                  </a:pathLst>
                </a:custGeom>
                <a:solidFill>
                  <a:srgbClr val="868788"/>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39" name="ïṧḻïďé">
                  <a:extLst>
                    <a:ext uri="{FF2B5EF4-FFF2-40B4-BE49-F238E27FC236}">
                      <a16:creationId xmlns:a16="http://schemas.microsoft.com/office/drawing/2014/main" id="{64F31715-7539-4C2E-BF80-3C19893CC28F}"/>
                    </a:ext>
                  </a:extLst>
                </p:cNvPr>
                <p:cNvSpPr/>
                <p:nvPr/>
              </p:nvSpPr>
              <p:spPr bwMode="auto">
                <a:xfrm>
                  <a:off x="7867646" y="1102966"/>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868788"/>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40" name="íṧḷîḓê">
                  <a:extLst>
                    <a:ext uri="{FF2B5EF4-FFF2-40B4-BE49-F238E27FC236}">
                      <a16:creationId xmlns:a16="http://schemas.microsoft.com/office/drawing/2014/main" id="{550EE1C1-852F-4148-8540-999ECB96B5F7}"/>
                    </a:ext>
                  </a:extLst>
                </p:cNvPr>
                <p:cNvSpPr/>
                <p:nvPr/>
              </p:nvSpPr>
              <p:spPr bwMode="auto">
                <a:xfrm>
                  <a:off x="7867646" y="1084343"/>
                  <a:ext cx="1961" cy="4902"/>
                </a:xfrm>
                <a:custGeom>
                  <a:avLst/>
                  <a:gdLst>
                    <a:gd name="T0" fmla="*/ 0 w 1"/>
                    <a:gd name="T1" fmla="*/ 0 h 2"/>
                    <a:gd name="T2" fmla="*/ 1 w 1"/>
                    <a:gd name="T3" fmla="*/ 2 h 2"/>
                    <a:gd name="T4" fmla="*/ 0 w 1"/>
                    <a:gd name="T5" fmla="*/ 0 h 2"/>
                  </a:gdLst>
                  <a:ahLst/>
                  <a:cxnLst>
                    <a:cxn ang="0">
                      <a:pos x="T0" y="T1"/>
                    </a:cxn>
                    <a:cxn ang="0">
                      <a:pos x="T2" y="T3"/>
                    </a:cxn>
                    <a:cxn ang="0">
                      <a:pos x="T4" y="T5"/>
                    </a:cxn>
                  </a:cxnLst>
                  <a:rect l="0" t="0" r="r" b="b"/>
                  <a:pathLst>
                    <a:path w="1" h="2">
                      <a:moveTo>
                        <a:pt x="0" y="0"/>
                      </a:moveTo>
                      <a:cubicBezTo>
                        <a:pt x="0" y="1"/>
                        <a:pt x="0" y="1"/>
                        <a:pt x="1" y="2"/>
                      </a:cubicBezTo>
                      <a:cubicBezTo>
                        <a:pt x="0" y="1"/>
                        <a:pt x="0" y="1"/>
                        <a:pt x="0" y="0"/>
                      </a:cubicBezTo>
                      <a:close/>
                    </a:path>
                  </a:pathLst>
                </a:custGeom>
                <a:solidFill>
                  <a:srgbClr val="868788"/>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41" name="îŝḻîḑé">
                  <a:extLst>
                    <a:ext uri="{FF2B5EF4-FFF2-40B4-BE49-F238E27FC236}">
                      <a16:creationId xmlns:a16="http://schemas.microsoft.com/office/drawing/2014/main" id="{B41430FC-493E-497A-B0D2-4B66326E0C52}"/>
                    </a:ext>
                  </a:extLst>
                </p:cNvPr>
                <p:cNvSpPr/>
                <p:nvPr/>
              </p:nvSpPr>
              <p:spPr bwMode="auto">
                <a:xfrm>
                  <a:off x="7843141" y="1110807"/>
                  <a:ext cx="981" cy="981"/>
                </a:xfrm>
                <a:prstGeom prst="rect">
                  <a:avLst/>
                </a:prstGeom>
                <a:solidFill>
                  <a:srgbClr val="868788"/>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142" name="íśľîḋe">
                  <a:extLst>
                    <a:ext uri="{FF2B5EF4-FFF2-40B4-BE49-F238E27FC236}">
                      <a16:creationId xmlns:a16="http://schemas.microsoft.com/office/drawing/2014/main" id="{0DAAE827-5BED-495E-889D-87CA37AB0021}"/>
                    </a:ext>
                  </a:extLst>
                </p:cNvPr>
                <p:cNvSpPr/>
                <p:nvPr/>
              </p:nvSpPr>
              <p:spPr bwMode="auto">
                <a:xfrm>
                  <a:off x="7859805" y="1110807"/>
                  <a:ext cx="981" cy="981"/>
                </a:xfrm>
                <a:prstGeom prst="rect">
                  <a:avLst/>
                </a:prstGeom>
                <a:solidFill>
                  <a:srgbClr val="868788"/>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143" name="iṣḻïḑè">
                  <a:extLst>
                    <a:ext uri="{FF2B5EF4-FFF2-40B4-BE49-F238E27FC236}">
                      <a16:creationId xmlns:a16="http://schemas.microsoft.com/office/drawing/2014/main" id="{B6899461-3749-48F4-AB87-5D3450226840}"/>
                    </a:ext>
                  </a:extLst>
                </p:cNvPr>
                <p:cNvSpPr/>
                <p:nvPr/>
              </p:nvSpPr>
              <p:spPr bwMode="auto">
                <a:xfrm>
                  <a:off x="7845102" y="1110807"/>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868788"/>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44" name="îṥliḓè">
                  <a:extLst>
                    <a:ext uri="{FF2B5EF4-FFF2-40B4-BE49-F238E27FC236}">
                      <a16:creationId xmlns:a16="http://schemas.microsoft.com/office/drawing/2014/main" id="{20A383A2-C7EB-4E1B-BBA2-13A389E72205}"/>
                    </a:ext>
                  </a:extLst>
                </p:cNvPr>
                <p:cNvSpPr/>
                <p:nvPr/>
              </p:nvSpPr>
              <p:spPr bwMode="auto">
                <a:xfrm>
                  <a:off x="7855884" y="1110807"/>
                  <a:ext cx="1961" cy="2941"/>
                </a:xfrm>
                <a:custGeom>
                  <a:avLst/>
                  <a:gdLst>
                    <a:gd name="T0" fmla="*/ 2 w 2"/>
                    <a:gd name="T1" fmla="*/ 0 h 3"/>
                    <a:gd name="T2" fmla="*/ 0 w 2"/>
                    <a:gd name="T3" fmla="*/ 3 h 3"/>
                    <a:gd name="T4" fmla="*/ 2 w 2"/>
                    <a:gd name="T5" fmla="*/ 0 h 3"/>
                  </a:gdLst>
                  <a:ahLst/>
                  <a:cxnLst>
                    <a:cxn ang="0">
                      <a:pos x="T0" y="T1"/>
                    </a:cxn>
                    <a:cxn ang="0">
                      <a:pos x="T2" y="T3"/>
                    </a:cxn>
                    <a:cxn ang="0">
                      <a:pos x="T4" y="T5"/>
                    </a:cxn>
                  </a:cxnLst>
                  <a:rect l="0" t="0" r="r" b="b"/>
                  <a:pathLst>
                    <a:path w="2" h="3">
                      <a:moveTo>
                        <a:pt x="2" y="0"/>
                      </a:moveTo>
                      <a:lnTo>
                        <a:pt x="0" y="3"/>
                      </a:lnTo>
                      <a:lnTo>
                        <a:pt x="2" y="0"/>
                      </a:lnTo>
                      <a:close/>
                    </a:path>
                  </a:pathLst>
                </a:custGeom>
                <a:solidFill>
                  <a:srgbClr val="868788"/>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45" name="îṣḻiďè">
                  <a:extLst>
                    <a:ext uri="{FF2B5EF4-FFF2-40B4-BE49-F238E27FC236}">
                      <a16:creationId xmlns:a16="http://schemas.microsoft.com/office/drawing/2014/main" id="{4C5DFF0A-2030-4204-99D1-8E8CE9325249}"/>
                    </a:ext>
                  </a:extLst>
                </p:cNvPr>
                <p:cNvSpPr/>
                <p:nvPr/>
              </p:nvSpPr>
              <p:spPr bwMode="auto">
                <a:xfrm>
                  <a:off x="7839221" y="1015731"/>
                  <a:ext cx="24505" cy="83316"/>
                </a:xfrm>
                <a:custGeom>
                  <a:avLst/>
                  <a:gdLst>
                    <a:gd name="T0" fmla="*/ 6 w 12"/>
                    <a:gd name="T1" fmla="*/ 41 h 41"/>
                    <a:gd name="T2" fmla="*/ 0 w 12"/>
                    <a:gd name="T3" fmla="*/ 35 h 41"/>
                    <a:gd name="T4" fmla="*/ 0 w 12"/>
                    <a:gd name="T5" fmla="*/ 6 h 41"/>
                    <a:gd name="T6" fmla="*/ 6 w 12"/>
                    <a:gd name="T7" fmla="*/ 0 h 41"/>
                    <a:gd name="T8" fmla="*/ 12 w 12"/>
                    <a:gd name="T9" fmla="*/ 6 h 41"/>
                    <a:gd name="T10" fmla="*/ 12 w 12"/>
                    <a:gd name="T11" fmla="*/ 35 h 41"/>
                    <a:gd name="T12" fmla="*/ 6 w 12"/>
                    <a:gd name="T13" fmla="*/ 41 h 41"/>
                  </a:gdLst>
                  <a:ahLst/>
                  <a:cxnLst>
                    <a:cxn ang="0">
                      <a:pos x="T0" y="T1"/>
                    </a:cxn>
                    <a:cxn ang="0">
                      <a:pos x="T2" y="T3"/>
                    </a:cxn>
                    <a:cxn ang="0">
                      <a:pos x="T4" y="T5"/>
                    </a:cxn>
                    <a:cxn ang="0">
                      <a:pos x="T6" y="T7"/>
                    </a:cxn>
                    <a:cxn ang="0">
                      <a:pos x="T8" y="T9"/>
                    </a:cxn>
                    <a:cxn ang="0">
                      <a:pos x="T10" y="T11"/>
                    </a:cxn>
                    <a:cxn ang="0">
                      <a:pos x="T12" y="T13"/>
                    </a:cxn>
                  </a:cxnLst>
                  <a:rect l="0" t="0" r="r" b="b"/>
                  <a:pathLst>
                    <a:path w="12" h="41">
                      <a:moveTo>
                        <a:pt x="6" y="41"/>
                      </a:moveTo>
                      <a:cubicBezTo>
                        <a:pt x="3" y="41"/>
                        <a:pt x="0" y="38"/>
                        <a:pt x="0" y="35"/>
                      </a:cubicBezTo>
                      <a:cubicBezTo>
                        <a:pt x="0" y="6"/>
                        <a:pt x="0" y="6"/>
                        <a:pt x="0" y="6"/>
                      </a:cubicBezTo>
                      <a:cubicBezTo>
                        <a:pt x="0" y="3"/>
                        <a:pt x="3" y="0"/>
                        <a:pt x="6" y="0"/>
                      </a:cubicBezTo>
                      <a:cubicBezTo>
                        <a:pt x="9" y="0"/>
                        <a:pt x="12" y="3"/>
                        <a:pt x="12" y="6"/>
                      </a:cubicBezTo>
                      <a:cubicBezTo>
                        <a:pt x="12" y="35"/>
                        <a:pt x="12" y="35"/>
                        <a:pt x="12" y="35"/>
                      </a:cubicBezTo>
                      <a:cubicBezTo>
                        <a:pt x="12" y="38"/>
                        <a:pt x="9" y="41"/>
                        <a:pt x="6" y="4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46" name="ïṧḻíḓe">
                  <a:extLst>
                    <a:ext uri="{FF2B5EF4-FFF2-40B4-BE49-F238E27FC236}">
                      <a16:creationId xmlns:a16="http://schemas.microsoft.com/office/drawing/2014/main" id="{A54185CC-2D70-4890-B7A2-ADD7957A09F0}"/>
                    </a:ext>
                  </a:extLst>
                </p:cNvPr>
                <p:cNvSpPr/>
                <p:nvPr/>
              </p:nvSpPr>
              <p:spPr bwMode="auto">
                <a:xfrm>
                  <a:off x="7348152" y="1237250"/>
                  <a:ext cx="148987" cy="56850"/>
                </a:xfrm>
                <a:prstGeom prst="rect">
                  <a:avLst/>
                </a:prstGeom>
                <a:solidFill>
                  <a:srgbClr val="A5C4DB"/>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147" name="ïṧļïḑé">
                  <a:extLst>
                    <a:ext uri="{FF2B5EF4-FFF2-40B4-BE49-F238E27FC236}">
                      <a16:creationId xmlns:a16="http://schemas.microsoft.com/office/drawing/2014/main" id="{DFA1F16D-BCDD-4C37-AA6B-B5FDD49D0FEA}"/>
                    </a:ext>
                  </a:extLst>
                </p:cNvPr>
                <p:cNvSpPr/>
                <p:nvPr/>
              </p:nvSpPr>
              <p:spPr bwMode="auto">
                <a:xfrm>
                  <a:off x="7346192" y="1235291"/>
                  <a:ext cx="77434" cy="60771"/>
                </a:xfrm>
                <a:custGeom>
                  <a:avLst/>
                  <a:gdLst>
                    <a:gd name="T0" fmla="*/ 77 w 79"/>
                    <a:gd name="T1" fmla="*/ 60 h 62"/>
                    <a:gd name="T2" fmla="*/ 77 w 79"/>
                    <a:gd name="T3" fmla="*/ 60 h 62"/>
                    <a:gd name="T4" fmla="*/ 2 w 79"/>
                    <a:gd name="T5" fmla="*/ 60 h 62"/>
                    <a:gd name="T6" fmla="*/ 2 w 79"/>
                    <a:gd name="T7" fmla="*/ 2 h 62"/>
                    <a:gd name="T8" fmla="*/ 77 w 79"/>
                    <a:gd name="T9" fmla="*/ 2 h 62"/>
                    <a:gd name="T10" fmla="*/ 77 w 79"/>
                    <a:gd name="T11" fmla="*/ 60 h 62"/>
                    <a:gd name="T12" fmla="*/ 77 w 79"/>
                    <a:gd name="T13" fmla="*/ 60 h 62"/>
                    <a:gd name="T14" fmla="*/ 77 w 79"/>
                    <a:gd name="T15" fmla="*/ 60 h 62"/>
                    <a:gd name="T16" fmla="*/ 77 w 79"/>
                    <a:gd name="T17" fmla="*/ 60 h 62"/>
                    <a:gd name="T18" fmla="*/ 79 w 79"/>
                    <a:gd name="T19" fmla="*/ 60 h 62"/>
                    <a:gd name="T20" fmla="*/ 79 w 79"/>
                    <a:gd name="T21" fmla="*/ 0 h 62"/>
                    <a:gd name="T22" fmla="*/ 0 w 79"/>
                    <a:gd name="T23" fmla="*/ 0 h 62"/>
                    <a:gd name="T24" fmla="*/ 0 w 79"/>
                    <a:gd name="T25" fmla="*/ 62 h 62"/>
                    <a:gd name="T26" fmla="*/ 79 w 79"/>
                    <a:gd name="T27" fmla="*/ 62 h 62"/>
                    <a:gd name="T28" fmla="*/ 79 w 79"/>
                    <a:gd name="T29" fmla="*/ 60 h 62"/>
                    <a:gd name="T30" fmla="*/ 77 w 79"/>
                    <a:gd name="T31" fmla="*/ 6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9" h="62">
                      <a:moveTo>
                        <a:pt x="77" y="60"/>
                      </a:moveTo>
                      <a:lnTo>
                        <a:pt x="77" y="60"/>
                      </a:lnTo>
                      <a:lnTo>
                        <a:pt x="2" y="60"/>
                      </a:lnTo>
                      <a:lnTo>
                        <a:pt x="2" y="2"/>
                      </a:lnTo>
                      <a:lnTo>
                        <a:pt x="77" y="2"/>
                      </a:lnTo>
                      <a:lnTo>
                        <a:pt x="77" y="60"/>
                      </a:lnTo>
                      <a:lnTo>
                        <a:pt x="77" y="60"/>
                      </a:lnTo>
                      <a:lnTo>
                        <a:pt x="77" y="60"/>
                      </a:lnTo>
                      <a:lnTo>
                        <a:pt x="77" y="60"/>
                      </a:lnTo>
                      <a:lnTo>
                        <a:pt x="79" y="60"/>
                      </a:lnTo>
                      <a:lnTo>
                        <a:pt x="79" y="0"/>
                      </a:lnTo>
                      <a:lnTo>
                        <a:pt x="0" y="0"/>
                      </a:lnTo>
                      <a:lnTo>
                        <a:pt x="0" y="62"/>
                      </a:lnTo>
                      <a:lnTo>
                        <a:pt x="79" y="62"/>
                      </a:lnTo>
                      <a:lnTo>
                        <a:pt x="79" y="60"/>
                      </a:lnTo>
                      <a:lnTo>
                        <a:pt x="77" y="60"/>
                      </a:lnTo>
                      <a:close/>
                    </a:path>
                  </a:pathLst>
                </a:custGeom>
                <a:solidFill>
                  <a:srgbClr val="2B303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48" name="ïsľïďè">
                  <a:extLst>
                    <a:ext uri="{FF2B5EF4-FFF2-40B4-BE49-F238E27FC236}">
                      <a16:creationId xmlns:a16="http://schemas.microsoft.com/office/drawing/2014/main" id="{8769ED5C-3E98-4F55-AD2D-3F4E5ACC15DB}"/>
                    </a:ext>
                  </a:extLst>
                </p:cNvPr>
                <p:cNvSpPr/>
                <p:nvPr/>
              </p:nvSpPr>
              <p:spPr bwMode="auto">
                <a:xfrm>
                  <a:off x="7346192" y="1178439"/>
                  <a:ext cx="77434" cy="58811"/>
                </a:xfrm>
                <a:custGeom>
                  <a:avLst/>
                  <a:gdLst>
                    <a:gd name="T0" fmla="*/ 77 w 79"/>
                    <a:gd name="T1" fmla="*/ 60 h 60"/>
                    <a:gd name="T2" fmla="*/ 77 w 79"/>
                    <a:gd name="T3" fmla="*/ 58 h 60"/>
                    <a:gd name="T4" fmla="*/ 2 w 79"/>
                    <a:gd name="T5" fmla="*/ 58 h 60"/>
                    <a:gd name="T6" fmla="*/ 2 w 79"/>
                    <a:gd name="T7" fmla="*/ 0 h 60"/>
                    <a:gd name="T8" fmla="*/ 77 w 79"/>
                    <a:gd name="T9" fmla="*/ 0 h 60"/>
                    <a:gd name="T10" fmla="*/ 77 w 79"/>
                    <a:gd name="T11" fmla="*/ 60 h 60"/>
                    <a:gd name="T12" fmla="*/ 77 w 79"/>
                    <a:gd name="T13" fmla="*/ 60 h 60"/>
                    <a:gd name="T14" fmla="*/ 77 w 79"/>
                    <a:gd name="T15" fmla="*/ 58 h 60"/>
                    <a:gd name="T16" fmla="*/ 77 w 79"/>
                    <a:gd name="T17" fmla="*/ 60 h 60"/>
                    <a:gd name="T18" fmla="*/ 79 w 79"/>
                    <a:gd name="T19" fmla="*/ 60 h 60"/>
                    <a:gd name="T20" fmla="*/ 79 w 79"/>
                    <a:gd name="T21" fmla="*/ 0 h 60"/>
                    <a:gd name="T22" fmla="*/ 0 w 79"/>
                    <a:gd name="T23" fmla="*/ 0 h 60"/>
                    <a:gd name="T24" fmla="*/ 0 w 79"/>
                    <a:gd name="T25" fmla="*/ 60 h 60"/>
                    <a:gd name="T26" fmla="*/ 79 w 79"/>
                    <a:gd name="T27" fmla="*/ 60 h 60"/>
                    <a:gd name="T28" fmla="*/ 79 w 79"/>
                    <a:gd name="T29" fmla="*/ 60 h 60"/>
                    <a:gd name="T30" fmla="*/ 77 w 79"/>
                    <a:gd name="T31" fmla="*/ 6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9" h="60">
                      <a:moveTo>
                        <a:pt x="77" y="60"/>
                      </a:moveTo>
                      <a:lnTo>
                        <a:pt x="77" y="58"/>
                      </a:lnTo>
                      <a:lnTo>
                        <a:pt x="2" y="58"/>
                      </a:lnTo>
                      <a:lnTo>
                        <a:pt x="2" y="0"/>
                      </a:lnTo>
                      <a:lnTo>
                        <a:pt x="77" y="0"/>
                      </a:lnTo>
                      <a:lnTo>
                        <a:pt x="77" y="60"/>
                      </a:lnTo>
                      <a:lnTo>
                        <a:pt x="77" y="60"/>
                      </a:lnTo>
                      <a:lnTo>
                        <a:pt x="77" y="58"/>
                      </a:lnTo>
                      <a:lnTo>
                        <a:pt x="77" y="60"/>
                      </a:lnTo>
                      <a:lnTo>
                        <a:pt x="79" y="60"/>
                      </a:lnTo>
                      <a:lnTo>
                        <a:pt x="79" y="0"/>
                      </a:lnTo>
                      <a:lnTo>
                        <a:pt x="0" y="0"/>
                      </a:lnTo>
                      <a:lnTo>
                        <a:pt x="0" y="60"/>
                      </a:lnTo>
                      <a:lnTo>
                        <a:pt x="79" y="60"/>
                      </a:lnTo>
                      <a:lnTo>
                        <a:pt x="79" y="60"/>
                      </a:lnTo>
                      <a:lnTo>
                        <a:pt x="77" y="60"/>
                      </a:lnTo>
                      <a:close/>
                    </a:path>
                  </a:pathLst>
                </a:custGeom>
                <a:solidFill>
                  <a:srgbClr val="2B303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49" name="îṡlíde">
                  <a:extLst>
                    <a:ext uri="{FF2B5EF4-FFF2-40B4-BE49-F238E27FC236}">
                      <a16:creationId xmlns:a16="http://schemas.microsoft.com/office/drawing/2014/main" id="{B84DC6CC-BC30-4ECD-B28A-A7C3FEEE1E63}"/>
                    </a:ext>
                  </a:extLst>
                </p:cNvPr>
                <p:cNvSpPr/>
                <p:nvPr/>
              </p:nvSpPr>
              <p:spPr bwMode="auto">
                <a:xfrm>
                  <a:off x="7346192" y="1350952"/>
                  <a:ext cx="77434" cy="61752"/>
                </a:xfrm>
                <a:custGeom>
                  <a:avLst/>
                  <a:gdLst>
                    <a:gd name="T0" fmla="*/ 77 w 79"/>
                    <a:gd name="T1" fmla="*/ 61 h 63"/>
                    <a:gd name="T2" fmla="*/ 77 w 79"/>
                    <a:gd name="T3" fmla="*/ 61 h 63"/>
                    <a:gd name="T4" fmla="*/ 2 w 79"/>
                    <a:gd name="T5" fmla="*/ 61 h 63"/>
                    <a:gd name="T6" fmla="*/ 2 w 79"/>
                    <a:gd name="T7" fmla="*/ 3 h 63"/>
                    <a:gd name="T8" fmla="*/ 77 w 79"/>
                    <a:gd name="T9" fmla="*/ 3 h 63"/>
                    <a:gd name="T10" fmla="*/ 77 w 79"/>
                    <a:gd name="T11" fmla="*/ 61 h 63"/>
                    <a:gd name="T12" fmla="*/ 77 w 79"/>
                    <a:gd name="T13" fmla="*/ 61 h 63"/>
                    <a:gd name="T14" fmla="*/ 77 w 79"/>
                    <a:gd name="T15" fmla="*/ 61 h 63"/>
                    <a:gd name="T16" fmla="*/ 77 w 79"/>
                    <a:gd name="T17" fmla="*/ 61 h 63"/>
                    <a:gd name="T18" fmla="*/ 79 w 79"/>
                    <a:gd name="T19" fmla="*/ 61 h 63"/>
                    <a:gd name="T20" fmla="*/ 79 w 79"/>
                    <a:gd name="T21" fmla="*/ 0 h 63"/>
                    <a:gd name="T22" fmla="*/ 0 w 79"/>
                    <a:gd name="T23" fmla="*/ 0 h 63"/>
                    <a:gd name="T24" fmla="*/ 0 w 79"/>
                    <a:gd name="T25" fmla="*/ 63 h 63"/>
                    <a:gd name="T26" fmla="*/ 79 w 79"/>
                    <a:gd name="T27" fmla="*/ 63 h 63"/>
                    <a:gd name="T28" fmla="*/ 79 w 79"/>
                    <a:gd name="T29" fmla="*/ 61 h 63"/>
                    <a:gd name="T30" fmla="*/ 77 w 79"/>
                    <a:gd name="T31" fmla="*/ 61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9" h="63">
                      <a:moveTo>
                        <a:pt x="77" y="61"/>
                      </a:moveTo>
                      <a:lnTo>
                        <a:pt x="77" y="61"/>
                      </a:lnTo>
                      <a:lnTo>
                        <a:pt x="2" y="61"/>
                      </a:lnTo>
                      <a:lnTo>
                        <a:pt x="2" y="3"/>
                      </a:lnTo>
                      <a:lnTo>
                        <a:pt x="77" y="3"/>
                      </a:lnTo>
                      <a:lnTo>
                        <a:pt x="77" y="61"/>
                      </a:lnTo>
                      <a:lnTo>
                        <a:pt x="77" y="61"/>
                      </a:lnTo>
                      <a:lnTo>
                        <a:pt x="77" y="61"/>
                      </a:lnTo>
                      <a:lnTo>
                        <a:pt x="77" y="61"/>
                      </a:lnTo>
                      <a:lnTo>
                        <a:pt x="79" y="61"/>
                      </a:lnTo>
                      <a:lnTo>
                        <a:pt x="79" y="0"/>
                      </a:lnTo>
                      <a:lnTo>
                        <a:pt x="0" y="0"/>
                      </a:lnTo>
                      <a:lnTo>
                        <a:pt x="0" y="63"/>
                      </a:lnTo>
                      <a:lnTo>
                        <a:pt x="79" y="63"/>
                      </a:lnTo>
                      <a:lnTo>
                        <a:pt x="79" y="61"/>
                      </a:lnTo>
                      <a:lnTo>
                        <a:pt x="77" y="61"/>
                      </a:lnTo>
                      <a:close/>
                    </a:path>
                  </a:pathLst>
                </a:custGeom>
                <a:solidFill>
                  <a:srgbClr val="2B303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50" name="îŝḻîḓe">
                  <a:extLst>
                    <a:ext uri="{FF2B5EF4-FFF2-40B4-BE49-F238E27FC236}">
                      <a16:creationId xmlns:a16="http://schemas.microsoft.com/office/drawing/2014/main" id="{DDE3AD8D-F9ED-4B0F-924F-A1273A258EAD}"/>
                    </a:ext>
                  </a:extLst>
                </p:cNvPr>
                <p:cNvSpPr/>
                <p:nvPr/>
              </p:nvSpPr>
              <p:spPr bwMode="auto">
                <a:xfrm>
                  <a:off x="7346192" y="1410742"/>
                  <a:ext cx="77434" cy="58811"/>
                </a:xfrm>
                <a:custGeom>
                  <a:avLst/>
                  <a:gdLst>
                    <a:gd name="T0" fmla="*/ 77 w 79"/>
                    <a:gd name="T1" fmla="*/ 60 h 60"/>
                    <a:gd name="T2" fmla="*/ 77 w 79"/>
                    <a:gd name="T3" fmla="*/ 58 h 60"/>
                    <a:gd name="T4" fmla="*/ 2 w 79"/>
                    <a:gd name="T5" fmla="*/ 58 h 60"/>
                    <a:gd name="T6" fmla="*/ 2 w 79"/>
                    <a:gd name="T7" fmla="*/ 2 h 60"/>
                    <a:gd name="T8" fmla="*/ 77 w 79"/>
                    <a:gd name="T9" fmla="*/ 2 h 60"/>
                    <a:gd name="T10" fmla="*/ 77 w 79"/>
                    <a:gd name="T11" fmla="*/ 60 h 60"/>
                    <a:gd name="T12" fmla="*/ 77 w 79"/>
                    <a:gd name="T13" fmla="*/ 60 h 60"/>
                    <a:gd name="T14" fmla="*/ 77 w 79"/>
                    <a:gd name="T15" fmla="*/ 58 h 60"/>
                    <a:gd name="T16" fmla="*/ 77 w 79"/>
                    <a:gd name="T17" fmla="*/ 60 h 60"/>
                    <a:gd name="T18" fmla="*/ 79 w 79"/>
                    <a:gd name="T19" fmla="*/ 60 h 60"/>
                    <a:gd name="T20" fmla="*/ 79 w 79"/>
                    <a:gd name="T21" fmla="*/ 0 h 60"/>
                    <a:gd name="T22" fmla="*/ 0 w 79"/>
                    <a:gd name="T23" fmla="*/ 0 h 60"/>
                    <a:gd name="T24" fmla="*/ 0 w 79"/>
                    <a:gd name="T25" fmla="*/ 60 h 60"/>
                    <a:gd name="T26" fmla="*/ 79 w 79"/>
                    <a:gd name="T27" fmla="*/ 60 h 60"/>
                    <a:gd name="T28" fmla="*/ 79 w 79"/>
                    <a:gd name="T29" fmla="*/ 60 h 60"/>
                    <a:gd name="T30" fmla="*/ 77 w 79"/>
                    <a:gd name="T31" fmla="*/ 6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9" h="60">
                      <a:moveTo>
                        <a:pt x="77" y="60"/>
                      </a:moveTo>
                      <a:lnTo>
                        <a:pt x="77" y="58"/>
                      </a:lnTo>
                      <a:lnTo>
                        <a:pt x="2" y="58"/>
                      </a:lnTo>
                      <a:lnTo>
                        <a:pt x="2" y="2"/>
                      </a:lnTo>
                      <a:lnTo>
                        <a:pt x="77" y="2"/>
                      </a:lnTo>
                      <a:lnTo>
                        <a:pt x="77" y="60"/>
                      </a:lnTo>
                      <a:lnTo>
                        <a:pt x="77" y="60"/>
                      </a:lnTo>
                      <a:lnTo>
                        <a:pt x="77" y="58"/>
                      </a:lnTo>
                      <a:lnTo>
                        <a:pt x="77" y="60"/>
                      </a:lnTo>
                      <a:lnTo>
                        <a:pt x="79" y="60"/>
                      </a:lnTo>
                      <a:lnTo>
                        <a:pt x="79" y="0"/>
                      </a:lnTo>
                      <a:lnTo>
                        <a:pt x="0" y="0"/>
                      </a:lnTo>
                      <a:lnTo>
                        <a:pt x="0" y="60"/>
                      </a:lnTo>
                      <a:lnTo>
                        <a:pt x="79" y="60"/>
                      </a:lnTo>
                      <a:lnTo>
                        <a:pt x="79" y="60"/>
                      </a:lnTo>
                      <a:lnTo>
                        <a:pt x="77" y="60"/>
                      </a:lnTo>
                      <a:close/>
                    </a:path>
                  </a:pathLst>
                </a:custGeom>
                <a:solidFill>
                  <a:srgbClr val="2B303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51" name="ïṩlïḓé">
                  <a:extLst>
                    <a:ext uri="{FF2B5EF4-FFF2-40B4-BE49-F238E27FC236}">
                      <a16:creationId xmlns:a16="http://schemas.microsoft.com/office/drawing/2014/main" id="{E557C4C3-F62F-4E83-93E7-93176EE5F586}"/>
                    </a:ext>
                  </a:extLst>
                </p:cNvPr>
                <p:cNvSpPr/>
                <p:nvPr/>
              </p:nvSpPr>
              <p:spPr bwMode="auto">
                <a:xfrm>
                  <a:off x="7346192" y="1467592"/>
                  <a:ext cx="77434" cy="60771"/>
                </a:xfrm>
                <a:custGeom>
                  <a:avLst/>
                  <a:gdLst>
                    <a:gd name="T0" fmla="*/ 77 w 79"/>
                    <a:gd name="T1" fmla="*/ 60 h 62"/>
                    <a:gd name="T2" fmla="*/ 77 w 79"/>
                    <a:gd name="T3" fmla="*/ 60 h 62"/>
                    <a:gd name="T4" fmla="*/ 2 w 79"/>
                    <a:gd name="T5" fmla="*/ 60 h 62"/>
                    <a:gd name="T6" fmla="*/ 2 w 79"/>
                    <a:gd name="T7" fmla="*/ 2 h 62"/>
                    <a:gd name="T8" fmla="*/ 77 w 79"/>
                    <a:gd name="T9" fmla="*/ 2 h 62"/>
                    <a:gd name="T10" fmla="*/ 77 w 79"/>
                    <a:gd name="T11" fmla="*/ 60 h 62"/>
                    <a:gd name="T12" fmla="*/ 77 w 79"/>
                    <a:gd name="T13" fmla="*/ 60 h 62"/>
                    <a:gd name="T14" fmla="*/ 77 w 79"/>
                    <a:gd name="T15" fmla="*/ 60 h 62"/>
                    <a:gd name="T16" fmla="*/ 77 w 79"/>
                    <a:gd name="T17" fmla="*/ 60 h 62"/>
                    <a:gd name="T18" fmla="*/ 79 w 79"/>
                    <a:gd name="T19" fmla="*/ 60 h 62"/>
                    <a:gd name="T20" fmla="*/ 79 w 79"/>
                    <a:gd name="T21" fmla="*/ 0 h 62"/>
                    <a:gd name="T22" fmla="*/ 0 w 79"/>
                    <a:gd name="T23" fmla="*/ 0 h 62"/>
                    <a:gd name="T24" fmla="*/ 0 w 79"/>
                    <a:gd name="T25" fmla="*/ 62 h 62"/>
                    <a:gd name="T26" fmla="*/ 79 w 79"/>
                    <a:gd name="T27" fmla="*/ 62 h 62"/>
                    <a:gd name="T28" fmla="*/ 79 w 79"/>
                    <a:gd name="T29" fmla="*/ 60 h 62"/>
                    <a:gd name="T30" fmla="*/ 77 w 79"/>
                    <a:gd name="T31" fmla="*/ 6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9" h="62">
                      <a:moveTo>
                        <a:pt x="77" y="60"/>
                      </a:moveTo>
                      <a:lnTo>
                        <a:pt x="77" y="60"/>
                      </a:lnTo>
                      <a:lnTo>
                        <a:pt x="2" y="60"/>
                      </a:lnTo>
                      <a:lnTo>
                        <a:pt x="2" y="2"/>
                      </a:lnTo>
                      <a:lnTo>
                        <a:pt x="77" y="2"/>
                      </a:lnTo>
                      <a:lnTo>
                        <a:pt x="77" y="60"/>
                      </a:lnTo>
                      <a:lnTo>
                        <a:pt x="77" y="60"/>
                      </a:lnTo>
                      <a:lnTo>
                        <a:pt x="77" y="60"/>
                      </a:lnTo>
                      <a:lnTo>
                        <a:pt x="77" y="60"/>
                      </a:lnTo>
                      <a:lnTo>
                        <a:pt x="79" y="60"/>
                      </a:lnTo>
                      <a:lnTo>
                        <a:pt x="79" y="0"/>
                      </a:lnTo>
                      <a:lnTo>
                        <a:pt x="0" y="0"/>
                      </a:lnTo>
                      <a:lnTo>
                        <a:pt x="0" y="62"/>
                      </a:lnTo>
                      <a:lnTo>
                        <a:pt x="79" y="62"/>
                      </a:lnTo>
                      <a:lnTo>
                        <a:pt x="79" y="60"/>
                      </a:lnTo>
                      <a:lnTo>
                        <a:pt x="77" y="60"/>
                      </a:lnTo>
                      <a:close/>
                    </a:path>
                  </a:pathLst>
                </a:custGeom>
                <a:solidFill>
                  <a:srgbClr val="2B303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52" name="iŝḷïďê">
                  <a:extLst>
                    <a:ext uri="{FF2B5EF4-FFF2-40B4-BE49-F238E27FC236}">
                      <a16:creationId xmlns:a16="http://schemas.microsoft.com/office/drawing/2014/main" id="{77D5D4BD-5417-4C8A-947F-32E3A4028979}"/>
                    </a:ext>
                  </a:extLst>
                </p:cNvPr>
                <p:cNvSpPr/>
                <p:nvPr/>
              </p:nvSpPr>
              <p:spPr bwMode="auto">
                <a:xfrm>
                  <a:off x="7346192" y="1294102"/>
                  <a:ext cx="77434" cy="59791"/>
                </a:xfrm>
                <a:custGeom>
                  <a:avLst/>
                  <a:gdLst>
                    <a:gd name="T0" fmla="*/ 77 w 79"/>
                    <a:gd name="T1" fmla="*/ 61 h 61"/>
                    <a:gd name="T2" fmla="*/ 77 w 79"/>
                    <a:gd name="T3" fmla="*/ 58 h 61"/>
                    <a:gd name="T4" fmla="*/ 2 w 79"/>
                    <a:gd name="T5" fmla="*/ 58 h 61"/>
                    <a:gd name="T6" fmla="*/ 2 w 79"/>
                    <a:gd name="T7" fmla="*/ 2 h 61"/>
                    <a:gd name="T8" fmla="*/ 77 w 79"/>
                    <a:gd name="T9" fmla="*/ 2 h 61"/>
                    <a:gd name="T10" fmla="*/ 77 w 79"/>
                    <a:gd name="T11" fmla="*/ 61 h 61"/>
                    <a:gd name="T12" fmla="*/ 77 w 79"/>
                    <a:gd name="T13" fmla="*/ 61 h 61"/>
                    <a:gd name="T14" fmla="*/ 77 w 79"/>
                    <a:gd name="T15" fmla="*/ 58 h 61"/>
                    <a:gd name="T16" fmla="*/ 77 w 79"/>
                    <a:gd name="T17" fmla="*/ 61 h 61"/>
                    <a:gd name="T18" fmla="*/ 79 w 79"/>
                    <a:gd name="T19" fmla="*/ 61 h 61"/>
                    <a:gd name="T20" fmla="*/ 79 w 79"/>
                    <a:gd name="T21" fmla="*/ 0 h 61"/>
                    <a:gd name="T22" fmla="*/ 0 w 79"/>
                    <a:gd name="T23" fmla="*/ 0 h 61"/>
                    <a:gd name="T24" fmla="*/ 0 w 79"/>
                    <a:gd name="T25" fmla="*/ 61 h 61"/>
                    <a:gd name="T26" fmla="*/ 79 w 79"/>
                    <a:gd name="T27" fmla="*/ 61 h 61"/>
                    <a:gd name="T28" fmla="*/ 79 w 79"/>
                    <a:gd name="T29" fmla="*/ 61 h 61"/>
                    <a:gd name="T30" fmla="*/ 77 w 79"/>
                    <a:gd name="T31" fmla="*/ 61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9" h="61">
                      <a:moveTo>
                        <a:pt x="77" y="61"/>
                      </a:moveTo>
                      <a:lnTo>
                        <a:pt x="77" y="58"/>
                      </a:lnTo>
                      <a:lnTo>
                        <a:pt x="2" y="58"/>
                      </a:lnTo>
                      <a:lnTo>
                        <a:pt x="2" y="2"/>
                      </a:lnTo>
                      <a:lnTo>
                        <a:pt x="77" y="2"/>
                      </a:lnTo>
                      <a:lnTo>
                        <a:pt x="77" y="61"/>
                      </a:lnTo>
                      <a:lnTo>
                        <a:pt x="77" y="61"/>
                      </a:lnTo>
                      <a:lnTo>
                        <a:pt x="77" y="58"/>
                      </a:lnTo>
                      <a:lnTo>
                        <a:pt x="77" y="61"/>
                      </a:lnTo>
                      <a:lnTo>
                        <a:pt x="79" y="61"/>
                      </a:lnTo>
                      <a:lnTo>
                        <a:pt x="79" y="0"/>
                      </a:lnTo>
                      <a:lnTo>
                        <a:pt x="0" y="0"/>
                      </a:lnTo>
                      <a:lnTo>
                        <a:pt x="0" y="61"/>
                      </a:lnTo>
                      <a:lnTo>
                        <a:pt x="79" y="61"/>
                      </a:lnTo>
                      <a:lnTo>
                        <a:pt x="79" y="61"/>
                      </a:lnTo>
                      <a:lnTo>
                        <a:pt x="77" y="61"/>
                      </a:lnTo>
                      <a:close/>
                    </a:path>
                  </a:pathLst>
                </a:custGeom>
                <a:solidFill>
                  <a:srgbClr val="2B303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53" name="îŝḻídé">
                  <a:extLst>
                    <a:ext uri="{FF2B5EF4-FFF2-40B4-BE49-F238E27FC236}">
                      <a16:creationId xmlns:a16="http://schemas.microsoft.com/office/drawing/2014/main" id="{94B0F7AB-5724-4312-AC96-BD65C11148AB}"/>
                    </a:ext>
                  </a:extLst>
                </p:cNvPr>
                <p:cNvSpPr/>
                <p:nvPr/>
              </p:nvSpPr>
              <p:spPr bwMode="auto">
                <a:xfrm>
                  <a:off x="7421665" y="1467592"/>
                  <a:ext cx="75475" cy="58811"/>
                </a:xfrm>
                <a:prstGeom prst="rect">
                  <a:avLst/>
                </a:prstGeom>
                <a:solidFill>
                  <a:srgbClr val="A5C4DB"/>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154" name="ïšḷîḍé">
                  <a:extLst>
                    <a:ext uri="{FF2B5EF4-FFF2-40B4-BE49-F238E27FC236}">
                      <a16:creationId xmlns:a16="http://schemas.microsoft.com/office/drawing/2014/main" id="{B07CEB6E-9804-4A4E-A220-CD5286256BF2}"/>
                    </a:ext>
                  </a:extLst>
                </p:cNvPr>
                <p:cNvSpPr/>
                <p:nvPr/>
              </p:nvSpPr>
              <p:spPr bwMode="auto">
                <a:xfrm>
                  <a:off x="7421665" y="1235291"/>
                  <a:ext cx="77434" cy="60771"/>
                </a:xfrm>
                <a:custGeom>
                  <a:avLst/>
                  <a:gdLst>
                    <a:gd name="T0" fmla="*/ 77 w 79"/>
                    <a:gd name="T1" fmla="*/ 60 h 62"/>
                    <a:gd name="T2" fmla="*/ 77 w 79"/>
                    <a:gd name="T3" fmla="*/ 60 h 62"/>
                    <a:gd name="T4" fmla="*/ 2 w 79"/>
                    <a:gd name="T5" fmla="*/ 60 h 62"/>
                    <a:gd name="T6" fmla="*/ 2 w 79"/>
                    <a:gd name="T7" fmla="*/ 2 h 62"/>
                    <a:gd name="T8" fmla="*/ 77 w 79"/>
                    <a:gd name="T9" fmla="*/ 2 h 62"/>
                    <a:gd name="T10" fmla="*/ 77 w 79"/>
                    <a:gd name="T11" fmla="*/ 60 h 62"/>
                    <a:gd name="T12" fmla="*/ 77 w 79"/>
                    <a:gd name="T13" fmla="*/ 60 h 62"/>
                    <a:gd name="T14" fmla="*/ 77 w 79"/>
                    <a:gd name="T15" fmla="*/ 60 h 62"/>
                    <a:gd name="T16" fmla="*/ 77 w 79"/>
                    <a:gd name="T17" fmla="*/ 60 h 62"/>
                    <a:gd name="T18" fmla="*/ 79 w 79"/>
                    <a:gd name="T19" fmla="*/ 60 h 62"/>
                    <a:gd name="T20" fmla="*/ 79 w 79"/>
                    <a:gd name="T21" fmla="*/ 0 h 62"/>
                    <a:gd name="T22" fmla="*/ 0 w 79"/>
                    <a:gd name="T23" fmla="*/ 0 h 62"/>
                    <a:gd name="T24" fmla="*/ 0 w 79"/>
                    <a:gd name="T25" fmla="*/ 62 h 62"/>
                    <a:gd name="T26" fmla="*/ 79 w 79"/>
                    <a:gd name="T27" fmla="*/ 62 h 62"/>
                    <a:gd name="T28" fmla="*/ 79 w 79"/>
                    <a:gd name="T29" fmla="*/ 60 h 62"/>
                    <a:gd name="T30" fmla="*/ 77 w 79"/>
                    <a:gd name="T31" fmla="*/ 6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9" h="62">
                      <a:moveTo>
                        <a:pt x="77" y="60"/>
                      </a:moveTo>
                      <a:lnTo>
                        <a:pt x="77" y="60"/>
                      </a:lnTo>
                      <a:lnTo>
                        <a:pt x="2" y="60"/>
                      </a:lnTo>
                      <a:lnTo>
                        <a:pt x="2" y="2"/>
                      </a:lnTo>
                      <a:lnTo>
                        <a:pt x="77" y="2"/>
                      </a:lnTo>
                      <a:lnTo>
                        <a:pt x="77" y="60"/>
                      </a:lnTo>
                      <a:lnTo>
                        <a:pt x="77" y="60"/>
                      </a:lnTo>
                      <a:lnTo>
                        <a:pt x="77" y="60"/>
                      </a:lnTo>
                      <a:lnTo>
                        <a:pt x="77" y="60"/>
                      </a:lnTo>
                      <a:lnTo>
                        <a:pt x="79" y="60"/>
                      </a:lnTo>
                      <a:lnTo>
                        <a:pt x="79" y="0"/>
                      </a:lnTo>
                      <a:lnTo>
                        <a:pt x="0" y="0"/>
                      </a:lnTo>
                      <a:lnTo>
                        <a:pt x="0" y="62"/>
                      </a:lnTo>
                      <a:lnTo>
                        <a:pt x="79" y="62"/>
                      </a:lnTo>
                      <a:lnTo>
                        <a:pt x="79" y="60"/>
                      </a:lnTo>
                      <a:lnTo>
                        <a:pt x="77" y="60"/>
                      </a:lnTo>
                      <a:close/>
                    </a:path>
                  </a:pathLst>
                </a:custGeom>
                <a:solidFill>
                  <a:srgbClr val="2B303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55" name="iṩļïḓe">
                  <a:extLst>
                    <a:ext uri="{FF2B5EF4-FFF2-40B4-BE49-F238E27FC236}">
                      <a16:creationId xmlns:a16="http://schemas.microsoft.com/office/drawing/2014/main" id="{56E570EA-0F3F-4F40-9E59-9A0DB3AA21C1}"/>
                    </a:ext>
                  </a:extLst>
                </p:cNvPr>
                <p:cNvSpPr/>
                <p:nvPr/>
              </p:nvSpPr>
              <p:spPr bwMode="auto">
                <a:xfrm>
                  <a:off x="7421665" y="1178439"/>
                  <a:ext cx="77434" cy="58811"/>
                </a:xfrm>
                <a:custGeom>
                  <a:avLst/>
                  <a:gdLst>
                    <a:gd name="T0" fmla="*/ 77 w 79"/>
                    <a:gd name="T1" fmla="*/ 60 h 60"/>
                    <a:gd name="T2" fmla="*/ 77 w 79"/>
                    <a:gd name="T3" fmla="*/ 58 h 60"/>
                    <a:gd name="T4" fmla="*/ 2 w 79"/>
                    <a:gd name="T5" fmla="*/ 58 h 60"/>
                    <a:gd name="T6" fmla="*/ 2 w 79"/>
                    <a:gd name="T7" fmla="*/ 0 h 60"/>
                    <a:gd name="T8" fmla="*/ 77 w 79"/>
                    <a:gd name="T9" fmla="*/ 0 h 60"/>
                    <a:gd name="T10" fmla="*/ 77 w 79"/>
                    <a:gd name="T11" fmla="*/ 60 h 60"/>
                    <a:gd name="T12" fmla="*/ 77 w 79"/>
                    <a:gd name="T13" fmla="*/ 60 h 60"/>
                    <a:gd name="T14" fmla="*/ 77 w 79"/>
                    <a:gd name="T15" fmla="*/ 58 h 60"/>
                    <a:gd name="T16" fmla="*/ 77 w 79"/>
                    <a:gd name="T17" fmla="*/ 60 h 60"/>
                    <a:gd name="T18" fmla="*/ 79 w 79"/>
                    <a:gd name="T19" fmla="*/ 60 h 60"/>
                    <a:gd name="T20" fmla="*/ 79 w 79"/>
                    <a:gd name="T21" fmla="*/ 0 h 60"/>
                    <a:gd name="T22" fmla="*/ 0 w 79"/>
                    <a:gd name="T23" fmla="*/ 0 h 60"/>
                    <a:gd name="T24" fmla="*/ 0 w 79"/>
                    <a:gd name="T25" fmla="*/ 60 h 60"/>
                    <a:gd name="T26" fmla="*/ 79 w 79"/>
                    <a:gd name="T27" fmla="*/ 60 h 60"/>
                    <a:gd name="T28" fmla="*/ 79 w 79"/>
                    <a:gd name="T29" fmla="*/ 60 h 60"/>
                    <a:gd name="T30" fmla="*/ 77 w 79"/>
                    <a:gd name="T31" fmla="*/ 6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9" h="60">
                      <a:moveTo>
                        <a:pt x="77" y="60"/>
                      </a:moveTo>
                      <a:lnTo>
                        <a:pt x="77" y="58"/>
                      </a:lnTo>
                      <a:lnTo>
                        <a:pt x="2" y="58"/>
                      </a:lnTo>
                      <a:lnTo>
                        <a:pt x="2" y="0"/>
                      </a:lnTo>
                      <a:lnTo>
                        <a:pt x="77" y="0"/>
                      </a:lnTo>
                      <a:lnTo>
                        <a:pt x="77" y="60"/>
                      </a:lnTo>
                      <a:lnTo>
                        <a:pt x="77" y="60"/>
                      </a:lnTo>
                      <a:lnTo>
                        <a:pt x="77" y="58"/>
                      </a:lnTo>
                      <a:lnTo>
                        <a:pt x="77" y="60"/>
                      </a:lnTo>
                      <a:lnTo>
                        <a:pt x="79" y="60"/>
                      </a:lnTo>
                      <a:lnTo>
                        <a:pt x="79" y="0"/>
                      </a:lnTo>
                      <a:lnTo>
                        <a:pt x="0" y="0"/>
                      </a:lnTo>
                      <a:lnTo>
                        <a:pt x="0" y="60"/>
                      </a:lnTo>
                      <a:lnTo>
                        <a:pt x="79" y="60"/>
                      </a:lnTo>
                      <a:lnTo>
                        <a:pt x="79" y="60"/>
                      </a:lnTo>
                      <a:lnTo>
                        <a:pt x="77" y="60"/>
                      </a:lnTo>
                      <a:close/>
                    </a:path>
                  </a:pathLst>
                </a:custGeom>
                <a:solidFill>
                  <a:srgbClr val="2B303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56" name="iṡḻîďe">
                  <a:extLst>
                    <a:ext uri="{FF2B5EF4-FFF2-40B4-BE49-F238E27FC236}">
                      <a16:creationId xmlns:a16="http://schemas.microsoft.com/office/drawing/2014/main" id="{5BA48840-C571-45F5-B0BB-8422A729927D}"/>
                    </a:ext>
                  </a:extLst>
                </p:cNvPr>
                <p:cNvSpPr/>
                <p:nvPr/>
              </p:nvSpPr>
              <p:spPr bwMode="auto">
                <a:xfrm>
                  <a:off x="7421665" y="1350952"/>
                  <a:ext cx="77434" cy="61752"/>
                </a:xfrm>
                <a:custGeom>
                  <a:avLst/>
                  <a:gdLst>
                    <a:gd name="T0" fmla="*/ 77 w 79"/>
                    <a:gd name="T1" fmla="*/ 61 h 63"/>
                    <a:gd name="T2" fmla="*/ 77 w 79"/>
                    <a:gd name="T3" fmla="*/ 61 h 63"/>
                    <a:gd name="T4" fmla="*/ 2 w 79"/>
                    <a:gd name="T5" fmla="*/ 61 h 63"/>
                    <a:gd name="T6" fmla="*/ 2 w 79"/>
                    <a:gd name="T7" fmla="*/ 3 h 63"/>
                    <a:gd name="T8" fmla="*/ 77 w 79"/>
                    <a:gd name="T9" fmla="*/ 3 h 63"/>
                    <a:gd name="T10" fmla="*/ 77 w 79"/>
                    <a:gd name="T11" fmla="*/ 61 h 63"/>
                    <a:gd name="T12" fmla="*/ 77 w 79"/>
                    <a:gd name="T13" fmla="*/ 61 h 63"/>
                    <a:gd name="T14" fmla="*/ 77 w 79"/>
                    <a:gd name="T15" fmla="*/ 61 h 63"/>
                    <a:gd name="T16" fmla="*/ 77 w 79"/>
                    <a:gd name="T17" fmla="*/ 61 h 63"/>
                    <a:gd name="T18" fmla="*/ 79 w 79"/>
                    <a:gd name="T19" fmla="*/ 61 h 63"/>
                    <a:gd name="T20" fmla="*/ 79 w 79"/>
                    <a:gd name="T21" fmla="*/ 0 h 63"/>
                    <a:gd name="T22" fmla="*/ 0 w 79"/>
                    <a:gd name="T23" fmla="*/ 0 h 63"/>
                    <a:gd name="T24" fmla="*/ 0 w 79"/>
                    <a:gd name="T25" fmla="*/ 63 h 63"/>
                    <a:gd name="T26" fmla="*/ 79 w 79"/>
                    <a:gd name="T27" fmla="*/ 63 h 63"/>
                    <a:gd name="T28" fmla="*/ 79 w 79"/>
                    <a:gd name="T29" fmla="*/ 61 h 63"/>
                    <a:gd name="T30" fmla="*/ 77 w 79"/>
                    <a:gd name="T31" fmla="*/ 61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9" h="63">
                      <a:moveTo>
                        <a:pt x="77" y="61"/>
                      </a:moveTo>
                      <a:lnTo>
                        <a:pt x="77" y="61"/>
                      </a:lnTo>
                      <a:lnTo>
                        <a:pt x="2" y="61"/>
                      </a:lnTo>
                      <a:lnTo>
                        <a:pt x="2" y="3"/>
                      </a:lnTo>
                      <a:lnTo>
                        <a:pt x="77" y="3"/>
                      </a:lnTo>
                      <a:lnTo>
                        <a:pt x="77" y="61"/>
                      </a:lnTo>
                      <a:lnTo>
                        <a:pt x="77" y="61"/>
                      </a:lnTo>
                      <a:lnTo>
                        <a:pt x="77" y="61"/>
                      </a:lnTo>
                      <a:lnTo>
                        <a:pt x="77" y="61"/>
                      </a:lnTo>
                      <a:lnTo>
                        <a:pt x="79" y="61"/>
                      </a:lnTo>
                      <a:lnTo>
                        <a:pt x="79" y="0"/>
                      </a:lnTo>
                      <a:lnTo>
                        <a:pt x="0" y="0"/>
                      </a:lnTo>
                      <a:lnTo>
                        <a:pt x="0" y="63"/>
                      </a:lnTo>
                      <a:lnTo>
                        <a:pt x="79" y="63"/>
                      </a:lnTo>
                      <a:lnTo>
                        <a:pt x="79" y="61"/>
                      </a:lnTo>
                      <a:lnTo>
                        <a:pt x="77" y="61"/>
                      </a:lnTo>
                      <a:close/>
                    </a:path>
                  </a:pathLst>
                </a:custGeom>
                <a:solidFill>
                  <a:srgbClr val="2B303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57" name="íşlïḑe">
                  <a:extLst>
                    <a:ext uri="{FF2B5EF4-FFF2-40B4-BE49-F238E27FC236}">
                      <a16:creationId xmlns:a16="http://schemas.microsoft.com/office/drawing/2014/main" id="{0400CB34-E86B-4026-AC13-3CA4985DE577}"/>
                    </a:ext>
                  </a:extLst>
                </p:cNvPr>
                <p:cNvSpPr/>
                <p:nvPr/>
              </p:nvSpPr>
              <p:spPr bwMode="auto">
                <a:xfrm>
                  <a:off x="7421665" y="1410742"/>
                  <a:ext cx="77434" cy="58811"/>
                </a:xfrm>
                <a:custGeom>
                  <a:avLst/>
                  <a:gdLst>
                    <a:gd name="T0" fmla="*/ 77 w 79"/>
                    <a:gd name="T1" fmla="*/ 60 h 60"/>
                    <a:gd name="T2" fmla="*/ 77 w 79"/>
                    <a:gd name="T3" fmla="*/ 58 h 60"/>
                    <a:gd name="T4" fmla="*/ 2 w 79"/>
                    <a:gd name="T5" fmla="*/ 58 h 60"/>
                    <a:gd name="T6" fmla="*/ 2 w 79"/>
                    <a:gd name="T7" fmla="*/ 2 h 60"/>
                    <a:gd name="T8" fmla="*/ 77 w 79"/>
                    <a:gd name="T9" fmla="*/ 2 h 60"/>
                    <a:gd name="T10" fmla="*/ 77 w 79"/>
                    <a:gd name="T11" fmla="*/ 60 h 60"/>
                    <a:gd name="T12" fmla="*/ 77 w 79"/>
                    <a:gd name="T13" fmla="*/ 60 h 60"/>
                    <a:gd name="T14" fmla="*/ 77 w 79"/>
                    <a:gd name="T15" fmla="*/ 58 h 60"/>
                    <a:gd name="T16" fmla="*/ 77 w 79"/>
                    <a:gd name="T17" fmla="*/ 60 h 60"/>
                    <a:gd name="T18" fmla="*/ 79 w 79"/>
                    <a:gd name="T19" fmla="*/ 60 h 60"/>
                    <a:gd name="T20" fmla="*/ 79 w 79"/>
                    <a:gd name="T21" fmla="*/ 0 h 60"/>
                    <a:gd name="T22" fmla="*/ 0 w 79"/>
                    <a:gd name="T23" fmla="*/ 0 h 60"/>
                    <a:gd name="T24" fmla="*/ 0 w 79"/>
                    <a:gd name="T25" fmla="*/ 60 h 60"/>
                    <a:gd name="T26" fmla="*/ 79 w 79"/>
                    <a:gd name="T27" fmla="*/ 60 h 60"/>
                    <a:gd name="T28" fmla="*/ 79 w 79"/>
                    <a:gd name="T29" fmla="*/ 60 h 60"/>
                    <a:gd name="T30" fmla="*/ 77 w 79"/>
                    <a:gd name="T31" fmla="*/ 6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9" h="60">
                      <a:moveTo>
                        <a:pt x="77" y="60"/>
                      </a:moveTo>
                      <a:lnTo>
                        <a:pt x="77" y="58"/>
                      </a:lnTo>
                      <a:lnTo>
                        <a:pt x="2" y="58"/>
                      </a:lnTo>
                      <a:lnTo>
                        <a:pt x="2" y="2"/>
                      </a:lnTo>
                      <a:lnTo>
                        <a:pt x="77" y="2"/>
                      </a:lnTo>
                      <a:lnTo>
                        <a:pt x="77" y="60"/>
                      </a:lnTo>
                      <a:lnTo>
                        <a:pt x="77" y="60"/>
                      </a:lnTo>
                      <a:lnTo>
                        <a:pt x="77" y="58"/>
                      </a:lnTo>
                      <a:lnTo>
                        <a:pt x="77" y="60"/>
                      </a:lnTo>
                      <a:lnTo>
                        <a:pt x="79" y="60"/>
                      </a:lnTo>
                      <a:lnTo>
                        <a:pt x="79" y="0"/>
                      </a:lnTo>
                      <a:lnTo>
                        <a:pt x="0" y="0"/>
                      </a:lnTo>
                      <a:lnTo>
                        <a:pt x="0" y="60"/>
                      </a:lnTo>
                      <a:lnTo>
                        <a:pt x="79" y="60"/>
                      </a:lnTo>
                      <a:lnTo>
                        <a:pt x="79" y="60"/>
                      </a:lnTo>
                      <a:lnTo>
                        <a:pt x="77" y="60"/>
                      </a:lnTo>
                      <a:close/>
                    </a:path>
                  </a:pathLst>
                </a:custGeom>
                <a:solidFill>
                  <a:srgbClr val="2B303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58" name="íŝľîḓè">
                  <a:extLst>
                    <a:ext uri="{FF2B5EF4-FFF2-40B4-BE49-F238E27FC236}">
                      <a16:creationId xmlns:a16="http://schemas.microsoft.com/office/drawing/2014/main" id="{512C4715-DED7-47DC-B460-08D0DC4D2ABF}"/>
                    </a:ext>
                  </a:extLst>
                </p:cNvPr>
                <p:cNvSpPr/>
                <p:nvPr/>
              </p:nvSpPr>
              <p:spPr bwMode="auto">
                <a:xfrm>
                  <a:off x="7421665" y="1467592"/>
                  <a:ext cx="77434" cy="60771"/>
                </a:xfrm>
                <a:custGeom>
                  <a:avLst/>
                  <a:gdLst>
                    <a:gd name="T0" fmla="*/ 77 w 79"/>
                    <a:gd name="T1" fmla="*/ 60 h 62"/>
                    <a:gd name="T2" fmla="*/ 77 w 79"/>
                    <a:gd name="T3" fmla="*/ 60 h 62"/>
                    <a:gd name="T4" fmla="*/ 2 w 79"/>
                    <a:gd name="T5" fmla="*/ 60 h 62"/>
                    <a:gd name="T6" fmla="*/ 2 w 79"/>
                    <a:gd name="T7" fmla="*/ 2 h 62"/>
                    <a:gd name="T8" fmla="*/ 77 w 79"/>
                    <a:gd name="T9" fmla="*/ 2 h 62"/>
                    <a:gd name="T10" fmla="*/ 77 w 79"/>
                    <a:gd name="T11" fmla="*/ 60 h 62"/>
                    <a:gd name="T12" fmla="*/ 77 w 79"/>
                    <a:gd name="T13" fmla="*/ 60 h 62"/>
                    <a:gd name="T14" fmla="*/ 77 w 79"/>
                    <a:gd name="T15" fmla="*/ 60 h 62"/>
                    <a:gd name="T16" fmla="*/ 77 w 79"/>
                    <a:gd name="T17" fmla="*/ 60 h 62"/>
                    <a:gd name="T18" fmla="*/ 79 w 79"/>
                    <a:gd name="T19" fmla="*/ 60 h 62"/>
                    <a:gd name="T20" fmla="*/ 79 w 79"/>
                    <a:gd name="T21" fmla="*/ 0 h 62"/>
                    <a:gd name="T22" fmla="*/ 0 w 79"/>
                    <a:gd name="T23" fmla="*/ 0 h 62"/>
                    <a:gd name="T24" fmla="*/ 0 w 79"/>
                    <a:gd name="T25" fmla="*/ 62 h 62"/>
                    <a:gd name="T26" fmla="*/ 79 w 79"/>
                    <a:gd name="T27" fmla="*/ 62 h 62"/>
                    <a:gd name="T28" fmla="*/ 79 w 79"/>
                    <a:gd name="T29" fmla="*/ 60 h 62"/>
                    <a:gd name="T30" fmla="*/ 77 w 79"/>
                    <a:gd name="T31" fmla="*/ 6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9" h="62">
                      <a:moveTo>
                        <a:pt x="77" y="60"/>
                      </a:moveTo>
                      <a:lnTo>
                        <a:pt x="77" y="60"/>
                      </a:lnTo>
                      <a:lnTo>
                        <a:pt x="2" y="60"/>
                      </a:lnTo>
                      <a:lnTo>
                        <a:pt x="2" y="2"/>
                      </a:lnTo>
                      <a:lnTo>
                        <a:pt x="77" y="2"/>
                      </a:lnTo>
                      <a:lnTo>
                        <a:pt x="77" y="60"/>
                      </a:lnTo>
                      <a:lnTo>
                        <a:pt x="77" y="60"/>
                      </a:lnTo>
                      <a:lnTo>
                        <a:pt x="77" y="60"/>
                      </a:lnTo>
                      <a:lnTo>
                        <a:pt x="77" y="60"/>
                      </a:lnTo>
                      <a:lnTo>
                        <a:pt x="79" y="60"/>
                      </a:lnTo>
                      <a:lnTo>
                        <a:pt x="79" y="0"/>
                      </a:lnTo>
                      <a:lnTo>
                        <a:pt x="0" y="0"/>
                      </a:lnTo>
                      <a:lnTo>
                        <a:pt x="0" y="62"/>
                      </a:lnTo>
                      <a:lnTo>
                        <a:pt x="79" y="62"/>
                      </a:lnTo>
                      <a:lnTo>
                        <a:pt x="79" y="60"/>
                      </a:lnTo>
                      <a:lnTo>
                        <a:pt x="77" y="60"/>
                      </a:lnTo>
                      <a:close/>
                    </a:path>
                  </a:pathLst>
                </a:custGeom>
                <a:solidFill>
                  <a:srgbClr val="2B303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59" name="i$ļíḓê">
                  <a:extLst>
                    <a:ext uri="{FF2B5EF4-FFF2-40B4-BE49-F238E27FC236}">
                      <a16:creationId xmlns:a16="http://schemas.microsoft.com/office/drawing/2014/main" id="{BC6D7C2F-ACEE-490A-B759-AE8557F4315A}"/>
                    </a:ext>
                  </a:extLst>
                </p:cNvPr>
                <p:cNvSpPr/>
                <p:nvPr/>
              </p:nvSpPr>
              <p:spPr bwMode="auto">
                <a:xfrm>
                  <a:off x="7421665" y="1294102"/>
                  <a:ext cx="77434" cy="59791"/>
                </a:xfrm>
                <a:custGeom>
                  <a:avLst/>
                  <a:gdLst>
                    <a:gd name="T0" fmla="*/ 77 w 79"/>
                    <a:gd name="T1" fmla="*/ 61 h 61"/>
                    <a:gd name="T2" fmla="*/ 77 w 79"/>
                    <a:gd name="T3" fmla="*/ 58 h 61"/>
                    <a:gd name="T4" fmla="*/ 2 w 79"/>
                    <a:gd name="T5" fmla="*/ 58 h 61"/>
                    <a:gd name="T6" fmla="*/ 2 w 79"/>
                    <a:gd name="T7" fmla="*/ 2 h 61"/>
                    <a:gd name="T8" fmla="*/ 77 w 79"/>
                    <a:gd name="T9" fmla="*/ 2 h 61"/>
                    <a:gd name="T10" fmla="*/ 77 w 79"/>
                    <a:gd name="T11" fmla="*/ 61 h 61"/>
                    <a:gd name="T12" fmla="*/ 77 w 79"/>
                    <a:gd name="T13" fmla="*/ 61 h 61"/>
                    <a:gd name="T14" fmla="*/ 77 w 79"/>
                    <a:gd name="T15" fmla="*/ 58 h 61"/>
                    <a:gd name="T16" fmla="*/ 77 w 79"/>
                    <a:gd name="T17" fmla="*/ 61 h 61"/>
                    <a:gd name="T18" fmla="*/ 79 w 79"/>
                    <a:gd name="T19" fmla="*/ 61 h 61"/>
                    <a:gd name="T20" fmla="*/ 79 w 79"/>
                    <a:gd name="T21" fmla="*/ 0 h 61"/>
                    <a:gd name="T22" fmla="*/ 0 w 79"/>
                    <a:gd name="T23" fmla="*/ 0 h 61"/>
                    <a:gd name="T24" fmla="*/ 0 w 79"/>
                    <a:gd name="T25" fmla="*/ 61 h 61"/>
                    <a:gd name="T26" fmla="*/ 79 w 79"/>
                    <a:gd name="T27" fmla="*/ 61 h 61"/>
                    <a:gd name="T28" fmla="*/ 79 w 79"/>
                    <a:gd name="T29" fmla="*/ 61 h 61"/>
                    <a:gd name="T30" fmla="*/ 77 w 79"/>
                    <a:gd name="T31" fmla="*/ 61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9" h="61">
                      <a:moveTo>
                        <a:pt x="77" y="61"/>
                      </a:moveTo>
                      <a:lnTo>
                        <a:pt x="77" y="58"/>
                      </a:lnTo>
                      <a:lnTo>
                        <a:pt x="2" y="58"/>
                      </a:lnTo>
                      <a:lnTo>
                        <a:pt x="2" y="2"/>
                      </a:lnTo>
                      <a:lnTo>
                        <a:pt x="77" y="2"/>
                      </a:lnTo>
                      <a:lnTo>
                        <a:pt x="77" y="61"/>
                      </a:lnTo>
                      <a:lnTo>
                        <a:pt x="77" y="61"/>
                      </a:lnTo>
                      <a:lnTo>
                        <a:pt x="77" y="58"/>
                      </a:lnTo>
                      <a:lnTo>
                        <a:pt x="77" y="61"/>
                      </a:lnTo>
                      <a:lnTo>
                        <a:pt x="79" y="61"/>
                      </a:lnTo>
                      <a:lnTo>
                        <a:pt x="79" y="0"/>
                      </a:lnTo>
                      <a:lnTo>
                        <a:pt x="0" y="0"/>
                      </a:lnTo>
                      <a:lnTo>
                        <a:pt x="0" y="61"/>
                      </a:lnTo>
                      <a:lnTo>
                        <a:pt x="79" y="61"/>
                      </a:lnTo>
                      <a:lnTo>
                        <a:pt x="79" y="61"/>
                      </a:lnTo>
                      <a:lnTo>
                        <a:pt x="77" y="61"/>
                      </a:lnTo>
                      <a:close/>
                    </a:path>
                  </a:pathLst>
                </a:custGeom>
                <a:solidFill>
                  <a:srgbClr val="2B303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60" name="íś1îďè">
                  <a:extLst>
                    <a:ext uri="{FF2B5EF4-FFF2-40B4-BE49-F238E27FC236}">
                      <a16:creationId xmlns:a16="http://schemas.microsoft.com/office/drawing/2014/main" id="{38508AD0-8112-4523-A5B4-3BC237328258}"/>
                    </a:ext>
                  </a:extLst>
                </p:cNvPr>
                <p:cNvSpPr/>
                <p:nvPr/>
              </p:nvSpPr>
              <p:spPr bwMode="auto">
                <a:xfrm>
                  <a:off x="7497139" y="1353891"/>
                  <a:ext cx="298955" cy="56850"/>
                </a:xfrm>
                <a:prstGeom prst="rect">
                  <a:avLst/>
                </a:prstGeom>
                <a:solidFill>
                  <a:srgbClr val="FFB6C4"/>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161" name="ïṡ1îḓé">
                  <a:extLst>
                    <a:ext uri="{FF2B5EF4-FFF2-40B4-BE49-F238E27FC236}">
                      <a16:creationId xmlns:a16="http://schemas.microsoft.com/office/drawing/2014/main" id="{9F3C7729-34DD-4634-8E07-ED98EA412810}"/>
                    </a:ext>
                  </a:extLst>
                </p:cNvPr>
                <p:cNvSpPr/>
                <p:nvPr/>
              </p:nvSpPr>
              <p:spPr bwMode="auto">
                <a:xfrm>
                  <a:off x="7648087" y="1469553"/>
                  <a:ext cx="75475" cy="56850"/>
                </a:xfrm>
                <a:prstGeom prst="rect">
                  <a:avLst/>
                </a:prstGeom>
                <a:solidFill>
                  <a:srgbClr val="FFB6C4"/>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162" name="ïsḷïde">
                  <a:extLst>
                    <a:ext uri="{FF2B5EF4-FFF2-40B4-BE49-F238E27FC236}">
                      <a16:creationId xmlns:a16="http://schemas.microsoft.com/office/drawing/2014/main" id="{6EC63B65-F508-4685-BAC5-F622E8807116}"/>
                    </a:ext>
                  </a:extLst>
                </p:cNvPr>
                <p:cNvSpPr/>
                <p:nvPr/>
              </p:nvSpPr>
              <p:spPr bwMode="auto">
                <a:xfrm>
                  <a:off x="7497139" y="1235291"/>
                  <a:ext cx="75475" cy="60771"/>
                </a:xfrm>
                <a:custGeom>
                  <a:avLst/>
                  <a:gdLst>
                    <a:gd name="T0" fmla="*/ 77 w 77"/>
                    <a:gd name="T1" fmla="*/ 60 h 62"/>
                    <a:gd name="T2" fmla="*/ 77 w 77"/>
                    <a:gd name="T3" fmla="*/ 60 h 62"/>
                    <a:gd name="T4" fmla="*/ 2 w 77"/>
                    <a:gd name="T5" fmla="*/ 60 h 62"/>
                    <a:gd name="T6" fmla="*/ 2 w 77"/>
                    <a:gd name="T7" fmla="*/ 2 h 62"/>
                    <a:gd name="T8" fmla="*/ 75 w 77"/>
                    <a:gd name="T9" fmla="*/ 2 h 62"/>
                    <a:gd name="T10" fmla="*/ 75 w 77"/>
                    <a:gd name="T11" fmla="*/ 60 h 62"/>
                    <a:gd name="T12" fmla="*/ 77 w 77"/>
                    <a:gd name="T13" fmla="*/ 60 h 62"/>
                    <a:gd name="T14" fmla="*/ 77 w 77"/>
                    <a:gd name="T15" fmla="*/ 60 h 62"/>
                    <a:gd name="T16" fmla="*/ 77 w 77"/>
                    <a:gd name="T17" fmla="*/ 60 h 62"/>
                    <a:gd name="T18" fmla="*/ 77 w 77"/>
                    <a:gd name="T19" fmla="*/ 60 h 62"/>
                    <a:gd name="T20" fmla="*/ 77 w 77"/>
                    <a:gd name="T21" fmla="*/ 0 h 62"/>
                    <a:gd name="T22" fmla="*/ 0 w 77"/>
                    <a:gd name="T23" fmla="*/ 0 h 62"/>
                    <a:gd name="T24" fmla="*/ 0 w 77"/>
                    <a:gd name="T25" fmla="*/ 62 h 62"/>
                    <a:gd name="T26" fmla="*/ 77 w 77"/>
                    <a:gd name="T27" fmla="*/ 62 h 62"/>
                    <a:gd name="T28" fmla="*/ 77 w 77"/>
                    <a:gd name="T29" fmla="*/ 60 h 62"/>
                    <a:gd name="T30" fmla="*/ 77 w 77"/>
                    <a:gd name="T31" fmla="*/ 6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7" h="62">
                      <a:moveTo>
                        <a:pt x="77" y="60"/>
                      </a:moveTo>
                      <a:lnTo>
                        <a:pt x="77" y="60"/>
                      </a:lnTo>
                      <a:lnTo>
                        <a:pt x="2" y="60"/>
                      </a:lnTo>
                      <a:lnTo>
                        <a:pt x="2" y="2"/>
                      </a:lnTo>
                      <a:lnTo>
                        <a:pt x="75" y="2"/>
                      </a:lnTo>
                      <a:lnTo>
                        <a:pt x="75" y="60"/>
                      </a:lnTo>
                      <a:lnTo>
                        <a:pt x="77" y="60"/>
                      </a:lnTo>
                      <a:lnTo>
                        <a:pt x="77" y="60"/>
                      </a:lnTo>
                      <a:lnTo>
                        <a:pt x="77" y="60"/>
                      </a:lnTo>
                      <a:lnTo>
                        <a:pt x="77" y="60"/>
                      </a:lnTo>
                      <a:lnTo>
                        <a:pt x="77" y="0"/>
                      </a:lnTo>
                      <a:lnTo>
                        <a:pt x="0" y="0"/>
                      </a:lnTo>
                      <a:lnTo>
                        <a:pt x="0" y="62"/>
                      </a:lnTo>
                      <a:lnTo>
                        <a:pt x="77" y="62"/>
                      </a:lnTo>
                      <a:lnTo>
                        <a:pt x="77" y="60"/>
                      </a:lnTo>
                      <a:lnTo>
                        <a:pt x="77" y="60"/>
                      </a:lnTo>
                      <a:close/>
                    </a:path>
                  </a:pathLst>
                </a:custGeom>
                <a:solidFill>
                  <a:srgbClr val="2B303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63" name="íSlídé">
                  <a:extLst>
                    <a:ext uri="{FF2B5EF4-FFF2-40B4-BE49-F238E27FC236}">
                      <a16:creationId xmlns:a16="http://schemas.microsoft.com/office/drawing/2014/main" id="{A41082EE-EA07-4F35-836F-D2D557C3E5C0}"/>
                    </a:ext>
                  </a:extLst>
                </p:cNvPr>
                <p:cNvSpPr/>
                <p:nvPr/>
              </p:nvSpPr>
              <p:spPr bwMode="auto">
                <a:xfrm>
                  <a:off x="7497139" y="1178439"/>
                  <a:ext cx="75475" cy="58811"/>
                </a:xfrm>
                <a:custGeom>
                  <a:avLst/>
                  <a:gdLst>
                    <a:gd name="T0" fmla="*/ 77 w 77"/>
                    <a:gd name="T1" fmla="*/ 60 h 60"/>
                    <a:gd name="T2" fmla="*/ 77 w 77"/>
                    <a:gd name="T3" fmla="*/ 58 h 60"/>
                    <a:gd name="T4" fmla="*/ 2 w 77"/>
                    <a:gd name="T5" fmla="*/ 58 h 60"/>
                    <a:gd name="T6" fmla="*/ 2 w 77"/>
                    <a:gd name="T7" fmla="*/ 0 h 60"/>
                    <a:gd name="T8" fmla="*/ 75 w 77"/>
                    <a:gd name="T9" fmla="*/ 0 h 60"/>
                    <a:gd name="T10" fmla="*/ 75 w 77"/>
                    <a:gd name="T11" fmla="*/ 60 h 60"/>
                    <a:gd name="T12" fmla="*/ 77 w 77"/>
                    <a:gd name="T13" fmla="*/ 60 h 60"/>
                    <a:gd name="T14" fmla="*/ 77 w 77"/>
                    <a:gd name="T15" fmla="*/ 58 h 60"/>
                    <a:gd name="T16" fmla="*/ 77 w 77"/>
                    <a:gd name="T17" fmla="*/ 60 h 60"/>
                    <a:gd name="T18" fmla="*/ 77 w 77"/>
                    <a:gd name="T19" fmla="*/ 60 h 60"/>
                    <a:gd name="T20" fmla="*/ 77 w 77"/>
                    <a:gd name="T21" fmla="*/ 0 h 60"/>
                    <a:gd name="T22" fmla="*/ 0 w 77"/>
                    <a:gd name="T23" fmla="*/ 0 h 60"/>
                    <a:gd name="T24" fmla="*/ 0 w 77"/>
                    <a:gd name="T25" fmla="*/ 60 h 60"/>
                    <a:gd name="T26" fmla="*/ 77 w 77"/>
                    <a:gd name="T27" fmla="*/ 60 h 60"/>
                    <a:gd name="T28" fmla="*/ 77 w 77"/>
                    <a:gd name="T29" fmla="*/ 60 h 60"/>
                    <a:gd name="T30" fmla="*/ 77 w 77"/>
                    <a:gd name="T31" fmla="*/ 6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7" h="60">
                      <a:moveTo>
                        <a:pt x="77" y="60"/>
                      </a:moveTo>
                      <a:lnTo>
                        <a:pt x="77" y="58"/>
                      </a:lnTo>
                      <a:lnTo>
                        <a:pt x="2" y="58"/>
                      </a:lnTo>
                      <a:lnTo>
                        <a:pt x="2" y="0"/>
                      </a:lnTo>
                      <a:lnTo>
                        <a:pt x="75" y="0"/>
                      </a:lnTo>
                      <a:lnTo>
                        <a:pt x="75" y="60"/>
                      </a:lnTo>
                      <a:lnTo>
                        <a:pt x="77" y="60"/>
                      </a:lnTo>
                      <a:lnTo>
                        <a:pt x="77" y="58"/>
                      </a:lnTo>
                      <a:lnTo>
                        <a:pt x="77" y="60"/>
                      </a:lnTo>
                      <a:lnTo>
                        <a:pt x="77" y="60"/>
                      </a:lnTo>
                      <a:lnTo>
                        <a:pt x="77" y="0"/>
                      </a:lnTo>
                      <a:lnTo>
                        <a:pt x="0" y="0"/>
                      </a:lnTo>
                      <a:lnTo>
                        <a:pt x="0" y="60"/>
                      </a:lnTo>
                      <a:lnTo>
                        <a:pt x="77" y="60"/>
                      </a:lnTo>
                      <a:lnTo>
                        <a:pt x="77" y="60"/>
                      </a:lnTo>
                      <a:lnTo>
                        <a:pt x="77" y="60"/>
                      </a:lnTo>
                      <a:close/>
                    </a:path>
                  </a:pathLst>
                </a:custGeom>
                <a:solidFill>
                  <a:srgbClr val="2B303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64" name="iṥļiḑé">
                  <a:extLst>
                    <a:ext uri="{FF2B5EF4-FFF2-40B4-BE49-F238E27FC236}">
                      <a16:creationId xmlns:a16="http://schemas.microsoft.com/office/drawing/2014/main" id="{997A71B0-CACF-4470-ACE2-F9E827209B2D}"/>
                    </a:ext>
                  </a:extLst>
                </p:cNvPr>
                <p:cNvSpPr/>
                <p:nvPr/>
              </p:nvSpPr>
              <p:spPr bwMode="auto">
                <a:xfrm>
                  <a:off x="7497139" y="1350952"/>
                  <a:ext cx="75475" cy="61752"/>
                </a:xfrm>
                <a:custGeom>
                  <a:avLst/>
                  <a:gdLst>
                    <a:gd name="T0" fmla="*/ 77 w 77"/>
                    <a:gd name="T1" fmla="*/ 61 h 63"/>
                    <a:gd name="T2" fmla="*/ 77 w 77"/>
                    <a:gd name="T3" fmla="*/ 61 h 63"/>
                    <a:gd name="T4" fmla="*/ 2 w 77"/>
                    <a:gd name="T5" fmla="*/ 61 h 63"/>
                    <a:gd name="T6" fmla="*/ 2 w 77"/>
                    <a:gd name="T7" fmla="*/ 3 h 63"/>
                    <a:gd name="T8" fmla="*/ 75 w 77"/>
                    <a:gd name="T9" fmla="*/ 3 h 63"/>
                    <a:gd name="T10" fmla="*/ 75 w 77"/>
                    <a:gd name="T11" fmla="*/ 61 h 63"/>
                    <a:gd name="T12" fmla="*/ 77 w 77"/>
                    <a:gd name="T13" fmla="*/ 61 h 63"/>
                    <a:gd name="T14" fmla="*/ 77 w 77"/>
                    <a:gd name="T15" fmla="*/ 61 h 63"/>
                    <a:gd name="T16" fmla="*/ 77 w 77"/>
                    <a:gd name="T17" fmla="*/ 61 h 63"/>
                    <a:gd name="T18" fmla="*/ 77 w 77"/>
                    <a:gd name="T19" fmla="*/ 61 h 63"/>
                    <a:gd name="T20" fmla="*/ 77 w 77"/>
                    <a:gd name="T21" fmla="*/ 0 h 63"/>
                    <a:gd name="T22" fmla="*/ 0 w 77"/>
                    <a:gd name="T23" fmla="*/ 0 h 63"/>
                    <a:gd name="T24" fmla="*/ 0 w 77"/>
                    <a:gd name="T25" fmla="*/ 63 h 63"/>
                    <a:gd name="T26" fmla="*/ 77 w 77"/>
                    <a:gd name="T27" fmla="*/ 63 h 63"/>
                    <a:gd name="T28" fmla="*/ 77 w 77"/>
                    <a:gd name="T29" fmla="*/ 61 h 63"/>
                    <a:gd name="T30" fmla="*/ 77 w 77"/>
                    <a:gd name="T31" fmla="*/ 61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7" h="63">
                      <a:moveTo>
                        <a:pt x="77" y="61"/>
                      </a:moveTo>
                      <a:lnTo>
                        <a:pt x="77" y="61"/>
                      </a:lnTo>
                      <a:lnTo>
                        <a:pt x="2" y="61"/>
                      </a:lnTo>
                      <a:lnTo>
                        <a:pt x="2" y="3"/>
                      </a:lnTo>
                      <a:lnTo>
                        <a:pt x="75" y="3"/>
                      </a:lnTo>
                      <a:lnTo>
                        <a:pt x="75" y="61"/>
                      </a:lnTo>
                      <a:lnTo>
                        <a:pt x="77" y="61"/>
                      </a:lnTo>
                      <a:lnTo>
                        <a:pt x="77" y="61"/>
                      </a:lnTo>
                      <a:lnTo>
                        <a:pt x="77" y="61"/>
                      </a:lnTo>
                      <a:lnTo>
                        <a:pt x="77" y="61"/>
                      </a:lnTo>
                      <a:lnTo>
                        <a:pt x="77" y="0"/>
                      </a:lnTo>
                      <a:lnTo>
                        <a:pt x="0" y="0"/>
                      </a:lnTo>
                      <a:lnTo>
                        <a:pt x="0" y="63"/>
                      </a:lnTo>
                      <a:lnTo>
                        <a:pt x="77" y="63"/>
                      </a:lnTo>
                      <a:lnTo>
                        <a:pt x="77" y="61"/>
                      </a:lnTo>
                      <a:lnTo>
                        <a:pt x="77" y="61"/>
                      </a:lnTo>
                      <a:close/>
                    </a:path>
                  </a:pathLst>
                </a:custGeom>
                <a:solidFill>
                  <a:srgbClr val="2B303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65" name="íṧḷiḋé">
                  <a:extLst>
                    <a:ext uri="{FF2B5EF4-FFF2-40B4-BE49-F238E27FC236}">
                      <a16:creationId xmlns:a16="http://schemas.microsoft.com/office/drawing/2014/main" id="{7D3BC2E9-3DCF-440B-9314-AE4E16A5EB9F}"/>
                    </a:ext>
                  </a:extLst>
                </p:cNvPr>
                <p:cNvSpPr/>
                <p:nvPr/>
              </p:nvSpPr>
              <p:spPr bwMode="auto">
                <a:xfrm>
                  <a:off x="7497139" y="1410742"/>
                  <a:ext cx="75475" cy="58811"/>
                </a:xfrm>
                <a:custGeom>
                  <a:avLst/>
                  <a:gdLst>
                    <a:gd name="T0" fmla="*/ 77 w 77"/>
                    <a:gd name="T1" fmla="*/ 60 h 60"/>
                    <a:gd name="T2" fmla="*/ 77 w 77"/>
                    <a:gd name="T3" fmla="*/ 58 h 60"/>
                    <a:gd name="T4" fmla="*/ 2 w 77"/>
                    <a:gd name="T5" fmla="*/ 58 h 60"/>
                    <a:gd name="T6" fmla="*/ 2 w 77"/>
                    <a:gd name="T7" fmla="*/ 2 h 60"/>
                    <a:gd name="T8" fmla="*/ 75 w 77"/>
                    <a:gd name="T9" fmla="*/ 2 h 60"/>
                    <a:gd name="T10" fmla="*/ 75 w 77"/>
                    <a:gd name="T11" fmla="*/ 60 h 60"/>
                    <a:gd name="T12" fmla="*/ 77 w 77"/>
                    <a:gd name="T13" fmla="*/ 60 h 60"/>
                    <a:gd name="T14" fmla="*/ 77 w 77"/>
                    <a:gd name="T15" fmla="*/ 58 h 60"/>
                    <a:gd name="T16" fmla="*/ 77 w 77"/>
                    <a:gd name="T17" fmla="*/ 60 h 60"/>
                    <a:gd name="T18" fmla="*/ 77 w 77"/>
                    <a:gd name="T19" fmla="*/ 60 h 60"/>
                    <a:gd name="T20" fmla="*/ 77 w 77"/>
                    <a:gd name="T21" fmla="*/ 0 h 60"/>
                    <a:gd name="T22" fmla="*/ 0 w 77"/>
                    <a:gd name="T23" fmla="*/ 0 h 60"/>
                    <a:gd name="T24" fmla="*/ 0 w 77"/>
                    <a:gd name="T25" fmla="*/ 60 h 60"/>
                    <a:gd name="T26" fmla="*/ 77 w 77"/>
                    <a:gd name="T27" fmla="*/ 60 h 60"/>
                    <a:gd name="T28" fmla="*/ 77 w 77"/>
                    <a:gd name="T29" fmla="*/ 60 h 60"/>
                    <a:gd name="T30" fmla="*/ 77 w 77"/>
                    <a:gd name="T31" fmla="*/ 6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7" h="60">
                      <a:moveTo>
                        <a:pt x="77" y="60"/>
                      </a:moveTo>
                      <a:lnTo>
                        <a:pt x="77" y="58"/>
                      </a:lnTo>
                      <a:lnTo>
                        <a:pt x="2" y="58"/>
                      </a:lnTo>
                      <a:lnTo>
                        <a:pt x="2" y="2"/>
                      </a:lnTo>
                      <a:lnTo>
                        <a:pt x="75" y="2"/>
                      </a:lnTo>
                      <a:lnTo>
                        <a:pt x="75" y="60"/>
                      </a:lnTo>
                      <a:lnTo>
                        <a:pt x="77" y="60"/>
                      </a:lnTo>
                      <a:lnTo>
                        <a:pt x="77" y="58"/>
                      </a:lnTo>
                      <a:lnTo>
                        <a:pt x="77" y="60"/>
                      </a:lnTo>
                      <a:lnTo>
                        <a:pt x="77" y="60"/>
                      </a:lnTo>
                      <a:lnTo>
                        <a:pt x="77" y="0"/>
                      </a:lnTo>
                      <a:lnTo>
                        <a:pt x="0" y="0"/>
                      </a:lnTo>
                      <a:lnTo>
                        <a:pt x="0" y="60"/>
                      </a:lnTo>
                      <a:lnTo>
                        <a:pt x="77" y="60"/>
                      </a:lnTo>
                      <a:lnTo>
                        <a:pt x="77" y="60"/>
                      </a:lnTo>
                      <a:lnTo>
                        <a:pt x="77" y="60"/>
                      </a:lnTo>
                      <a:close/>
                    </a:path>
                  </a:pathLst>
                </a:custGeom>
                <a:solidFill>
                  <a:srgbClr val="2B303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66" name="iṧ1ïďe">
                  <a:extLst>
                    <a:ext uri="{FF2B5EF4-FFF2-40B4-BE49-F238E27FC236}">
                      <a16:creationId xmlns:a16="http://schemas.microsoft.com/office/drawing/2014/main" id="{10C0FE86-BE0B-4F0C-BA9A-655D49D9C326}"/>
                    </a:ext>
                  </a:extLst>
                </p:cNvPr>
                <p:cNvSpPr/>
                <p:nvPr/>
              </p:nvSpPr>
              <p:spPr bwMode="auto">
                <a:xfrm>
                  <a:off x="7497139" y="1467592"/>
                  <a:ext cx="75475" cy="60771"/>
                </a:xfrm>
                <a:custGeom>
                  <a:avLst/>
                  <a:gdLst>
                    <a:gd name="T0" fmla="*/ 77 w 77"/>
                    <a:gd name="T1" fmla="*/ 60 h 62"/>
                    <a:gd name="T2" fmla="*/ 77 w 77"/>
                    <a:gd name="T3" fmla="*/ 60 h 62"/>
                    <a:gd name="T4" fmla="*/ 2 w 77"/>
                    <a:gd name="T5" fmla="*/ 60 h 62"/>
                    <a:gd name="T6" fmla="*/ 2 w 77"/>
                    <a:gd name="T7" fmla="*/ 2 h 62"/>
                    <a:gd name="T8" fmla="*/ 75 w 77"/>
                    <a:gd name="T9" fmla="*/ 2 h 62"/>
                    <a:gd name="T10" fmla="*/ 75 w 77"/>
                    <a:gd name="T11" fmla="*/ 60 h 62"/>
                    <a:gd name="T12" fmla="*/ 77 w 77"/>
                    <a:gd name="T13" fmla="*/ 60 h 62"/>
                    <a:gd name="T14" fmla="*/ 77 w 77"/>
                    <a:gd name="T15" fmla="*/ 60 h 62"/>
                    <a:gd name="T16" fmla="*/ 77 w 77"/>
                    <a:gd name="T17" fmla="*/ 60 h 62"/>
                    <a:gd name="T18" fmla="*/ 77 w 77"/>
                    <a:gd name="T19" fmla="*/ 60 h 62"/>
                    <a:gd name="T20" fmla="*/ 77 w 77"/>
                    <a:gd name="T21" fmla="*/ 0 h 62"/>
                    <a:gd name="T22" fmla="*/ 0 w 77"/>
                    <a:gd name="T23" fmla="*/ 0 h 62"/>
                    <a:gd name="T24" fmla="*/ 0 w 77"/>
                    <a:gd name="T25" fmla="*/ 62 h 62"/>
                    <a:gd name="T26" fmla="*/ 77 w 77"/>
                    <a:gd name="T27" fmla="*/ 62 h 62"/>
                    <a:gd name="T28" fmla="*/ 77 w 77"/>
                    <a:gd name="T29" fmla="*/ 60 h 62"/>
                    <a:gd name="T30" fmla="*/ 77 w 77"/>
                    <a:gd name="T31" fmla="*/ 6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7" h="62">
                      <a:moveTo>
                        <a:pt x="77" y="60"/>
                      </a:moveTo>
                      <a:lnTo>
                        <a:pt x="77" y="60"/>
                      </a:lnTo>
                      <a:lnTo>
                        <a:pt x="2" y="60"/>
                      </a:lnTo>
                      <a:lnTo>
                        <a:pt x="2" y="2"/>
                      </a:lnTo>
                      <a:lnTo>
                        <a:pt x="75" y="2"/>
                      </a:lnTo>
                      <a:lnTo>
                        <a:pt x="75" y="60"/>
                      </a:lnTo>
                      <a:lnTo>
                        <a:pt x="77" y="60"/>
                      </a:lnTo>
                      <a:lnTo>
                        <a:pt x="77" y="60"/>
                      </a:lnTo>
                      <a:lnTo>
                        <a:pt x="77" y="60"/>
                      </a:lnTo>
                      <a:lnTo>
                        <a:pt x="77" y="60"/>
                      </a:lnTo>
                      <a:lnTo>
                        <a:pt x="77" y="0"/>
                      </a:lnTo>
                      <a:lnTo>
                        <a:pt x="0" y="0"/>
                      </a:lnTo>
                      <a:lnTo>
                        <a:pt x="0" y="62"/>
                      </a:lnTo>
                      <a:lnTo>
                        <a:pt x="77" y="62"/>
                      </a:lnTo>
                      <a:lnTo>
                        <a:pt x="77" y="60"/>
                      </a:lnTo>
                      <a:lnTo>
                        <a:pt x="77" y="60"/>
                      </a:lnTo>
                      <a:close/>
                    </a:path>
                  </a:pathLst>
                </a:custGeom>
                <a:solidFill>
                  <a:srgbClr val="2B303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67" name="iṧḻïḓé">
                  <a:extLst>
                    <a:ext uri="{FF2B5EF4-FFF2-40B4-BE49-F238E27FC236}">
                      <a16:creationId xmlns:a16="http://schemas.microsoft.com/office/drawing/2014/main" id="{FDFFDE34-6DDA-4344-BE7B-28627521A4F9}"/>
                    </a:ext>
                  </a:extLst>
                </p:cNvPr>
                <p:cNvSpPr/>
                <p:nvPr/>
              </p:nvSpPr>
              <p:spPr bwMode="auto">
                <a:xfrm>
                  <a:off x="7497139" y="1294102"/>
                  <a:ext cx="75475" cy="59791"/>
                </a:xfrm>
                <a:custGeom>
                  <a:avLst/>
                  <a:gdLst>
                    <a:gd name="T0" fmla="*/ 77 w 77"/>
                    <a:gd name="T1" fmla="*/ 61 h 61"/>
                    <a:gd name="T2" fmla="*/ 77 w 77"/>
                    <a:gd name="T3" fmla="*/ 58 h 61"/>
                    <a:gd name="T4" fmla="*/ 2 w 77"/>
                    <a:gd name="T5" fmla="*/ 58 h 61"/>
                    <a:gd name="T6" fmla="*/ 2 w 77"/>
                    <a:gd name="T7" fmla="*/ 2 h 61"/>
                    <a:gd name="T8" fmla="*/ 75 w 77"/>
                    <a:gd name="T9" fmla="*/ 2 h 61"/>
                    <a:gd name="T10" fmla="*/ 75 w 77"/>
                    <a:gd name="T11" fmla="*/ 61 h 61"/>
                    <a:gd name="T12" fmla="*/ 77 w 77"/>
                    <a:gd name="T13" fmla="*/ 61 h 61"/>
                    <a:gd name="T14" fmla="*/ 77 w 77"/>
                    <a:gd name="T15" fmla="*/ 58 h 61"/>
                    <a:gd name="T16" fmla="*/ 77 w 77"/>
                    <a:gd name="T17" fmla="*/ 61 h 61"/>
                    <a:gd name="T18" fmla="*/ 77 w 77"/>
                    <a:gd name="T19" fmla="*/ 61 h 61"/>
                    <a:gd name="T20" fmla="*/ 77 w 77"/>
                    <a:gd name="T21" fmla="*/ 0 h 61"/>
                    <a:gd name="T22" fmla="*/ 0 w 77"/>
                    <a:gd name="T23" fmla="*/ 0 h 61"/>
                    <a:gd name="T24" fmla="*/ 0 w 77"/>
                    <a:gd name="T25" fmla="*/ 61 h 61"/>
                    <a:gd name="T26" fmla="*/ 77 w 77"/>
                    <a:gd name="T27" fmla="*/ 61 h 61"/>
                    <a:gd name="T28" fmla="*/ 77 w 77"/>
                    <a:gd name="T29" fmla="*/ 61 h 61"/>
                    <a:gd name="T30" fmla="*/ 77 w 77"/>
                    <a:gd name="T31" fmla="*/ 61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7" h="61">
                      <a:moveTo>
                        <a:pt x="77" y="61"/>
                      </a:moveTo>
                      <a:lnTo>
                        <a:pt x="77" y="58"/>
                      </a:lnTo>
                      <a:lnTo>
                        <a:pt x="2" y="58"/>
                      </a:lnTo>
                      <a:lnTo>
                        <a:pt x="2" y="2"/>
                      </a:lnTo>
                      <a:lnTo>
                        <a:pt x="75" y="2"/>
                      </a:lnTo>
                      <a:lnTo>
                        <a:pt x="75" y="61"/>
                      </a:lnTo>
                      <a:lnTo>
                        <a:pt x="77" y="61"/>
                      </a:lnTo>
                      <a:lnTo>
                        <a:pt x="77" y="58"/>
                      </a:lnTo>
                      <a:lnTo>
                        <a:pt x="77" y="61"/>
                      </a:lnTo>
                      <a:lnTo>
                        <a:pt x="77" y="61"/>
                      </a:lnTo>
                      <a:lnTo>
                        <a:pt x="77" y="0"/>
                      </a:lnTo>
                      <a:lnTo>
                        <a:pt x="0" y="0"/>
                      </a:lnTo>
                      <a:lnTo>
                        <a:pt x="0" y="61"/>
                      </a:lnTo>
                      <a:lnTo>
                        <a:pt x="77" y="61"/>
                      </a:lnTo>
                      <a:lnTo>
                        <a:pt x="77" y="61"/>
                      </a:lnTo>
                      <a:lnTo>
                        <a:pt x="77" y="61"/>
                      </a:lnTo>
                      <a:close/>
                    </a:path>
                  </a:pathLst>
                </a:custGeom>
                <a:solidFill>
                  <a:srgbClr val="2B303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68" name="îś1îďé">
                  <a:extLst>
                    <a:ext uri="{FF2B5EF4-FFF2-40B4-BE49-F238E27FC236}">
                      <a16:creationId xmlns:a16="http://schemas.microsoft.com/office/drawing/2014/main" id="{6ED71A8B-3DAA-4241-B298-C09D13656FFE}"/>
                    </a:ext>
                  </a:extLst>
                </p:cNvPr>
                <p:cNvSpPr/>
                <p:nvPr/>
              </p:nvSpPr>
              <p:spPr bwMode="auto">
                <a:xfrm>
                  <a:off x="7570652" y="1235291"/>
                  <a:ext cx="77434" cy="60771"/>
                </a:xfrm>
                <a:custGeom>
                  <a:avLst/>
                  <a:gdLst>
                    <a:gd name="T0" fmla="*/ 79 w 79"/>
                    <a:gd name="T1" fmla="*/ 60 h 62"/>
                    <a:gd name="T2" fmla="*/ 79 w 79"/>
                    <a:gd name="T3" fmla="*/ 60 h 62"/>
                    <a:gd name="T4" fmla="*/ 2 w 79"/>
                    <a:gd name="T5" fmla="*/ 60 h 62"/>
                    <a:gd name="T6" fmla="*/ 2 w 79"/>
                    <a:gd name="T7" fmla="*/ 2 h 62"/>
                    <a:gd name="T8" fmla="*/ 77 w 79"/>
                    <a:gd name="T9" fmla="*/ 2 h 62"/>
                    <a:gd name="T10" fmla="*/ 77 w 79"/>
                    <a:gd name="T11" fmla="*/ 60 h 62"/>
                    <a:gd name="T12" fmla="*/ 79 w 79"/>
                    <a:gd name="T13" fmla="*/ 60 h 62"/>
                    <a:gd name="T14" fmla="*/ 79 w 79"/>
                    <a:gd name="T15" fmla="*/ 60 h 62"/>
                    <a:gd name="T16" fmla="*/ 79 w 79"/>
                    <a:gd name="T17" fmla="*/ 60 h 62"/>
                    <a:gd name="T18" fmla="*/ 79 w 79"/>
                    <a:gd name="T19" fmla="*/ 60 h 62"/>
                    <a:gd name="T20" fmla="*/ 79 w 79"/>
                    <a:gd name="T21" fmla="*/ 0 h 62"/>
                    <a:gd name="T22" fmla="*/ 0 w 79"/>
                    <a:gd name="T23" fmla="*/ 0 h 62"/>
                    <a:gd name="T24" fmla="*/ 0 w 79"/>
                    <a:gd name="T25" fmla="*/ 62 h 62"/>
                    <a:gd name="T26" fmla="*/ 79 w 79"/>
                    <a:gd name="T27" fmla="*/ 62 h 62"/>
                    <a:gd name="T28" fmla="*/ 79 w 79"/>
                    <a:gd name="T29" fmla="*/ 60 h 62"/>
                    <a:gd name="T30" fmla="*/ 79 w 79"/>
                    <a:gd name="T31" fmla="*/ 6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9" h="62">
                      <a:moveTo>
                        <a:pt x="79" y="60"/>
                      </a:moveTo>
                      <a:lnTo>
                        <a:pt x="79" y="60"/>
                      </a:lnTo>
                      <a:lnTo>
                        <a:pt x="2" y="60"/>
                      </a:lnTo>
                      <a:lnTo>
                        <a:pt x="2" y="2"/>
                      </a:lnTo>
                      <a:lnTo>
                        <a:pt x="77" y="2"/>
                      </a:lnTo>
                      <a:lnTo>
                        <a:pt x="77" y="60"/>
                      </a:lnTo>
                      <a:lnTo>
                        <a:pt x="79" y="60"/>
                      </a:lnTo>
                      <a:lnTo>
                        <a:pt x="79" y="60"/>
                      </a:lnTo>
                      <a:lnTo>
                        <a:pt x="79" y="60"/>
                      </a:lnTo>
                      <a:lnTo>
                        <a:pt x="79" y="60"/>
                      </a:lnTo>
                      <a:lnTo>
                        <a:pt x="79" y="0"/>
                      </a:lnTo>
                      <a:lnTo>
                        <a:pt x="0" y="0"/>
                      </a:lnTo>
                      <a:lnTo>
                        <a:pt x="0" y="62"/>
                      </a:lnTo>
                      <a:lnTo>
                        <a:pt x="79" y="62"/>
                      </a:lnTo>
                      <a:lnTo>
                        <a:pt x="79" y="60"/>
                      </a:lnTo>
                      <a:lnTo>
                        <a:pt x="79" y="60"/>
                      </a:lnTo>
                      <a:close/>
                    </a:path>
                  </a:pathLst>
                </a:custGeom>
                <a:solidFill>
                  <a:srgbClr val="2B303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69" name="îšlíḑè">
                  <a:extLst>
                    <a:ext uri="{FF2B5EF4-FFF2-40B4-BE49-F238E27FC236}">
                      <a16:creationId xmlns:a16="http://schemas.microsoft.com/office/drawing/2014/main" id="{43D2744F-92DE-40FE-B74D-4C70855F615A}"/>
                    </a:ext>
                  </a:extLst>
                </p:cNvPr>
                <p:cNvSpPr/>
                <p:nvPr/>
              </p:nvSpPr>
              <p:spPr bwMode="auto">
                <a:xfrm>
                  <a:off x="7570652" y="1178439"/>
                  <a:ext cx="77434" cy="58811"/>
                </a:xfrm>
                <a:custGeom>
                  <a:avLst/>
                  <a:gdLst>
                    <a:gd name="T0" fmla="*/ 79 w 79"/>
                    <a:gd name="T1" fmla="*/ 60 h 60"/>
                    <a:gd name="T2" fmla="*/ 79 w 79"/>
                    <a:gd name="T3" fmla="*/ 58 h 60"/>
                    <a:gd name="T4" fmla="*/ 2 w 79"/>
                    <a:gd name="T5" fmla="*/ 58 h 60"/>
                    <a:gd name="T6" fmla="*/ 2 w 79"/>
                    <a:gd name="T7" fmla="*/ 0 h 60"/>
                    <a:gd name="T8" fmla="*/ 77 w 79"/>
                    <a:gd name="T9" fmla="*/ 0 h 60"/>
                    <a:gd name="T10" fmla="*/ 77 w 79"/>
                    <a:gd name="T11" fmla="*/ 60 h 60"/>
                    <a:gd name="T12" fmla="*/ 79 w 79"/>
                    <a:gd name="T13" fmla="*/ 60 h 60"/>
                    <a:gd name="T14" fmla="*/ 79 w 79"/>
                    <a:gd name="T15" fmla="*/ 58 h 60"/>
                    <a:gd name="T16" fmla="*/ 79 w 79"/>
                    <a:gd name="T17" fmla="*/ 60 h 60"/>
                    <a:gd name="T18" fmla="*/ 79 w 79"/>
                    <a:gd name="T19" fmla="*/ 60 h 60"/>
                    <a:gd name="T20" fmla="*/ 79 w 79"/>
                    <a:gd name="T21" fmla="*/ 0 h 60"/>
                    <a:gd name="T22" fmla="*/ 0 w 79"/>
                    <a:gd name="T23" fmla="*/ 0 h 60"/>
                    <a:gd name="T24" fmla="*/ 0 w 79"/>
                    <a:gd name="T25" fmla="*/ 60 h 60"/>
                    <a:gd name="T26" fmla="*/ 79 w 79"/>
                    <a:gd name="T27" fmla="*/ 60 h 60"/>
                    <a:gd name="T28" fmla="*/ 79 w 79"/>
                    <a:gd name="T29" fmla="*/ 60 h 60"/>
                    <a:gd name="T30" fmla="*/ 79 w 79"/>
                    <a:gd name="T31" fmla="*/ 6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9" h="60">
                      <a:moveTo>
                        <a:pt x="79" y="60"/>
                      </a:moveTo>
                      <a:lnTo>
                        <a:pt x="79" y="58"/>
                      </a:lnTo>
                      <a:lnTo>
                        <a:pt x="2" y="58"/>
                      </a:lnTo>
                      <a:lnTo>
                        <a:pt x="2" y="0"/>
                      </a:lnTo>
                      <a:lnTo>
                        <a:pt x="77" y="0"/>
                      </a:lnTo>
                      <a:lnTo>
                        <a:pt x="77" y="60"/>
                      </a:lnTo>
                      <a:lnTo>
                        <a:pt x="79" y="60"/>
                      </a:lnTo>
                      <a:lnTo>
                        <a:pt x="79" y="58"/>
                      </a:lnTo>
                      <a:lnTo>
                        <a:pt x="79" y="60"/>
                      </a:lnTo>
                      <a:lnTo>
                        <a:pt x="79" y="60"/>
                      </a:lnTo>
                      <a:lnTo>
                        <a:pt x="79" y="0"/>
                      </a:lnTo>
                      <a:lnTo>
                        <a:pt x="0" y="0"/>
                      </a:lnTo>
                      <a:lnTo>
                        <a:pt x="0" y="60"/>
                      </a:lnTo>
                      <a:lnTo>
                        <a:pt x="79" y="60"/>
                      </a:lnTo>
                      <a:lnTo>
                        <a:pt x="79" y="60"/>
                      </a:lnTo>
                      <a:lnTo>
                        <a:pt x="79" y="60"/>
                      </a:lnTo>
                      <a:close/>
                    </a:path>
                  </a:pathLst>
                </a:custGeom>
                <a:solidFill>
                  <a:srgbClr val="2B303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70" name="îṧḻîḋê">
                  <a:extLst>
                    <a:ext uri="{FF2B5EF4-FFF2-40B4-BE49-F238E27FC236}">
                      <a16:creationId xmlns:a16="http://schemas.microsoft.com/office/drawing/2014/main" id="{8F015B96-D230-449F-A11C-923A84905EB6}"/>
                    </a:ext>
                  </a:extLst>
                </p:cNvPr>
                <p:cNvSpPr/>
                <p:nvPr/>
              </p:nvSpPr>
              <p:spPr bwMode="auto">
                <a:xfrm>
                  <a:off x="7570652" y="1350952"/>
                  <a:ext cx="77434" cy="61752"/>
                </a:xfrm>
                <a:custGeom>
                  <a:avLst/>
                  <a:gdLst>
                    <a:gd name="T0" fmla="*/ 79 w 79"/>
                    <a:gd name="T1" fmla="*/ 61 h 63"/>
                    <a:gd name="T2" fmla="*/ 79 w 79"/>
                    <a:gd name="T3" fmla="*/ 61 h 63"/>
                    <a:gd name="T4" fmla="*/ 2 w 79"/>
                    <a:gd name="T5" fmla="*/ 61 h 63"/>
                    <a:gd name="T6" fmla="*/ 2 w 79"/>
                    <a:gd name="T7" fmla="*/ 3 h 63"/>
                    <a:gd name="T8" fmla="*/ 77 w 79"/>
                    <a:gd name="T9" fmla="*/ 3 h 63"/>
                    <a:gd name="T10" fmla="*/ 77 w 79"/>
                    <a:gd name="T11" fmla="*/ 61 h 63"/>
                    <a:gd name="T12" fmla="*/ 79 w 79"/>
                    <a:gd name="T13" fmla="*/ 61 h 63"/>
                    <a:gd name="T14" fmla="*/ 79 w 79"/>
                    <a:gd name="T15" fmla="*/ 61 h 63"/>
                    <a:gd name="T16" fmla="*/ 79 w 79"/>
                    <a:gd name="T17" fmla="*/ 61 h 63"/>
                    <a:gd name="T18" fmla="*/ 79 w 79"/>
                    <a:gd name="T19" fmla="*/ 61 h 63"/>
                    <a:gd name="T20" fmla="*/ 79 w 79"/>
                    <a:gd name="T21" fmla="*/ 0 h 63"/>
                    <a:gd name="T22" fmla="*/ 0 w 79"/>
                    <a:gd name="T23" fmla="*/ 0 h 63"/>
                    <a:gd name="T24" fmla="*/ 0 w 79"/>
                    <a:gd name="T25" fmla="*/ 63 h 63"/>
                    <a:gd name="T26" fmla="*/ 79 w 79"/>
                    <a:gd name="T27" fmla="*/ 63 h 63"/>
                    <a:gd name="T28" fmla="*/ 79 w 79"/>
                    <a:gd name="T29" fmla="*/ 61 h 63"/>
                    <a:gd name="T30" fmla="*/ 79 w 79"/>
                    <a:gd name="T31" fmla="*/ 61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9" h="63">
                      <a:moveTo>
                        <a:pt x="79" y="61"/>
                      </a:moveTo>
                      <a:lnTo>
                        <a:pt x="79" y="61"/>
                      </a:lnTo>
                      <a:lnTo>
                        <a:pt x="2" y="61"/>
                      </a:lnTo>
                      <a:lnTo>
                        <a:pt x="2" y="3"/>
                      </a:lnTo>
                      <a:lnTo>
                        <a:pt x="77" y="3"/>
                      </a:lnTo>
                      <a:lnTo>
                        <a:pt x="77" y="61"/>
                      </a:lnTo>
                      <a:lnTo>
                        <a:pt x="79" y="61"/>
                      </a:lnTo>
                      <a:lnTo>
                        <a:pt x="79" y="61"/>
                      </a:lnTo>
                      <a:lnTo>
                        <a:pt x="79" y="61"/>
                      </a:lnTo>
                      <a:lnTo>
                        <a:pt x="79" y="61"/>
                      </a:lnTo>
                      <a:lnTo>
                        <a:pt x="79" y="0"/>
                      </a:lnTo>
                      <a:lnTo>
                        <a:pt x="0" y="0"/>
                      </a:lnTo>
                      <a:lnTo>
                        <a:pt x="0" y="63"/>
                      </a:lnTo>
                      <a:lnTo>
                        <a:pt x="79" y="63"/>
                      </a:lnTo>
                      <a:lnTo>
                        <a:pt x="79" y="61"/>
                      </a:lnTo>
                      <a:lnTo>
                        <a:pt x="79" y="61"/>
                      </a:lnTo>
                      <a:close/>
                    </a:path>
                  </a:pathLst>
                </a:custGeom>
                <a:solidFill>
                  <a:srgbClr val="2B303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71" name="ïṧḻiḓè">
                  <a:extLst>
                    <a:ext uri="{FF2B5EF4-FFF2-40B4-BE49-F238E27FC236}">
                      <a16:creationId xmlns:a16="http://schemas.microsoft.com/office/drawing/2014/main" id="{107842AC-9211-485C-B4A3-0AB3B887C1C8}"/>
                    </a:ext>
                  </a:extLst>
                </p:cNvPr>
                <p:cNvSpPr/>
                <p:nvPr/>
              </p:nvSpPr>
              <p:spPr bwMode="auto">
                <a:xfrm>
                  <a:off x="7570652" y="1410742"/>
                  <a:ext cx="77434" cy="58811"/>
                </a:xfrm>
                <a:custGeom>
                  <a:avLst/>
                  <a:gdLst>
                    <a:gd name="T0" fmla="*/ 79 w 79"/>
                    <a:gd name="T1" fmla="*/ 60 h 60"/>
                    <a:gd name="T2" fmla="*/ 79 w 79"/>
                    <a:gd name="T3" fmla="*/ 58 h 60"/>
                    <a:gd name="T4" fmla="*/ 2 w 79"/>
                    <a:gd name="T5" fmla="*/ 58 h 60"/>
                    <a:gd name="T6" fmla="*/ 2 w 79"/>
                    <a:gd name="T7" fmla="*/ 2 h 60"/>
                    <a:gd name="T8" fmla="*/ 77 w 79"/>
                    <a:gd name="T9" fmla="*/ 2 h 60"/>
                    <a:gd name="T10" fmla="*/ 77 w 79"/>
                    <a:gd name="T11" fmla="*/ 60 h 60"/>
                    <a:gd name="T12" fmla="*/ 79 w 79"/>
                    <a:gd name="T13" fmla="*/ 60 h 60"/>
                    <a:gd name="T14" fmla="*/ 79 w 79"/>
                    <a:gd name="T15" fmla="*/ 58 h 60"/>
                    <a:gd name="T16" fmla="*/ 79 w 79"/>
                    <a:gd name="T17" fmla="*/ 60 h 60"/>
                    <a:gd name="T18" fmla="*/ 79 w 79"/>
                    <a:gd name="T19" fmla="*/ 60 h 60"/>
                    <a:gd name="T20" fmla="*/ 79 w 79"/>
                    <a:gd name="T21" fmla="*/ 0 h 60"/>
                    <a:gd name="T22" fmla="*/ 0 w 79"/>
                    <a:gd name="T23" fmla="*/ 0 h 60"/>
                    <a:gd name="T24" fmla="*/ 0 w 79"/>
                    <a:gd name="T25" fmla="*/ 60 h 60"/>
                    <a:gd name="T26" fmla="*/ 79 w 79"/>
                    <a:gd name="T27" fmla="*/ 60 h 60"/>
                    <a:gd name="T28" fmla="*/ 79 w 79"/>
                    <a:gd name="T29" fmla="*/ 60 h 60"/>
                    <a:gd name="T30" fmla="*/ 79 w 79"/>
                    <a:gd name="T31" fmla="*/ 6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9" h="60">
                      <a:moveTo>
                        <a:pt x="79" y="60"/>
                      </a:moveTo>
                      <a:lnTo>
                        <a:pt x="79" y="58"/>
                      </a:lnTo>
                      <a:lnTo>
                        <a:pt x="2" y="58"/>
                      </a:lnTo>
                      <a:lnTo>
                        <a:pt x="2" y="2"/>
                      </a:lnTo>
                      <a:lnTo>
                        <a:pt x="77" y="2"/>
                      </a:lnTo>
                      <a:lnTo>
                        <a:pt x="77" y="60"/>
                      </a:lnTo>
                      <a:lnTo>
                        <a:pt x="79" y="60"/>
                      </a:lnTo>
                      <a:lnTo>
                        <a:pt x="79" y="58"/>
                      </a:lnTo>
                      <a:lnTo>
                        <a:pt x="79" y="60"/>
                      </a:lnTo>
                      <a:lnTo>
                        <a:pt x="79" y="60"/>
                      </a:lnTo>
                      <a:lnTo>
                        <a:pt x="79" y="0"/>
                      </a:lnTo>
                      <a:lnTo>
                        <a:pt x="0" y="0"/>
                      </a:lnTo>
                      <a:lnTo>
                        <a:pt x="0" y="60"/>
                      </a:lnTo>
                      <a:lnTo>
                        <a:pt x="79" y="60"/>
                      </a:lnTo>
                      <a:lnTo>
                        <a:pt x="79" y="60"/>
                      </a:lnTo>
                      <a:lnTo>
                        <a:pt x="79" y="60"/>
                      </a:lnTo>
                      <a:close/>
                    </a:path>
                  </a:pathLst>
                </a:custGeom>
                <a:solidFill>
                  <a:srgbClr val="2B303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72" name="ïṡ1ïḋè">
                  <a:extLst>
                    <a:ext uri="{FF2B5EF4-FFF2-40B4-BE49-F238E27FC236}">
                      <a16:creationId xmlns:a16="http://schemas.microsoft.com/office/drawing/2014/main" id="{1D654426-28A6-4B5B-8F8E-85173DB009E6}"/>
                    </a:ext>
                  </a:extLst>
                </p:cNvPr>
                <p:cNvSpPr/>
                <p:nvPr/>
              </p:nvSpPr>
              <p:spPr bwMode="auto">
                <a:xfrm>
                  <a:off x="7570652" y="1467592"/>
                  <a:ext cx="77434" cy="60771"/>
                </a:xfrm>
                <a:custGeom>
                  <a:avLst/>
                  <a:gdLst>
                    <a:gd name="T0" fmla="*/ 79 w 79"/>
                    <a:gd name="T1" fmla="*/ 60 h 62"/>
                    <a:gd name="T2" fmla="*/ 79 w 79"/>
                    <a:gd name="T3" fmla="*/ 60 h 62"/>
                    <a:gd name="T4" fmla="*/ 2 w 79"/>
                    <a:gd name="T5" fmla="*/ 60 h 62"/>
                    <a:gd name="T6" fmla="*/ 2 w 79"/>
                    <a:gd name="T7" fmla="*/ 2 h 62"/>
                    <a:gd name="T8" fmla="*/ 77 w 79"/>
                    <a:gd name="T9" fmla="*/ 2 h 62"/>
                    <a:gd name="T10" fmla="*/ 77 w 79"/>
                    <a:gd name="T11" fmla="*/ 60 h 62"/>
                    <a:gd name="T12" fmla="*/ 79 w 79"/>
                    <a:gd name="T13" fmla="*/ 60 h 62"/>
                    <a:gd name="T14" fmla="*/ 79 w 79"/>
                    <a:gd name="T15" fmla="*/ 60 h 62"/>
                    <a:gd name="T16" fmla="*/ 79 w 79"/>
                    <a:gd name="T17" fmla="*/ 60 h 62"/>
                    <a:gd name="T18" fmla="*/ 79 w 79"/>
                    <a:gd name="T19" fmla="*/ 60 h 62"/>
                    <a:gd name="T20" fmla="*/ 79 w 79"/>
                    <a:gd name="T21" fmla="*/ 0 h 62"/>
                    <a:gd name="T22" fmla="*/ 0 w 79"/>
                    <a:gd name="T23" fmla="*/ 0 h 62"/>
                    <a:gd name="T24" fmla="*/ 0 w 79"/>
                    <a:gd name="T25" fmla="*/ 62 h 62"/>
                    <a:gd name="T26" fmla="*/ 79 w 79"/>
                    <a:gd name="T27" fmla="*/ 62 h 62"/>
                    <a:gd name="T28" fmla="*/ 79 w 79"/>
                    <a:gd name="T29" fmla="*/ 60 h 62"/>
                    <a:gd name="T30" fmla="*/ 79 w 79"/>
                    <a:gd name="T31" fmla="*/ 6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9" h="62">
                      <a:moveTo>
                        <a:pt x="79" y="60"/>
                      </a:moveTo>
                      <a:lnTo>
                        <a:pt x="79" y="60"/>
                      </a:lnTo>
                      <a:lnTo>
                        <a:pt x="2" y="60"/>
                      </a:lnTo>
                      <a:lnTo>
                        <a:pt x="2" y="2"/>
                      </a:lnTo>
                      <a:lnTo>
                        <a:pt x="77" y="2"/>
                      </a:lnTo>
                      <a:lnTo>
                        <a:pt x="77" y="60"/>
                      </a:lnTo>
                      <a:lnTo>
                        <a:pt x="79" y="60"/>
                      </a:lnTo>
                      <a:lnTo>
                        <a:pt x="79" y="60"/>
                      </a:lnTo>
                      <a:lnTo>
                        <a:pt x="79" y="60"/>
                      </a:lnTo>
                      <a:lnTo>
                        <a:pt x="79" y="60"/>
                      </a:lnTo>
                      <a:lnTo>
                        <a:pt x="79" y="0"/>
                      </a:lnTo>
                      <a:lnTo>
                        <a:pt x="0" y="0"/>
                      </a:lnTo>
                      <a:lnTo>
                        <a:pt x="0" y="62"/>
                      </a:lnTo>
                      <a:lnTo>
                        <a:pt x="79" y="62"/>
                      </a:lnTo>
                      <a:lnTo>
                        <a:pt x="79" y="60"/>
                      </a:lnTo>
                      <a:lnTo>
                        <a:pt x="79" y="60"/>
                      </a:lnTo>
                      <a:close/>
                    </a:path>
                  </a:pathLst>
                </a:custGeom>
                <a:solidFill>
                  <a:srgbClr val="2B303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73" name="ïśḷïḑè">
                  <a:extLst>
                    <a:ext uri="{FF2B5EF4-FFF2-40B4-BE49-F238E27FC236}">
                      <a16:creationId xmlns:a16="http://schemas.microsoft.com/office/drawing/2014/main" id="{75BA009F-3717-4D55-959B-D1CED47CBD56}"/>
                    </a:ext>
                  </a:extLst>
                </p:cNvPr>
                <p:cNvSpPr/>
                <p:nvPr/>
              </p:nvSpPr>
              <p:spPr bwMode="auto">
                <a:xfrm>
                  <a:off x="7570652" y="1294102"/>
                  <a:ext cx="77434" cy="59791"/>
                </a:xfrm>
                <a:custGeom>
                  <a:avLst/>
                  <a:gdLst>
                    <a:gd name="T0" fmla="*/ 79 w 79"/>
                    <a:gd name="T1" fmla="*/ 61 h 61"/>
                    <a:gd name="T2" fmla="*/ 79 w 79"/>
                    <a:gd name="T3" fmla="*/ 58 h 61"/>
                    <a:gd name="T4" fmla="*/ 2 w 79"/>
                    <a:gd name="T5" fmla="*/ 58 h 61"/>
                    <a:gd name="T6" fmla="*/ 2 w 79"/>
                    <a:gd name="T7" fmla="*/ 2 h 61"/>
                    <a:gd name="T8" fmla="*/ 77 w 79"/>
                    <a:gd name="T9" fmla="*/ 2 h 61"/>
                    <a:gd name="T10" fmla="*/ 77 w 79"/>
                    <a:gd name="T11" fmla="*/ 61 h 61"/>
                    <a:gd name="T12" fmla="*/ 79 w 79"/>
                    <a:gd name="T13" fmla="*/ 61 h 61"/>
                    <a:gd name="T14" fmla="*/ 79 w 79"/>
                    <a:gd name="T15" fmla="*/ 58 h 61"/>
                    <a:gd name="T16" fmla="*/ 79 w 79"/>
                    <a:gd name="T17" fmla="*/ 61 h 61"/>
                    <a:gd name="T18" fmla="*/ 79 w 79"/>
                    <a:gd name="T19" fmla="*/ 61 h 61"/>
                    <a:gd name="T20" fmla="*/ 79 w 79"/>
                    <a:gd name="T21" fmla="*/ 0 h 61"/>
                    <a:gd name="T22" fmla="*/ 0 w 79"/>
                    <a:gd name="T23" fmla="*/ 0 h 61"/>
                    <a:gd name="T24" fmla="*/ 0 w 79"/>
                    <a:gd name="T25" fmla="*/ 61 h 61"/>
                    <a:gd name="T26" fmla="*/ 79 w 79"/>
                    <a:gd name="T27" fmla="*/ 61 h 61"/>
                    <a:gd name="T28" fmla="*/ 79 w 79"/>
                    <a:gd name="T29" fmla="*/ 61 h 61"/>
                    <a:gd name="T30" fmla="*/ 79 w 79"/>
                    <a:gd name="T31" fmla="*/ 61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9" h="61">
                      <a:moveTo>
                        <a:pt x="79" y="61"/>
                      </a:moveTo>
                      <a:lnTo>
                        <a:pt x="79" y="58"/>
                      </a:lnTo>
                      <a:lnTo>
                        <a:pt x="2" y="58"/>
                      </a:lnTo>
                      <a:lnTo>
                        <a:pt x="2" y="2"/>
                      </a:lnTo>
                      <a:lnTo>
                        <a:pt x="77" y="2"/>
                      </a:lnTo>
                      <a:lnTo>
                        <a:pt x="77" y="61"/>
                      </a:lnTo>
                      <a:lnTo>
                        <a:pt x="79" y="61"/>
                      </a:lnTo>
                      <a:lnTo>
                        <a:pt x="79" y="58"/>
                      </a:lnTo>
                      <a:lnTo>
                        <a:pt x="79" y="61"/>
                      </a:lnTo>
                      <a:lnTo>
                        <a:pt x="79" y="61"/>
                      </a:lnTo>
                      <a:lnTo>
                        <a:pt x="79" y="0"/>
                      </a:lnTo>
                      <a:lnTo>
                        <a:pt x="0" y="0"/>
                      </a:lnTo>
                      <a:lnTo>
                        <a:pt x="0" y="61"/>
                      </a:lnTo>
                      <a:lnTo>
                        <a:pt x="79" y="61"/>
                      </a:lnTo>
                      <a:lnTo>
                        <a:pt x="79" y="61"/>
                      </a:lnTo>
                      <a:lnTo>
                        <a:pt x="79" y="61"/>
                      </a:lnTo>
                      <a:close/>
                    </a:path>
                  </a:pathLst>
                </a:custGeom>
                <a:solidFill>
                  <a:srgbClr val="2B303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74" name="íşḻiḋè">
                  <a:extLst>
                    <a:ext uri="{FF2B5EF4-FFF2-40B4-BE49-F238E27FC236}">
                      <a16:creationId xmlns:a16="http://schemas.microsoft.com/office/drawing/2014/main" id="{AB0E3143-1AEA-4F39-94C6-6A34E3F0B032}"/>
                    </a:ext>
                  </a:extLst>
                </p:cNvPr>
                <p:cNvSpPr/>
                <p:nvPr/>
              </p:nvSpPr>
              <p:spPr bwMode="auto">
                <a:xfrm>
                  <a:off x="7646126" y="1235291"/>
                  <a:ext cx="77434" cy="60771"/>
                </a:xfrm>
                <a:custGeom>
                  <a:avLst/>
                  <a:gdLst>
                    <a:gd name="T0" fmla="*/ 79 w 79"/>
                    <a:gd name="T1" fmla="*/ 60 h 62"/>
                    <a:gd name="T2" fmla="*/ 79 w 79"/>
                    <a:gd name="T3" fmla="*/ 60 h 62"/>
                    <a:gd name="T4" fmla="*/ 2 w 79"/>
                    <a:gd name="T5" fmla="*/ 60 h 62"/>
                    <a:gd name="T6" fmla="*/ 2 w 79"/>
                    <a:gd name="T7" fmla="*/ 2 h 62"/>
                    <a:gd name="T8" fmla="*/ 77 w 79"/>
                    <a:gd name="T9" fmla="*/ 2 h 62"/>
                    <a:gd name="T10" fmla="*/ 77 w 79"/>
                    <a:gd name="T11" fmla="*/ 60 h 62"/>
                    <a:gd name="T12" fmla="*/ 79 w 79"/>
                    <a:gd name="T13" fmla="*/ 60 h 62"/>
                    <a:gd name="T14" fmla="*/ 79 w 79"/>
                    <a:gd name="T15" fmla="*/ 60 h 62"/>
                    <a:gd name="T16" fmla="*/ 79 w 79"/>
                    <a:gd name="T17" fmla="*/ 60 h 62"/>
                    <a:gd name="T18" fmla="*/ 79 w 79"/>
                    <a:gd name="T19" fmla="*/ 60 h 62"/>
                    <a:gd name="T20" fmla="*/ 79 w 79"/>
                    <a:gd name="T21" fmla="*/ 0 h 62"/>
                    <a:gd name="T22" fmla="*/ 0 w 79"/>
                    <a:gd name="T23" fmla="*/ 0 h 62"/>
                    <a:gd name="T24" fmla="*/ 0 w 79"/>
                    <a:gd name="T25" fmla="*/ 62 h 62"/>
                    <a:gd name="T26" fmla="*/ 79 w 79"/>
                    <a:gd name="T27" fmla="*/ 62 h 62"/>
                    <a:gd name="T28" fmla="*/ 79 w 79"/>
                    <a:gd name="T29" fmla="*/ 60 h 62"/>
                    <a:gd name="T30" fmla="*/ 79 w 79"/>
                    <a:gd name="T31" fmla="*/ 6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9" h="62">
                      <a:moveTo>
                        <a:pt x="79" y="60"/>
                      </a:moveTo>
                      <a:lnTo>
                        <a:pt x="79" y="60"/>
                      </a:lnTo>
                      <a:lnTo>
                        <a:pt x="2" y="60"/>
                      </a:lnTo>
                      <a:lnTo>
                        <a:pt x="2" y="2"/>
                      </a:lnTo>
                      <a:lnTo>
                        <a:pt x="77" y="2"/>
                      </a:lnTo>
                      <a:lnTo>
                        <a:pt x="77" y="60"/>
                      </a:lnTo>
                      <a:lnTo>
                        <a:pt x="79" y="60"/>
                      </a:lnTo>
                      <a:lnTo>
                        <a:pt x="79" y="60"/>
                      </a:lnTo>
                      <a:lnTo>
                        <a:pt x="79" y="60"/>
                      </a:lnTo>
                      <a:lnTo>
                        <a:pt x="79" y="60"/>
                      </a:lnTo>
                      <a:lnTo>
                        <a:pt x="79" y="0"/>
                      </a:lnTo>
                      <a:lnTo>
                        <a:pt x="0" y="0"/>
                      </a:lnTo>
                      <a:lnTo>
                        <a:pt x="0" y="62"/>
                      </a:lnTo>
                      <a:lnTo>
                        <a:pt x="79" y="62"/>
                      </a:lnTo>
                      <a:lnTo>
                        <a:pt x="79" y="60"/>
                      </a:lnTo>
                      <a:lnTo>
                        <a:pt x="79" y="60"/>
                      </a:lnTo>
                      <a:close/>
                    </a:path>
                  </a:pathLst>
                </a:custGeom>
                <a:solidFill>
                  <a:srgbClr val="2B303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75" name="íṧlïḋe">
                  <a:extLst>
                    <a:ext uri="{FF2B5EF4-FFF2-40B4-BE49-F238E27FC236}">
                      <a16:creationId xmlns:a16="http://schemas.microsoft.com/office/drawing/2014/main" id="{338730E0-9DCC-4918-B1C6-8AF285695B3B}"/>
                    </a:ext>
                  </a:extLst>
                </p:cNvPr>
                <p:cNvSpPr/>
                <p:nvPr/>
              </p:nvSpPr>
              <p:spPr bwMode="auto">
                <a:xfrm>
                  <a:off x="7646126" y="1178439"/>
                  <a:ext cx="77434" cy="58811"/>
                </a:xfrm>
                <a:custGeom>
                  <a:avLst/>
                  <a:gdLst>
                    <a:gd name="T0" fmla="*/ 79 w 79"/>
                    <a:gd name="T1" fmla="*/ 60 h 60"/>
                    <a:gd name="T2" fmla="*/ 79 w 79"/>
                    <a:gd name="T3" fmla="*/ 58 h 60"/>
                    <a:gd name="T4" fmla="*/ 2 w 79"/>
                    <a:gd name="T5" fmla="*/ 58 h 60"/>
                    <a:gd name="T6" fmla="*/ 2 w 79"/>
                    <a:gd name="T7" fmla="*/ 0 h 60"/>
                    <a:gd name="T8" fmla="*/ 77 w 79"/>
                    <a:gd name="T9" fmla="*/ 0 h 60"/>
                    <a:gd name="T10" fmla="*/ 77 w 79"/>
                    <a:gd name="T11" fmla="*/ 60 h 60"/>
                    <a:gd name="T12" fmla="*/ 79 w 79"/>
                    <a:gd name="T13" fmla="*/ 60 h 60"/>
                    <a:gd name="T14" fmla="*/ 79 w 79"/>
                    <a:gd name="T15" fmla="*/ 58 h 60"/>
                    <a:gd name="T16" fmla="*/ 79 w 79"/>
                    <a:gd name="T17" fmla="*/ 60 h 60"/>
                    <a:gd name="T18" fmla="*/ 79 w 79"/>
                    <a:gd name="T19" fmla="*/ 60 h 60"/>
                    <a:gd name="T20" fmla="*/ 79 w 79"/>
                    <a:gd name="T21" fmla="*/ 0 h 60"/>
                    <a:gd name="T22" fmla="*/ 0 w 79"/>
                    <a:gd name="T23" fmla="*/ 0 h 60"/>
                    <a:gd name="T24" fmla="*/ 0 w 79"/>
                    <a:gd name="T25" fmla="*/ 60 h 60"/>
                    <a:gd name="T26" fmla="*/ 79 w 79"/>
                    <a:gd name="T27" fmla="*/ 60 h 60"/>
                    <a:gd name="T28" fmla="*/ 79 w 79"/>
                    <a:gd name="T29" fmla="*/ 60 h 60"/>
                    <a:gd name="T30" fmla="*/ 79 w 79"/>
                    <a:gd name="T31" fmla="*/ 6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9" h="60">
                      <a:moveTo>
                        <a:pt x="79" y="60"/>
                      </a:moveTo>
                      <a:lnTo>
                        <a:pt x="79" y="58"/>
                      </a:lnTo>
                      <a:lnTo>
                        <a:pt x="2" y="58"/>
                      </a:lnTo>
                      <a:lnTo>
                        <a:pt x="2" y="0"/>
                      </a:lnTo>
                      <a:lnTo>
                        <a:pt x="77" y="0"/>
                      </a:lnTo>
                      <a:lnTo>
                        <a:pt x="77" y="60"/>
                      </a:lnTo>
                      <a:lnTo>
                        <a:pt x="79" y="60"/>
                      </a:lnTo>
                      <a:lnTo>
                        <a:pt x="79" y="58"/>
                      </a:lnTo>
                      <a:lnTo>
                        <a:pt x="79" y="60"/>
                      </a:lnTo>
                      <a:lnTo>
                        <a:pt x="79" y="60"/>
                      </a:lnTo>
                      <a:lnTo>
                        <a:pt x="79" y="0"/>
                      </a:lnTo>
                      <a:lnTo>
                        <a:pt x="0" y="0"/>
                      </a:lnTo>
                      <a:lnTo>
                        <a:pt x="0" y="60"/>
                      </a:lnTo>
                      <a:lnTo>
                        <a:pt x="79" y="60"/>
                      </a:lnTo>
                      <a:lnTo>
                        <a:pt x="79" y="60"/>
                      </a:lnTo>
                      <a:lnTo>
                        <a:pt x="79" y="60"/>
                      </a:lnTo>
                      <a:close/>
                    </a:path>
                  </a:pathLst>
                </a:custGeom>
                <a:solidFill>
                  <a:srgbClr val="2B303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76" name="íŝļïdê">
                  <a:extLst>
                    <a:ext uri="{FF2B5EF4-FFF2-40B4-BE49-F238E27FC236}">
                      <a16:creationId xmlns:a16="http://schemas.microsoft.com/office/drawing/2014/main" id="{3C9D4BDF-EF3F-403A-BD8C-E12329E12D0F}"/>
                    </a:ext>
                  </a:extLst>
                </p:cNvPr>
                <p:cNvSpPr/>
                <p:nvPr/>
              </p:nvSpPr>
              <p:spPr bwMode="auto">
                <a:xfrm>
                  <a:off x="7646126" y="1350952"/>
                  <a:ext cx="77434" cy="61752"/>
                </a:xfrm>
                <a:custGeom>
                  <a:avLst/>
                  <a:gdLst>
                    <a:gd name="T0" fmla="*/ 79 w 79"/>
                    <a:gd name="T1" fmla="*/ 61 h 63"/>
                    <a:gd name="T2" fmla="*/ 79 w 79"/>
                    <a:gd name="T3" fmla="*/ 61 h 63"/>
                    <a:gd name="T4" fmla="*/ 2 w 79"/>
                    <a:gd name="T5" fmla="*/ 61 h 63"/>
                    <a:gd name="T6" fmla="*/ 2 w 79"/>
                    <a:gd name="T7" fmla="*/ 3 h 63"/>
                    <a:gd name="T8" fmla="*/ 77 w 79"/>
                    <a:gd name="T9" fmla="*/ 3 h 63"/>
                    <a:gd name="T10" fmla="*/ 77 w 79"/>
                    <a:gd name="T11" fmla="*/ 61 h 63"/>
                    <a:gd name="T12" fmla="*/ 79 w 79"/>
                    <a:gd name="T13" fmla="*/ 61 h 63"/>
                    <a:gd name="T14" fmla="*/ 79 w 79"/>
                    <a:gd name="T15" fmla="*/ 61 h 63"/>
                    <a:gd name="T16" fmla="*/ 79 w 79"/>
                    <a:gd name="T17" fmla="*/ 61 h 63"/>
                    <a:gd name="T18" fmla="*/ 79 w 79"/>
                    <a:gd name="T19" fmla="*/ 61 h 63"/>
                    <a:gd name="T20" fmla="*/ 79 w 79"/>
                    <a:gd name="T21" fmla="*/ 0 h 63"/>
                    <a:gd name="T22" fmla="*/ 0 w 79"/>
                    <a:gd name="T23" fmla="*/ 0 h 63"/>
                    <a:gd name="T24" fmla="*/ 0 w 79"/>
                    <a:gd name="T25" fmla="*/ 63 h 63"/>
                    <a:gd name="T26" fmla="*/ 79 w 79"/>
                    <a:gd name="T27" fmla="*/ 63 h 63"/>
                    <a:gd name="T28" fmla="*/ 79 w 79"/>
                    <a:gd name="T29" fmla="*/ 61 h 63"/>
                    <a:gd name="T30" fmla="*/ 79 w 79"/>
                    <a:gd name="T31" fmla="*/ 61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9" h="63">
                      <a:moveTo>
                        <a:pt x="79" y="61"/>
                      </a:moveTo>
                      <a:lnTo>
                        <a:pt x="79" y="61"/>
                      </a:lnTo>
                      <a:lnTo>
                        <a:pt x="2" y="61"/>
                      </a:lnTo>
                      <a:lnTo>
                        <a:pt x="2" y="3"/>
                      </a:lnTo>
                      <a:lnTo>
                        <a:pt x="77" y="3"/>
                      </a:lnTo>
                      <a:lnTo>
                        <a:pt x="77" y="61"/>
                      </a:lnTo>
                      <a:lnTo>
                        <a:pt x="79" y="61"/>
                      </a:lnTo>
                      <a:lnTo>
                        <a:pt x="79" y="61"/>
                      </a:lnTo>
                      <a:lnTo>
                        <a:pt x="79" y="61"/>
                      </a:lnTo>
                      <a:lnTo>
                        <a:pt x="79" y="61"/>
                      </a:lnTo>
                      <a:lnTo>
                        <a:pt x="79" y="0"/>
                      </a:lnTo>
                      <a:lnTo>
                        <a:pt x="0" y="0"/>
                      </a:lnTo>
                      <a:lnTo>
                        <a:pt x="0" y="63"/>
                      </a:lnTo>
                      <a:lnTo>
                        <a:pt x="79" y="63"/>
                      </a:lnTo>
                      <a:lnTo>
                        <a:pt x="79" y="61"/>
                      </a:lnTo>
                      <a:lnTo>
                        <a:pt x="79" y="61"/>
                      </a:lnTo>
                      <a:close/>
                    </a:path>
                  </a:pathLst>
                </a:custGeom>
                <a:solidFill>
                  <a:srgbClr val="2B303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77" name="ïṥļïḑé">
                  <a:extLst>
                    <a:ext uri="{FF2B5EF4-FFF2-40B4-BE49-F238E27FC236}">
                      <a16:creationId xmlns:a16="http://schemas.microsoft.com/office/drawing/2014/main" id="{DE44DD88-F96B-47A2-816F-0F8BCB943BD2}"/>
                    </a:ext>
                  </a:extLst>
                </p:cNvPr>
                <p:cNvSpPr/>
                <p:nvPr/>
              </p:nvSpPr>
              <p:spPr bwMode="auto">
                <a:xfrm>
                  <a:off x="7646126" y="1410742"/>
                  <a:ext cx="77434" cy="58811"/>
                </a:xfrm>
                <a:custGeom>
                  <a:avLst/>
                  <a:gdLst>
                    <a:gd name="T0" fmla="*/ 79 w 79"/>
                    <a:gd name="T1" fmla="*/ 60 h 60"/>
                    <a:gd name="T2" fmla="*/ 79 w 79"/>
                    <a:gd name="T3" fmla="*/ 58 h 60"/>
                    <a:gd name="T4" fmla="*/ 2 w 79"/>
                    <a:gd name="T5" fmla="*/ 58 h 60"/>
                    <a:gd name="T6" fmla="*/ 2 w 79"/>
                    <a:gd name="T7" fmla="*/ 2 h 60"/>
                    <a:gd name="T8" fmla="*/ 77 w 79"/>
                    <a:gd name="T9" fmla="*/ 2 h 60"/>
                    <a:gd name="T10" fmla="*/ 77 w 79"/>
                    <a:gd name="T11" fmla="*/ 60 h 60"/>
                    <a:gd name="T12" fmla="*/ 79 w 79"/>
                    <a:gd name="T13" fmla="*/ 60 h 60"/>
                    <a:gd name="T14" fmla="*/ 79 w 79"/>
                    <a:gd name="T15" fmla="*/ 58 h 60"/>
                    <a:gd name="T16" fmla="*/ 79 w 79"/>
                    <a:gd name="T17" fmla="*/ 60 h 60"/>
                    <a:gd name="T18" fmla="*/ 79 w 79"/>
                    <a:gd name="T19" fmla="*/ 60 h 60"/>
                    <a:gd name="T20" fmla="*/ 79 w 79"/>
                    <a:gd name="T21" fmla="*/ 0 h 60"/>
                    <a:gd name="T22" fmla="*/ 0 w 79"/>
                    <a:gd name="T23" fmla="*/ 0 h 60"/>
                    <a:gd name="T24" fmla="*/ 0 w 79"/>
                    <a:gd name="T25" fmla="*/ 60 h 60"/>
                    <a:gd name="T26" fmla="*/ 79 w 79"/>
                    <a:gd name="T27" fmla="*/ 60 h 60"/>
                    <a:gd name="T28" fmla="*/ 79 w 79"/>
                    <a:gd name="T29" fmla="*/ 60 h 60"/>
                    <a:gd name="T30" fmla="*/ 79 w 79"/>
                    <a:gd name="T31" fmla="*/ 6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9" h="60">
                      <a:moveTo>
                        <a:pt x="79" y="60"/>
                      </a:moveTo>
                      <a:lnTo>
                        <a:pt x="79" y="58"/>
                      </a:lnTo>
                      <a:lnTo>
                        <a:pt x="2" y="58"/>
                      </a:lnTo>
                      <a:lnTo>
                        <a:pt x="2" y="2"/>
                      </a:lnTo>
                      <a:lnTo>
                        <a:pt x="77" y="2"/>
                      </a:lnTo>
                      <a:lnTo>
                        <a:pt x="77" y="60"/>
                      </a:lnTo>
                      <a:lnTo>
                        <a:pt x="79" y="60"/>
                      </a:lnTo>
                      <a:lnTo>
                        <a:pt x="79" y="58"/>
                      </a:lnTo>
                      <a:lnTo>
                        <a:pt x="79" y="60"/>
                      </a:lnTo>
                      <a:lnTo>
                        <a:pt x="79" y="60"/>
                      </a:lnTo>
                      <a:lnTo>
                        <a:pt x="79" y="0"/>
                      </a:lnTo>
                      <a:lnTo>
                        <a:pt x="0" y="0"/>
                      </a:lnTo>
                      <a:lnTo>
                        <a:pt x="0" y="60"/>
                      </a:lnTo>
                      <a:lnTo>
                        <a:pt x="79" y="60"/>
                      </a:lnTo>
                      <a:lnTo>
                        <a:pt x="79" y="60"/>
                      </a:lnTo>
                      <a:lnTo>
                        <a:pt x="79" y="60"/>
                      </a:lnTo>
                      <a:close/>
                    </a:path>
                  </a:pathLst>
                </a:custGeom>
                <a:solidFill>
                  <a:srgbClr val="2B303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78" name="îŝļïḑe">
                  <a:extLst>
                    <a:ext uri="{FF2B5EF4-FFF2-40B4-BE49-F238E27FC236}">
                      <a16:creationId xmlns:a16="http://schemas.microsoft.com/office/drawing/2014/main" id="{0B33EDDF-9E2E-4A6B-ABF0-6F43BE598CA2}"/>
                    </a:ext>
                  </a:extLst>
                </p:cNvPr>
                <p:cNvSpPr/>
                <p:nvPr/>
              </p:nvSpPr>
              <p:spPr bwMode="auto">
                <a:xfrm>
                  <a:off x="7646126" y="1467592"/>
                  <a:ext cx="77434" cy="60771"/>
                </a:xfrm>
                <a:custGeom>
                  <a:avLst/>
                  <a:gdLst>
                    <a:gd name="T0" fmla="*/ 79 w 79"/>
                    <a:gd name="T1" fmla="*/ 60 h 62"/>
                    <a:gd name="T2" fmla="*/ 79 w 79"/>
                    <a:gd name="T3" fmla="*/ 60 h 62"/>
                    <a:gd name="T4" fmla="*/ 2 w 79"/>
                    <a:gd name="T5" fmla="*/ 60 h 62"/>
                    <a:gd name="T6" fmla="*/ 2 w 79"/>
                    <a:gd name="T7" fmla="*/ 2 h 62"/>
                    <a:gd name="T8" fmla="*/ 77 w 79"/>
                    <a:gd name="T9" fmla="*/ 2 h 62"/>
                    <a:gd name="T10" fmla="*/ 77 w 79"/>
                    <a:gd name="T11" fmla="*/ 60 h 62"/>
                    <a:gd name="T12" fmla="*/ 79 w 79"/>
                    <a:gd name="T13" fmla="*/ 60 h 62"/>
                    <a:gd name="T14" fmla="*/ 79 w 79"/>
                    <a:gd name="T15" fmla="*/ 60 h 62"/>
                    <a:gd name="T16" fmla="*/ 79 w 79"/>
                    <a:gd name="T17" fmla="*/ 60 h 62"/>
                    <a:gd name="T18" fmla="*/ 79 w 79"/>
                    <a:gd name="T19" fmla="*/ 60 h 62"/>
                    <a:gd name="T20" fmla="*/ 79 w 79"/>
                    <a:gd name="T21" fmla="*/ 0 h 62"/>
                    <a:gd name="T22" fmla="*/ 0 w 79"/>
                    <a:gd name="T23" fmla="*/ 0 h 62"/>
                    <a:gd name="T24" fmla="*/ 0 w 79"/>
                    <a:gd name="T25" fmla="*/ 62 h 62"/>
                    <a:gd name="T26" fmla="*/ 79 w 79"/>
                    <a:gd name="T27" fmla="*/ 62 h 62"/>
                    <a:gd name="T28" fmla="*/ 79 w 79"/>
                    <a:gd name="T29" fmla="*/ 60 h 62"/>
                    <a:gd name="T30" fmla="*/ 79 w 79"/>
                    <a:gd name="T31" fmla="*/ 6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9" h="62">
                      <a:moveTo>
                        <a:pt x="79" y="60"/>
                      </a:moveTo>
                      <a:lnTo>
                        <a:pt x="79" y="60"/>
                      </a:lnTo>
                      <a:lnTo>
                        <a:pt x="2" y="60"/>
                      </a:lnTo>
                      <a:lnTo>
                        <a:pt x="2" y="2"/>
                      </a:lnTo>
                      <a:lnTo>
                        <a:pt x="77" y="2"/>
                      </a:lnTo>
                      <a:lnTo>
                        <a:pt x="77" y="60"/>
                      </a:lnTo>
                      <a:lnTo>
                        <a:pt x="79" y="60"/>
                      </a:lnTo>
                      <a:lnTo>
                        <a:pt x="79" y="60"/>
                      </a:lnTo>
                      <a:lnTo>
                        <a:pt x="79" y="60"/>
                      </a:lnTo>
                      <a:lnTo>
                        <a:pt x="79" y="60"/>
                      </a:lnTo>
                      <a:lnTo>
                        <a:pt x="79" y="0"/>
                      </a:lnTo>
                      <a:lnTo>
                        <a:pt x="0" y="0"/>
                      </a:lnTo>
                      <a:lnTo>
                        <a:pt x="0" y="62"/>
                      </a:lnTo>
                      <a:lnTo>
                        <a:pt x="79" y="62"/>
                      </a:lnTo>
                      <a:lnTo>
                        <a:pt x="79" y="60"/>
                      </a:lnTo>
                      <a:lnTo>
                        <a:pt x="79" y="60"/>
                      </a:lnTo>
                      <a:close/>
                    </a:path>
                  </a:pathLst>
                </a:custGeom>
                <a:solidFill>
                  <a:srgbClr val="2B303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79" name="íṧlîde">
                  <a:extLst>
                    <a:ext uri="{FF2B5EF4-FFF2-40B4-BE49-F238E27FC236}">
                      <a16:creationId xmlns:a16="http://schemas.microsoft.com/office/drawing/2014/main" id="{A1334416-7EF3-46E1-97BF-65DE061D2F3B}"/>
                    </a:ext>
                  </a:extLst>
                </p:cNvPr>
                <p:cNvSpPr/>
                <p:nvPr/>
              </p:nvSpPr>
              <p:spPr bwMode="auto">
                <a:xfrm>
                  <a:off x="7646126" y="1294102"/>
                  <a:ext cx="77434" cy="59791"/>
                </a:xfrm>
                <a:custGeom>
                  <a:avLst/>
                  <a:gdLst>
                    <a:gd name="T0" fmla="*/ 79 w 79"/>
                    <a:gd name="T1" fmla="*/ 61 h 61"/>
                    <a:gd name="T2" fmla="*/ 79 w 79"/>
                    <a:gd name="T3" fmla="*/ 58 h 61"/>
                    <a:gd name="T4" fmla="*/ 2 w 79"/>
                    <a:gd name="T5" fmla="*/ 58 h 61"/>
                    <a:gd name="T6" fmla="*/ 2 w 79"/>
                    <a:gd name="T7" fmla="*/ 2 h 61"/>
                    <a:gd name="T8" fmla="*/ 77 w 79"/>
                    <a:gd name="T9" fmla="*/ 2 h 61"/>
                    <a:gd name="T10" fmla="*/ 77 w 79"/>
                    <a:gd name="T11" fmla="*/ 61 h 61"/>
                    <a:gd name="T12" fmla="*/ 79 w 79"/>
                    <a:gd name="T13" fmla="*/ 61 h 61"/>
                    <a:gd name="T14" fmla="*/ 79 w 79"/>
                    <a:gd name="T15" fmla="*/ 58 h 61"/>
                    <a:gd name="T16" fmla="*/ 79 w 79"/>
                    <a:gd name="T17" fmla="*/ 61 h 61"/>
                    <a:gd name="T18" fmla="*/ 79 w 79"/>
                    <a:gd name="T19" fmla="*/ 61 h 61"/>
                    <a:gd name="T20" fmla="*/ 79 w 79"/>
                    <a:gd name="T21" fmla="*/ 0 h 61"/>
                    <a:gd name="T22" fmla="*/ 0 w 79"/>
                    <a:gd name="T23" fmla="*/ 0 h 61"/>
                    <a:gd name="T24" fmla="*/ 0 w 79"/>
                    <a:gd name="T25" fmla="*/ 61 h 61"/>
                    <a:gd name="T26" fmla="*/ 79 w 79"/>
                    <a:gd name="T27" fmla="*/ 61 h 61"/>
                    <a:gd name="T28" fmla="*/ 79 w 79"/>
                    <a:gd name="T29" fmla="*/ 61 h 61"/>
                    <a:gd name="T30" fmla="*/ 79 w 79"/>
                    <a:gd name="T31" fmla="*/ 61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9" h="61">
                      <a:moveTo>
                        <a:pt x="79" y="61"/>
                      </a:moveTo>
                      <a:lnTo>
                        <a:pt x="79" y="58"/>
                      </a:lnTo>
                      <a:lnTo>
                        <a:pt x="2" y="58"/>
                      </a:lnTo>
                      <a:lnTo>
                        <a:pt x="2" y="2"/>
                      </a:lnTo>
                      <a:lnTo>
                        <a:pt x="77" y="2"/>
                      </a:lnTo>
                      <a:lnTo>
                        <a:pt x="77" y="61"/>
                      </a:lnTo>
                      <a:lnTo>
                        <a:pt x="79" y="61"/>
                      </a:lnTo>
                      <a:lnTo>
                        <a:pt x="79" y="58"/>
                      </a:lnTo>
                      <a:lnTo>
                        <a:pt x="79" y="61"/>
                      </a:lnTo>
                      <a:lnTo>
                        <a:pt x="79" y="61"/>
                      </a:lnTo>
                      <a:lnTo>
                        <a:pt x="79" y="0"/>
                      </a:lnTo>
                      <a:lnTo>
                        <a:pt x="0" y="0"/>
                      </a:lnTo>
                      <a:lnTo>
                        <a:pt x="0" y="61"/>
                      </a:lnTo>
                      <a:lnTo>
                        <a:pt x="79" y="61"/>
                      </a:lnTo>
                      <a:lnTo>
                        <a:pt x="79" y="61"/>
                      </a:lnTo>
                      <a:lnTo>
                        <a:pt x="79" y="61"/>
                      </a:lnTo>
                      <a:close/>
                    </a:path>
                  </a:pathLst>
                </a:custGeom>
                <a:solidFill>
                  <a:srgbClr val="2B303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80" name="išľîḑê">
                  <a:extLst>
                    <a:ext uri="{FF2B5EF4-FFF2-40B4-BE49-F238E27FC236}">
                      <a16:creationId xmlns:a16="http://schemas.microsoft.com/office/drawing/2014/main" id="{1438D38E-5C1E-4D68-9ECF-9BEC662CF487}"/>
                    </a:ext>
                  </a:extLst>
                </p:cNvPr>
                <p:cNvSpPr/>
                <p:nvPr/>
              </p:nvSpPr>
              <p:spPr bwMode="auto">
                <a:xfrm>
                  <a:off x="7723560" y="1294102"/>
                  <a:ext cx="72534" cy="59791"/>
                </a:xfrm>
                <a:prstGeom prst="rect">
                  <a:avLst/>
                </a:prstGeom>
                <a:solidFill>
                  <a:srgbClr val="A5C4DB"/>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181" name="ï$lïḑé">
                  <a:extLst>
                    <a:ext uri="{FF2B5EF4-FFF2-40B4-BE49-F238E27FC236}">
                      <a16:creationId xmlns:a16="http://schemas.microsoft.com/office/drawing/2014/main" id="{F2CB82FA-20E1-4A14-AA41-879FB3BE2BAC}"/>
                    </a:ext>
                  </a:extLst>
                </p:cNvPr>
                <p:cNvSpPr/>
                <p:nvPr/>
              </p:nvSpPr>
              <p:spPr bwMode="auto">
                <a:xfrm>
                  <a:off x="7721600" y="1235291"/>
                  <a:ext cx="77434" cy="60771"/>
                </a:xfrm>
                <a:custGeom>
                  <a:avLst/>
                  <a:gdLst>
                    <a:gd name="T0" fmla="*/ 76 w 79"/>
                    <a:gd name="T1" fmla="*/ 60 h 62"/>
                    <a:gd name="T2" fmla="*/ 76 w 79"/>
                    <a:gd name="T3" fmla="*/ 60 h 62"/>
                    <a:gd name="T4" fmla="*/ 2 w 79"/>
                    <a:gd name="T5" fmla="*/ 60 h 62"/>
                    <a:gd name="T6" fmla="*/ 2 w 79"/>
                    <a:gd name="T7" fmla="*/ 2 h 62"/>
                    <a:gd name="T8" fmla="*/ 76 w 79"/>
                    <a:gd name="T9" fmla="*/ 2 h 62"/>
                    <a:gd name="T10" fmla="*/ 76 w 79"/>
                    <a:gd name="T11" fmla="*/ 60 h 62"/>
                    <a:gd name="T12" fmla="*/ 76 w 79"/>
                    <a:gd name="T13" fmla="*/ 60 h 62"/>
                    <a:gd name="T14" fmla="*/ 76 w 79"/>
                    <a:gd name="T15" fmla="*/ 60 h 62"/>
                    <a:gd name="T16" fmla="*/ 76 w 79"/>
                    <a:gd name="T17" fmla="*/ 60 h 62"/>
                    <a:gd name="T18" fmla="*/ 79 w 79"/>
                    <a:gd name="T19" fmla="*/ 60 h 62"/>
                    <a:gd name="T20" fmla="*/ 79 w 79"/>
                    <a:gd name="T21" fmla="*/ 0 h 62"/>
                    <a:gd name="T22" fmla="*/ 0 w 79"/>
                    <a:gd name="T23" fmla="*/ 0 h 62"/>
                    <a:gd name="T24" fmla="*/ 0 w 79"/>
                    <a:gd name="T25" fmla="*/ 62 h 62"/>
                    <a:gd name="T26" fmla="*/ 79 w 79"/>
                    <a:gd name="T27" fmla="*/ 62 h 62"/>
                    <a:gd name="T28" fmla="*/ 79 w 79"/>
                    <a:gd name="T29" fmla="*/ 60 h 62"/>
                    <a:gd name="T30" fmla="*/ 76 w 79"/>
                    <a:gd name="T31" fmla="*/ 6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9" h="62">
                      <a:moveTo>
                        <a:pt x="76" y="60"/>
                      </a:moveTo>
                      <a:lnTo>
                        <a:pt x="76" y="60"/>
                      </a:lnTo>
                      <a:lnTo>
                        <a:pt x="2" y="60"/>
                      </a:lnTo>
                      <a:lnTo>
                        <a:pt x="2" y="2"/>
                      </a:lnTo>
                      <a:lnTo>
                        <a:pt x="76" y="2"/>
                      </a:lnTo>
                      <a:lnTo>
                        <a:pt x="76" y="60"/>
                      </a:lnTo>
                      <a:lnTo>
                        <a:pt x="76" y="60"/>
                      </a:lnTo>
                      <a:lnTo>
                        <a:pt x="76" y="60"/>
                      </a:lnTo>
                      <a:lnTo>
                        <a:pt x="76" y="60"/>
                      </a:lnTo>
                      <a:lnTo>
                        <a:pt x="79" y="60"/>
                      </a:lnTo>
                      <a:lnTo>
                        <a:pt x="79" y="0"/>
                      </a:lnTo>
                      <a:lnTo>
                        <a:pt x="0" y="0"/>
                      </a:lnTo>
                      <a:lnTo>
                        <a:pt x="0" y="62"/>
                      </a:lnTo>
                      <a:lnTo>
                        <a:pt x="79" y="62"/>
                      </a:lnTo>
                      <a:lnTo>
                        <a:pt x="79" y="60"/>
                      </a:lnTo>
                      <a:lnTo>
                        <a:pt x="76" y="60"/>
                      </a:lnTo>
                      <a:close/>
                    </a:path>
                  </a:pathLst>
                </a:custGeom>
                <a:solidFill>
                  <a:srgbClr val="2B303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82" name="ïṧlïḋe">
                  <a:extLst>
                    <a:ext uri="{FF2B5EF4-FFF2-40B4-BE49-F238E27FC236}">
                      <a16:creationId xmlns:a16="http://schemas.microsoft.com/office/drawing/2014/main" id="{28AEFF1D-3849-44A3-B571-3A49BACA92DA}"/>
                    </a:ext>
                  </a:extLst>
                </p:cNvPr>
                <p:cNvSpPr/>
                <p:nvPr/>
              </p:nvSpPr>
              <p:spPr bwMode="auto">
                <a:xfrm>
                  <a:off x="7721600" y="1178439"/>
                  <a:ext cx="77434" cy="58811"/>
                </a:xfrm>
                <a:custGeom>
                  <a:avLst/>
                  <a:gdLst>
                    <a:gd name="T0" fmla="*/ 76 w 79"/>
                    <a:gd name="T1" fmla="*/ 60 h 60"/>
                    <a:gd name="T2" fmla="*/ 76 w 79"/>
                    <a:gd name="T3" fmla="*/ 58 h 60"/>
                    <a:gd name="T4" fmla="*/ 2 w 79"/>
                    <a:gd name="T5" fmla="*/ 58 h 60"/>
                    <a:gd name="T6" fmla="*/ 2 w 79"/>
                    <a:gd name="T7" fmla="*/ 0 h 60"/>
                    <a:gd name="T8" fmla="*/ 76 w 79"/>
                    <a:gd name="T9" fmla="*/ 0 h 60"/>
                    <a:gd name="T10" fmla="*/ 76 w 79"/>
                    <a:gd name="T11" fmla="*/ 60 h 60"/>
                    <a:gd name="T12" fmla="*/ 76 w 79"/>
                    <a:gd name="T13" fmla="*/ 60 h 60"/>
                    <a:gd name="T14" fmla="*/ 76 w 79"/>
                    <a:gd name="T15" fmla="*/ 58 h 60"/>
                    <a:gd name="T16" fmla="*/ 76 w 79"/>
                    <a:gd name="T17" fmla="*/ 60 h 60"/>
                    <a:gd name="T18" fmla="*/ 79 w 79"/>
                    <a:gd name="T19" fmla="*/ 60 h 60"/>
                    <a:gd name="T20" fmla="*/ 79 w 79"/>
                    <a:gd name="T21" fmla="*/ 0 h 60"/>
                    <a:gd name="T22" fmla="*/ 0 w 79"/>
                    <a:gd name="T23" fmla="*/ 0 h 60"/>
                    <a:gd name="T24" fmla="*/ 0 w 79"/>
                    <a:gd name="T25" fmla="*/ 60 h 60"/>
                    <a:gd name="T26" fmla="*/ 79 w 79"/>
                    <a:gd name="T27" fmla="*/ 60 h 60"/>
                    <a:gd name="T28" fmla="*/ 79 w 79"/>
                    <a:gd name="T29" fmla="*/ 60 h 60"/>
                    <a:gd name="T30" fmla="*/ 76 w 79"/>
                    <a:gd name="T31" fmla="*/ 6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9" h="60">
                      <a:moveTo>
                        <a:pt x="76" y="60"/>
                      </a:moveTo>
                      <a:lnTo>
                        <a:pt x="76" y="58"/>
                      </a:lnTo>
                      <a:lnTo>
                        <a:pt x="2" y="58"/>
                      </a:lnTo>
                      <a:lnTo>
                        <a:pt x="2" y="0"/>
                      </a:lnTo>
                      <a:lnTo>
                        <a:pt x="76" y="0"/>
                      </a:lnTo>
                      <a:lnTo>
                        <a:pt x="76" y="60"/>
                      </a:lnTo>
                      <a:lnTo>
                        <a:pt x="76" y="60"/>
                      </a:lnTo>
                      <a:lnTo>
                        <a:pt x="76" y="58"/>
                      </a:lnTo>
                      <a:lnTo>
                        <a:pt x="76" y="60"/>
                      </a:lnTo>
                      <a:lnTo>
                        <a:pt x="79" y="60"/>
                      </a:lnTo>
                      <a:lnTo>
                        <a:pt x="79" y="0"/>
                      </a:lnTo>
                      <a:lnTo>
                        <a:pt x="0" y="0"/>
                      </a:lnTo>
                      <a:lnTo>
                        <a:pt x="0" y="60"/>
                      </a:lnTo>
                      <a:lnTo>
                        <a:pt x="79" y="60"/>
                      </a:lnTo>
                      <a:lnTo>
                        <a:pt x="79" y="60"/>
                      </a:lnTo>
                      <a:lnTo>
                        <a:pt x="76" y="60"/>
                      </a:lnTo>
                      <a:close/>
                    </a:path>
                  </a:pathLst>
                </a:custGeom>
                <a:solidFill>
                  <a:srgbClr val="2B303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83" name="îṩľíḍé">
                  <a:extLst>
                    <a:ext uri="{FF2B5EF4-FFF2-40B4-BE49-F238E27FC236}">
                      <a16:creationId xmlns:a16="http://schemas.microsoft.com/office/drawing/2014/main" id="{A8F9FE36-572D-4880-8835-C7AD849F3A6B}"/>
                    </a:ext>
                  </a:extLst>
                </p:cNvPr>
                <p:cNvSpPr/>
                <p:nvPr/>
              </p:nvSpPr>
              <p:spPr bwMode="auto">
                <a:xfrm>
                  <a:off x="7721600" y="1350952"/>
                  <a:ext cx="77434" cy="61752"/>
                </a:xfrm>
                <a:custGeom>
                  <a:avLst/>
                  <a:gdLst>
                    <a:gd name="T0" fmla="*/ 76 w 79"/>
                    <a:gd name="T1" fmla="*/ 61 h 63"/>
                    <a:gd name="T2" fmla="*/ 76 w 79"/>
                    <a:gd name="T3" fmla="*/ 61 h 63"/>
                    <a:gd name="T4" fmla="*/ 2 w 79"/>
                    <a:gd name="T5" fmla="*/ 61 h 63"/>
                    <a:gd name="T6" fmla="*/ 2 w 79"/>
                    <a:gd name="T7" fmla="*/ 3 h 63"/>
                    <a:gd name="T8" fmla="*/ 76 w 79"/>
                    <a:gd name="T9" fmla="*/ 3 h 63"/>
                    <a:gd name="T10" fmla="*/ 76 w 79"/>
                    <a:gd name="T11" fmla="*/ 61 h 63"/>
                    <a:gd name="T12" fmla="*/ 76 w 79"/>
                    <a:gd name="T13" fmla="*/ 61 h 63"/>
                    <a:gd name="T14" fmla="*/ 76 w 79"/>
                    <a:gd name="T15" fmla="*/ 61 h 63"/>
                    <a:gd name="T16" fmla="*/ 76 w 79"/>
                    <a:gd name="T17" fmla="*/ 61 h 63"/>
                    <a:gd name="T18" fmla="*/ 79 w 79"/>
                    <a:gd name="T19" fmla="*/ 61 h 63"/>
                    <a:gd name="T20" fmla="*/ 79 w 79"/>
                    <a:gd name="T21" fmla="*/ 0 h 63"/>
                    <a:gd name="T22" fmla="*/ 0 w 79"/>
                    <a:gd name="T23" fmla="*/ 0 h 63"/>
                    <a:gd name="T24" fmla="*/ 0 w 79"/>
                    <a:gd name="T25" fmla="*/ 63 h 63"/>
                    <a:gd name="T26" fmla="*/ 79 w 79"/>
                    <a:gd name="T27" fmla="*/ 63 h 63"/>
                    <a:gd name="T28" fmla="*/ 79 w 79"/>
                    <a:gd name="T29" fmla="*/ 61 h 63"/>
                    <a:gd name="T30" fmla="*/ 76 w 79"/>
                    <a:gd name="T31" fmla="*/ 61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9" h="63">
                      <a:moveTo>
                        <a:pt x="76" y="61"/>
                      </a:moveTo>
                      <a:lnTo>
                        <a:pt x="76" y="61"/>
                      </a:lnTo>
                      <a:lnTo>
                        <a:pt x="2" y="61"/>
                      </a:lnTo>
                      <a:lnTo>
                        <a:pt x="2" y="3"/>
                      </a:lnTo>
                      <a:lnTo>
                        <a:pt x="76" y="3"/>
                      </a:lnTo>
                      <a:lnTo>
                        <a:pt x="76" y="61"/>
                      </a:lnTo>
                      <a:lnTo>
                        <a:pt x="76" y="61"/>
                      </a:lnTo>
                      <a:lnTo>
                        <a:pt x="76" y="61"/>
                      </a:lnTo>
                      <a:lnTo>
                        <a:pt x="76" y="61"/>
                      </a:lnTo>
                      <a:lnTo>
                        <a:pt x="79" y="61"/>
                      </a:lnTo>
                      <a:lnTo>
                        <a:pt x="79" y="0"/>
                      </a:lnTo>
                      <a:lnTo>
                        <a:pt x="0" y="0"/>
                      </a:lnTo>
                      <a:lnTo>
                        <a:pt x="0" y="63"/>
                      </a:lnTo>
                      <a:lnTo>
                        <a:pt x="79" y="63"/>
                      </a:lnTo>
                      <a:lnTo>
                        <a:pt x="79" y="61"/>
                      </a:lnTo>
                      <a:lnTo>
                        <a:pt x="76" y="61"/>
                      </a:lnTo>
                      <a:close/>
                    </a:path>
                  </a:pathLst>
                </a:custGeom>
                <a:solidFill>
                  <a:srgbClr val="2B303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84" name="îṣliḋè">
                  <a:extLst>
                    <a:ext uri="{FF2B5EF4-FFF2-40B4-BE49-F238E27FC236}">
                      <a16:creationId xmlns:a16="http://schemas.microsoft.com/office/drawing/2014/main" id="{F8A5879B-1D8C-47EE-9F07-8A72B8760342}"/>
                    </a:ext>
                  </a:extLst>
                </p:cNvPr>
                <p:cNvSpPr/>
                <p:nvPr/>
              </p:nvSpPr>
              <p:spPr bwMode="auto">
                <a:xfrm>
                  <a:off x="7721600" y="1410742"/>
                  <a:ext cx="77434" cy="58811"/>
                </a:xfrm>
                <a:custGeom>
                  <a:avLst/>
                  <a:gdLst>
                    <a:gd name="T0" fmla="*/ 76 w 79"/>
                    <a:gd name="T1" fmla="*/ 60 h 60"/>
                    <a:gd name="T2" fmla="*/ 76 w 79"/>
                    <a:gd name="T3" fmla="*/ 58 h 60"/>
                    <a:gd name="T4" fmla="*/ 2 w 79"/>
                    <a:gd name="T5" fmla="*/ 58 h 60"/>
                    <a:gd name="T6" fmla="*/ 2 w 79"/>
                    <a:gd name="T7" fmla="*/ 2 h 60"/>
                    <a:gd name="T8" fmla="*/ 76 w 79"/>
                    <a:gd name="T9" fmla="*/ 2 h 60"/>
                    <a:gd name="T10" fmla="*/ 76 w 79"/>
                    <a:gd name="T11" fmla="*/ 60 h 60"/>
                    <a:gd name="T12" fmla="*/ 76 w 79"/>
                    <a:gd name="T13" fmla="*/ 60 h 60"/>
                    <a:gd name="T14" fmla="*/ 76 w 79"/>
                    <a:gd name="T15" fmla="*/ 58 h 60"/>
                    <a:gd name="T16" fmla="*/ 76 w 79"/>
                    <a:gd name="T17" fmla="*/ 60 h 60"/>
                    <a:gd name="T18" fmla="*/ 79 w 79"/>
                    <a:gd name="T19" fmla="*/ 60 h 60"/>
                    <a:gd name="T20" fmla="*/ 79 w 79"/>
                    <a:gd name="T21" fmla="*/ 0 h 60"/>
                    <a:gd name="T22" fmla="*/ 0 w 79"/>
                    <a:gd name="T23" fmla="*/ 0 h 60"/>
                    <a:gd name="T24" fmla="*/ 0 w 79"/>
                    <a:gd name="T25" fmla="*/ 60 h 60"/>
                    <a:gd name="T26" fmla="*/ 79 w 79"/>
                    <a:gd name="T27" fmla="*/ 60 h 60"/>
                    <a:gd name="T28" fmla="*/ 79 w 79"/>
                    <a:gd name="T29" fmla="*/ 60 h 60"/>
                    <a:gd name="T30" fmla="*/ 76 w 79"/>
                    <a:gd name="T31" fmla="*/ 6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9" h="60">
                      <a:moveTo>
                        <a:pt x="76" y="60"/>
                      </a:moveTo>
                      <a:lnTo>
                        <a:pt x="76" y="58"/>
                      </a:lnTo>
                      <a:lnTo>
                        <a:pt x="2" y="58"/>
                      </a:lnTo>
                      <a:lnTo>
                        <a:pt x="2" y="2"/>
                      </a:lnTo>
                      <a:lnTo>
                        <a:pt x="76" y="2"/>
                      </a:lnTo>
                      <a:lnTo>
                        <a:pt x="76" y="60"/>
                      </a:lnTo>
                      <a:lnTo>
                        <a:pt x="76" y="60"/>
                      </a:lnTo>
                      <a:lnTo>
                        <a:pt x="76" y="58"/>
                      </a:lnTo>
                      <a:lnTo>
                        <a:pt x="76" y="60"/>
                      </a:lnTo>
                      <a:lnTo>
                        <a:pt x="79" y="60"/>
                      </a:lnTo>
                      <a:lnTo>
                        <a:pt x="79" y="0"/>
                      </a:lnTo>
                      <a:lnTo>
                        <a:pt x="0" y="0"/>
                      </a:lnTo>
                      <a:lnTo>
                        <a:pt x="0" y="60"/>
                      </a:lnTo>
                      <a:lnTo>
                        <a:pt x="79" y="60"/>
                      </a:lnTo>
                      <a:lnTo>
                        <a:pt x="79" y="60"/>
                      </a:lnTo>
                      <a:lnTo>
                        <a:pt x="76" y="60"/>
                      </a:lnTo>
                      <a:close/>
                    </a:path>
                  </a:pathLst>
                </a:custGeom>
                <a:solidFill>
                  <a:srgbClr val="2B303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85" name="ïṧļíďe">
                  <a:extLst>
                    <a:ext uri="{FF2B5EF4-FFF2-40B4-BE49-F238E27FC236}">
                      <a16:creationId xmlns:a16="http://schemas.microsoft.com/office/drawing/2014/main" id="{F9B387EF-2EC6-42C8-B0CB-543D60389548}"/>
                    </a:ext>
                  </a:extLst>
                </p:cNvPr>
                <p:cNvSpPr/>
                <p:nvPr/>
              </p:nvSpPr>
              <p:spPr bwMode="auto">
                <a:xfrm>
                  <a:off x="7721600" y="1467592"/>
                  <a:ext cx="77434" cy="60771"/>
                </a:xfrm>
                <a:custGeom>
                  <a:avLst/>
                  <a:gdLst>
                    <a:gd name="T0" fmla="*/ 76 w 79"/>
                    <a:gd name="T1" fmla="*/ 60 h 62"/>
                    <a:gd name="T2" fmla="*/ 76 w 79"/>
                    <a:gd name="T3" fmla="*/ 60 h 62"/>
                    <a:gd name="T4" fmla="*/ 2 w 79"/>
                    <a:gd name="T5" fmla="*/ 60 h 62"/>
                    <a:gd name="T6" fmla="*/ 2 w 79"/>
                    <a:gd name="T7" fmla="*/ 2 h 62"/>
                    <a:gd name="T8" fmla="*/ 76 w 79"/>
                    <a:gd name="T9" fmla="*/ 2 h 62"/>
                    <a:gd name="T10" fmla="*/ 76 w 79"/>
                    <a:gd name="T11" fmla="*/ 60 h 62"/>
                    <a:gd name="T12" fmla="*/ 76 w 79"/>
                    <a:gd name="T13" fmla="*/ 60 h 62"/>
                    <a:gd name="T14" fmla="*/ 76 w 79"/>
                    <a:gd name="T15" fmla="*/ 60 h 62"/>
                    <a:gd name="T16" fmla="*/ 76 w 79"/>
                    <a:gd name="T17" fmla="*/ 60 h 62"/>
                    <a:gd name="T18" fmla="*/ 79 w 79"/>
                    <a:gd name="T19" fmla="*/ 60 h 62"/>
                    <a:gd name="T20" fmla="*/ 79 w 79"/>
                    <a:gd name="T21" fmla="*/ 0 h 62"/>
                    <a:gd name="T22" fmla="*/ 0 w 79"/>
                    <a:gd name="T23" fmla="*/ 0 h 62"/>
                    <a:gd name="T24" fmla="*/ 0 w 79"/>
                    <a:gd name="T25" fmla="*/ 62 h 62"/>
                    <a:gd name="T26" fmla="*/ 79 w 79"/>
                    <a:gd name="T27" fmla="*/ 62 h 62"/>
                    <a:gd name="T28" fmla="*/ 79 w 79"/>
                    <a:gd name="T29" fmla="*/ 60 h 62"/>
                    <a:gd name="T30" fmla="*/ 76 w 79"/>
                    <a:gd name="T31" fmla="*/ 6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9" h="62">
                      <a:moveTo>
                        <a:pt x="76" y="60"/>
                      </a:moveTo>
                      <a:lnTo>
                        <a:pt x="76" y="60"/>
                      </a:lnTo>
                      <a:lnTo>
                        <a:pt x="2" y="60"/>
                      </a:lnTo>
                      <a:lnTo>
                        <a:pt x="2" y="2"/>
                      </a:lnTo>
                      <a:lnTo>
                        <a:pt x="76" y="2"/>
                      </a:lnTo>
                      <a:lnTo>
                        <a:pt x="76" y="60"/>
                      </a:lnTo>
                      <a:lnTo>
                        <a:pt x="76" y="60"/>
                      </a:lnTo>
                      <a:lnTo>
                        <a:pt x="76" y="60"/>
                      </a:lnTo>
                      <a:lnTo>
                        <a:pt x="76" y="60"/>
                      </a:lnTo>
                      <a:lnTo>
                        <a:pt x="79" y="60"/>
                      </a:lnTo>
                      <a:lnTo>
                        <a:pt x="79" y="0"/>
                      </a:lnTo>
                      <a:lnTo>
                        <a:pt x="0" y="0"/>
                      </a:lnTo>
                      <a:lnTo>
                        <a:pt x="0" y="62"/>
                      </a:lnTo>
                      <a:lnTo>
                        <a:pt x="79" y="62"/>
                      </a:lnTo>
                      <a:lnTo>
                        <a:pt x="79" y="60"/>
                      </a:lnTo>
                      <a:lnTo>
                        <a:pt x="76" y="60"/>
                      </a:lnTo>
                      <a:close/>
                    </a:path>
                  </a:pathLst>
                </a:custGeom>
                <a:solidFill>
                  <a:srgbClr val="2B303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86" name="ísḻîďè">
                  <a:extLst>
                    <a:ext uri="{FF2B5EF4-FFF2-40B4-BE49-F238E27FC236}">
                      <a16:creationId xmlns:a16="http://schemas.microsoft.com/office/drawing/2014/main" id="{DE94A33C-FAE2-4A34-BFE9-417B285873F7}"/>
                    </a:ext>
                  </a:extLst>
                </p:cNvPr>
                <p:cNvSpPr/>
                <p:nvPr/>
              </p:nvSpPr>
              <p:spPr bwMode="auto">
                <a:xfrm>
                  <a:off x="7721600" y="1294102"/>
                  <a:ext cx="77434" cy="59791"/>
                </a:xfrm>
                <a:custGeom>
                  <a:avLst/>
                  <a:gdLst>
                    <a:gd name="T0" fmla="*/ 76 w 79"/>
                    <a:gd name="T1" fmla="*/ 61 h 61"/>
                    <a:gd name="T2" fmla="*/ 76 w 79"/>
                    <a:gd name="T3" fmla="*/ 58 h 61"/>
                    <a:gd name="T4" fmla="*/ 2 w 79"/>
                    <a:gd name="T5" fmla="*/ 58 h 61"/>
                    <a:gd name="T6" fmla="*/ 2 w 79"/>
                    <a:gd name="T7" fmla="*/ 2 h 61"/>
                    <a:gd name="T8" fmla="*/ 76 w 79"/>
                    <a:gd name="T9" fmla="*/ 2 h 61"/>
                    <a:gd name="T10" fmla="*/ 76 w 79"/>
                    <a:gd name="T11" fmla="*/ 61 h 61"/>
                    <a:gd name="T12" fmla="*/ 76 w 79"/>
                    <a:gd name="T13" fmla="*/ 61 h 61"/>
                    <a:gd name="T14" fmla="*/ 76 w 79"/>
                    <a:gd name="T15" fmla="*/ 58 h 61"/>
                    <a:gd name="T16" fmla="*/ 76 w 79"/>
                    <a:gd name="T17" fmla="*/ 61 h 61"/>
                    <a:gd name="T18" fmla="*/ 79 w 79"/>
                    <a:gd name="T19" fmla="*/ 61 h 61"/>
                    <a:gd name="T20" fmla="*/ 79 w 79"/>
                    <a:gd name="T21" fmla="*/ 0 h 61"/>
                    <a:gd name="T22" fmla="*/ 0 w 79"/>
                    <a:gd name="T23" fmla="*/ 0 h 61"/>
                    <a:gd name="T24" fmla="*/ 0 w 79"/>
                    <a:gd name="T25" fmla="*/ 61 h 61"/>
                    <a:gd name="T26" fmla="*/ 79 w 79"/>
                    <a:gd name="T27" fmla="*/ 61 h 61"/>
                    <a:gd name="T28" fmla="*/ 79 w 79"/>
                    <a:gd name="T29" fmla="*/ 61 h 61"/>
                    <a:gd name="T30" fmla="*/ 76 w 79"/>
                    <a:gd name="T31" fmla="*/ 61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9" h="61">
                      <a:moveTo>
                        <a:pt x="76" y="61"/>
                      </a:moveTo>
                      <a:lnTo>
                        <a:pt x="76" y="58"/>
                      </a:lnTo>
                      <a:lnTo>
                        <a:pt x="2" y="58"/>
                      </a:lnTo>
                      <a:lnTo>
                        <a:pt x="2" y="2"/>
                      </a:lnTo>
                      <a:lnTo>
                        <a:pt x="76" y="2"/>
                      </a:lnTo>
                      <a:lnTo>
                        <a:pt x="76" y="61"/>
                      </a:lnTo>
                      <a:lnTo>
                        <a:pt x="76" y="61"/>
                      </a:lnTo>
                      <a:lnTo>
                        <a:pt x="76" y="58"/>
                      </a:lnTo>
                      <a:lnTo>
                        <a:pt x="76" y="61"/>
                      </a:lnTo>
                      <a:lnTo>
                        <a:pt x="79" y="61"/>
                      </a:lnTo>
                      <a:lnTo>
                        <a:pt x="79" y="0"/>
                      </a:lnTo>
                      <a:lnTo>
                        <a:pt x="0" y="0"/>
                      </a:lnTo>
                      <a:lnTo>
                        <a:pt x="0" y="61"/>
                      </a:lnTo>
                      <a:lnTo>
                        <a:pt x="79" y="61"/>
                      </a:lnTo>
                      <a:lnTo>
                        <a:pt x="79" y="61"/>
                      </a:lnTo>
                      <a:lnTo>
                        <a:pt x="76" y="61"/>
                      </a:lnTo>
                      <a:close/>
                    </a:path>
                  </a:pathLst>
                </a:custGeom>
                <a:solidFill>
                  <a:srgbClr val="2B303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87" name="íṣ1idé">
                  <a:extLst>
                    <a:ext uri="{FF2B5EF4-FFF2-40B4-BE49-F238E27FC236}">
                      <a16:creationId xmlns:a16="http://schemas.microsoft.com/office/drawing/2014/main" id="{BEF9E8C6-096E-431D-BE02-0D187EB1A8AE}"/>
                    </a:ext>
                  </a:extLst>
                </p:cNvPr>
                <p:cNvSpPr/>
                <p:nvPr/>
              </p:nvSpPr>
              <p:spPr bwMode="auto">
                <a:xfrm>
                  <a:off x="7796094" y="1235291"/>
                  <a:ext cx="77434" cy="60771"/>
                </a:xfrm>
                <a:custGeom>
                  <a:avLst/>
                  <a:gdLst>
                    <a:gd name="T0" fmla="*/ 77 w 79"/>
                    <a:gd name="T1" fmla="*/ 60 h 62"/>
                    <a:gd name="T2" fmla="*/ 77 w 79"/>
                    <a:gd name="T3" fmla="*/ 60 h 62"/>
                    <a:gd name="T4" fmla="*/ 3 w 79"/>
                    <a:gd name="T5" fmla="*/ 60 h 62"/>
                    <a:gd name="T6" fmla="*/ 3 w 79"/>
                    <a:gd name="T7" fmla="*/ 2 h 62"/>
                    <a:gd name="T8" fmla="*/ 77 w 79"/>
                    <a:gd name="T9" fmla="*/ 2 h 62"/>
                    <a:gd name="T10" fmla="*/ 77 w 79"/>
                    <a:gd name="T11" fmla="*/ 60 h 62"/>
                    <a:gd name="T12" fmla="*/ 77 w 79"/>
                    <a:gd name="T13" fmla="*/ 60 h 62"/>
                    <a:gd name="T14" fmla="*/ 77 w 79"/>
                    <a:gd name="T15" fmla="*/ 60 h 62"/>
                    <a:gd name="T16" fmla="*/ 77 w 79"/>
                    <a:gd name="T17" fmla="*/ 60 h 62"/>
                    <a:gd name="T18" fmla="*/ 79 w 79"/>
                    <a:gd name="T19" fmla="*/ 60 h 62"/>
                    <a:gd name="T20" fmla="*/ 79 w 79"/>
                    <a:gd name="T21" fmla="*/ 0 h 62"/>
                    <a:gd name="T22" fmla="*/ 0 w 79"/>
                    <a:gd name="T23" fmla="*/ 0 h 62"/>
                    <a:gd name="T24" fmla="*/ 0 w 79"/>
                    <a:gd name="T25" fmla="*/ 62 h 62"/>
                    <a:gd name="T26" fmla="*/ 79 w 79"/>
                    <a:gd name="T27" fmla="*/ 62 h 62"/>
                    <a:gd name="T28" fmla="*/ 79 w 79"/>
                    <a:gd name="T29" fmla="*/ 60 h 62"/>
                    <a:gd name="T30" fmla="*/ 77 w 79"/>
                    <a:gd name="T31" fmla="*/ 6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9" h="62">
                      <a:moveTo>
                        <a:pt x="77" y="60"/>
                      </a:moveTo>
                      <a:lnTo>
                        <a:pt x="77" y="60"/>
                      </a:lnTo>
                      <a:lnTo>
                        <a:pt x="3" y="60"/>
                      </a:lnTo>
                      <a:lnTo>
                        <a:pt x="3" y="2"/>
                      </a:lnTo>
                      <a:lnTo>
                        <a:pt x="77" y="2"/>
                      </a:lnTo>
                      <a:lnTo>
                        <a:pt x="77" y="60"/>
                      </a:lnTo>
                      <a:lnTo>
                        <a:pt x="77" y="60"/>
                      </a:lnTo>
                      <a:lnTo>
                        <a:pt x="77" y="60"/>
                      </a:lnTo>
                      <a:lnTo>
                        <a:pt x="77" y="60"/>
                      </a:lnTo>
                      <a:lnTo>
                        <a:pt x="79" y="60"/>
                      </a:lnTo>
                      <a:lnTo>
                        <a:pt x="79" y="0"/>
                      </a:lnTo>
                      <a:lnTo>
                        <a:pt x="0" y="0"/>
                      </a:lnTo>
                      <a:lnTo>
                        <a:pt x="0" y="62"/>
                      </a:lnTo>
                      <a:lnTo>
                        <a:pt x="79" y="62"/>
                      </a:lnTo>
                      <a:lnTo>
                        <a:pt x="79" y="60"/>
                      </a:lnTo>
                      <a:lnTo>
                        <a:pt x="77" y="60"/>
                      </a:lnTo>
                      <a:close/>
                    </a:path>
                  </a:pathLst>
                </a:custGeom>
                <a:solidFill>
                  <a:srgbClr val="2B303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88" name="iṣļiďé">
                  <a:extLst>
                    <a:ext uri="{FF2B5EF4-FFF2-40B4-BE49-F238E27FC236}">
                      <a16:creationId xmlns:a16="http://schemas.microsoft.com/office/drawing/2014/main" id="{81A2FBE2-54BB-4CD6-BF48-49C1F739B6E4}"/>
                    </a:ext>
                  </a:extLst>
                </p:cNvPr>
                <p:cNvSpPr/>
                <p:nvPr/>
              </p:nvSpPr>
              <p:spPr bwMode="auto">
                <a:xfrm>
                  <a:off x="7796094" y="1178439"/>
                  <a:ext cx="77434" cy="58811"/>
                </a:xfrm>
                <a:custGeom>
                  <a:avLst/>
                  <a:gdLst>
                    <a:gd name="T0" fmla="*/ 77 w 79"/>
                    <a:gd name="T1" fmla="*/ 60 h 60"/>
                    <a:gd name="T2" fmla="*/ 77 w 79"/>
                    <a:gd name="T3" fmla="*/ 58 h 60"/>
                    <a:gd name="T4" fmla="*/ 3 w 79"/>
                    <a:gd name="T5" fmla="*/ 58 h 60"/>
                    <a:gd name="T6" fmla="*/ 3 w 79"/>
                    <a:gd name="T7" fmla="*/ 0 h 60"/>
                    <a:gd name="T8" fmla="*/ 77 w 79"/>
                    <a:gd name="T9" fmla="*/ 0 h 60"/>
                    <a:gd name="T10" fmla="*/ 77 w 79"/>
                    <a:gd name="T11" fmla="*/ 60 h 60"/>
                    <a:gd name="T12" fmla="*/ 77 w 79"/>
                    <a:gd name="T13" fmla="*/ 60 h 60"/>
                    <a:gd name="T14" fmla="*/ 77 w 79"/>
                    <a:gd name="T15" fmla="*/ 58 h 60"/>
                    <a:gd name="T16" fmla="*/ 77 w 79"/>
                    <a:gd name="T17" fmla="*/ 60 h 60"/>
                    <a:gd name="T18" fmla="*/ 79 w 79"/>
                    <a:gd name="T19" fmla="*/ 60 h 60"/>
                    <a:gd name="T20" fmla="*/ 79 w 79"/>
                    <a:gd name="T21" fmla="*/ 0 h 60"/>
                    <a:gd name="T22" fmla="*/ 0 w 79"/>
                    <a:gd name="T23" fmla="*/ 0 h 60"/>
                    <a:gd name="T24" fmla="*/ 0 w 79"/>
                    <a:gd name="T25" fmla="*/ 60 h 60"/>
                    <a:gd name="T26" fmla="*/ 79 w 79"/>
                    <a:gd name="T27" fmla="*/ 60 h 60"/>
                    <a:gd name="T28" fmla="*/ 79 w 79"/>
                    <a:gd name="T29" fmla="*/ 60 h 60"/>
                    <a:gd name="T30" fmla="*/ 77 w 79"/>
                    <a:gd name="T31" fmla="*/ 6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9" h="60">
                      <a:moveTo>
                        <a:pt x="77" y="60"/>
                      </a:moveTo>
                      <a:lnTo>
                        <a:pt x="77" y="58"/>
                      </a:lnTo>
                      <a:lnTo>
                        <a:pt x="3" y="58"/>
                      </a:lnTo>
                      <a:lnTo>
                        <a:pt x="3" y="0"/>
                      </a:lnTo>
                      <a:lnTo>
                        <a:pt x="77" y="0"/>
                      </a:lnTo>
                      <a:lnTo>
                        <a:pt x="77" y="60"/>
                      </a:lnTo>
                      <a:lnTo>
                        <a:pt x="77" y="60"/>
                      </a:lnTo>
                      <a:lnTo>
                        <a:pt x="77" y="58"/>
                      </a:lnTo>
                      <a:lnTo>
                        <a:pt x="77" y="60"/>
                      </a:lnTo>
                      <a:lnTo>
                        <a:pt x="79" y="60"/>
                      </a:lnTo>
                      <a:lnTo>
                        <a:pt x="79" y="0"/>
                      </a:lnTo>
                      <a:lnTo>
                        <a:pt x="0" y="0"/>
                      </a:lnTo>
                      <a:lnTo>
                        <a:pt x="0" y="60"/>
                      </a:lnTo>
                      <a:lnTo>
                        <a:pt x="79" y="60"/>
                      </a:lnTo>
                      <a:lnTo>
                        <a:pt x="79" y="60"/>
                      </a:lnTo>
                      <a:lnTo>
                        <a:pt x="77" y="60"/>
                      </a:lnTo>
                      <a:close/>
                    </a:path>
                  </a:pathLst>
                </a:custGeom>
                <a:solidFill>
                  <a:srgbClr val="2B303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89" name="ïŝľïďê">
                  <a:extLst>
                    <a:ext uri="{FF2B5EF4-FFF2-40B4-BE49-F238E27FC236}">
                      <a16:creationId xmlns:a16="http://schemas.microsoft.com/office/drawing/2014/main" id="{ECC16B41-950D-4077-B9AA-2D7F662076A5}"/>
                    </a:ext>
                  </a:extLst>
                </p:cNvPr>
                <p:cNvSpPr/>
                <p:nvPr/>
              </p:nvSpPr>
              <p:spPr bwMode="auto">
                <a:xfrm>
                  <a:off x="7796094" y="1350952"/>
                  <a:ext cx="77434" cy="61752"/>
                </a:xfrm>
                <a:custGeom>
                  <a:avLst/>
                  <a:gdLst>
                    <a:gd name="T0" fmla="*/ 77 w 79"/>
                    <a:gd name="T1" fmla="*/ 61 h 63"/>
                    <a:gd name="T2" fmla="*/ 77 w 79"/>
                    <a:gd name="T3" fmla="*/ 61 h 63"/>
                    <a:gd name="T4" fmla="*/ 3 w 79"/>
                    <a:gd name="T5" fmla="*/ 61 h 63"/>
                    <a:gd name="T6" fmla="*/ 3 w 79"/>
                    <a:gd name="T7" fmla="*/ 3 h 63"/>
                    <a:gd name="T8" fmla="*/ 77 w 79"/>
                    <a:gd name="T9" fmla="*/ 3 h 63"/>
                    <a:gd name="T10" fmla="*/ 77 w 79"/>
                    <a:gd name="T11" fmla="*/ 61 h 63"/>
                    <a:gd name="T12" fmla="*/ 77 w 79"/>
                    <a:gd name="T13" fmla="*/ 61 h 63"/>
                    <a:gd name="T14" fmla="*/ 77 w 79"/>
                    <a:gd name="T15" fmla="*/ 61 h 63"/>
                    <a:gd name="T16" fmla="*/ 77 w 79"/>
                    <a:gd name="T17" fmla="*/ 61 h 63"/>
                    <a:gd name="T18" fmla="*/ 79 w 79"/>
                    <a:gd name="T19" fmla="*/ 61 h 63"/>
                    <a:gd name="T20" fmla="*/ 79 w 79"/>
                    <a:gd name="T21" fmla="*/ 0 h 63"/>
                    <a:gd name="T22" fmla="*/ 0 w 79"/>
                    <a:gd name="T23" fmla="*/ 0 h 63"/>
                    <a:gd name="T24" fmla="*/ 0 w 79"/>
                    <a:gd name="T25" fmla="*/ 63 h 63"/>
                    <a:gd name="T26" fmla="*/ 79 w 79"/>
                    <a:gd name="T27" fmla="*/ 63 h 63"/>
                    <a:gd name="T28" fmla="*/ 79 w 79"/>
                    <a:gd name="T29" fmla="*/ 61 h 63"/>
                    <a:gd name="T30" fmla="*/ 77 w 79"/>
                    <a:gd name="T31" fmla="*/ 61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9" h="63">
                      <a:moveTo>
                        <a:pt x="77" y="61"/>
                      </a:moveTo>
                      <a:lnTo>
                        <a:pt x="77" y="61"/>
                      </a:lnTo>
                      <a:lnTo>
                        <a:pt x="3" y="61"/>
                      </a:lnTo>
                      <a:lnTo>
                        <a:pt x="3" y="3"/>
                      </a:lnTo>
                      <a:lnTo>
                        <a:pt x="77" y="3"/>
                      </a:lnTo>
                      <a:lnTo>
                        <a:pt x="77" y="61"/>
                      </a:lnTo>
                      <a:lnTo>
                        <a:pt x="77" y="61"/>
                      </a:lnTo>
                      <a:lnTo>
                        <a:pt x="77" y="61"/>
                      </a:lnTo>
                      <a:lnTo>
                        <a:pt x="77" y="61"/>
                      </a:lnTo>
                      <a:lnTo>
                        <a:pt x="79" y="61"/>
                      </a:lnTo>
                      <a:lnTo>
                        <a:pt x="79" y="0"/>
                      </a:lnTo>
                      <a:lnTo>
                        <a:pt x="0" y="0"/>
                      </a:lnTo>
                      <a:lnTo>
                        <a:pt x="0" y="63"/>
                      </a:lnTo>
                      <a:lnTo>
                        <a:pt x="79" y="63"/>
                      </a:lnTo>
                      <a:lnTo>
                        <a:pt x="79" y="61"/>
                      </a:lnTo>
                      <a:lnTo>
                        <a:pt x="77" y="61"/>
                      </a:lnTo>
                      <a:close/>
                    </a:path>
                  </a:pathLst>
                </a:custGeom>
                <a:solidFill>
                  <a:srgbClr val="2B303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90" name="îşḻîdê">
                  <a:extLst>
                    <a:ext uri="{FF2B5EF4-FFF2-40B4-BE49-F238E27FC236}">
                      <a16:creationId xmlns:a16="http://schemas.microsoft.com/office/drawing/2014/main" id="{B4EC9A23-0BE1-4D34-9071-03840229D787}"/>
                    </a:ext>
                  </a:extLst>
                </p:cNvPr>
                <p:cNvSpPr/>
                <p:nvPr/>
              </p:nvSpPr>
              <p:spPr bwMode="auto">
                <a:xfrm>
                  <a:off x="7796094" y="1410742"/>
                  <a:ext cx="77434" cy="58811"/>
                </a:xfrm>
                <a:custGeom>
                  <a:avLst/>
                  <a:gdLst>
                    <a:gd name="T0" fmla="*/ 77 w 79"/>
                    <a:gd name="T1" fmla="*/ 60 h 60"/>
                    <a:gd name="T2" fmla="*/ 77 w 79"/>
                    <a:gd name="T3" fmla="*/ 58 h 60"/>
                    <a:gd name="T4" fmla="*/ 3 w 79"/>
                    <a:gd name="T5" fmla="*/ 58 h 60"/>
                    <a:gd name="T6" fmla="*/ 3 w 79"/>
                    <a:gd name="T7" fmla="*/ 2 h 60"/>
                    <a:gd name="T8" fmla="*/ 77 w 79"/>
                    <a:gd name="T9" fmla="*/ 2 h 60"/>
                    <a:gd name="T10" fmla="*/ 77 w 79"/>
                    <a:gd name="T11" fmla="*/ 60 h 60"/>
                    <a:gd name="T12" fmla="*/ 77 w 79"/>
                    <a:gd name="T13" fmla="*/ 60 h 60"/>
                    <a:gd name="T14" fmla="*/ 77 w 79"/>
                    <a:gd name="T15" fmla="*/ 58 h 60"/>
                    <a:gd name="T16" fmla="*/ 77 w 79"/>
                    <a:gd name="T17" fmla="*/ 60 h 60"/>
                    <a:gd name="T18" fmla="*/ 79 w 79"/>
                    <a:gd name="T19" fmla="*/ 60 h 60"/>
                    <a:gd name="T20" fmla="*/ 79 w 79"/>
                    <a:gd name="T21" fmla="*/ 0 h 60"/>
                    <a:gd name="T22" fmla="*/ 0 w 79"/>
                    <a:gd name="T23" fmla="*/ 0 h 60"/>
                    <a:gd name="T24" fmla="*/ 0 w 79"/>
                    <a:gd name="T25" fmla="*/ 60 h 60"/>
                    <a:gd name="T26" fmla="*/ 79 w 79"/>
                    <a:gd name="T27" fmla="*/ 60 h 60"/>
                    <a:gd name="T28" fmla="*/ 79 w 79"/>
                    <a:gd name="T29" fmla="*/ 60 h 60"/>
                    <a:gd name="T30" fmla="*/ 77 w 79"/>
                    <a:gd name="T31" fmla="*/ 6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9" h="60">
                      <a:moveTo>
                        <a:pt x="77" y="60"/>
                      </a:moveTo>
                      <a:lnTo>
                        <a:pt x="77" y="58"/>
                      </a:lnTo>
                      <a:lnTo>
                        <a:pt x="3" y="58"/>
                      </a:lnTo>
                      <a:lnTo>
                        <a:pt x="3" y="2"/>
                      </a:lnTo>
                      <a:lnTo>
                        <a:pt x="77" y="2"/>
                      </a:lnTo>
                      <a:lnTo>
                        <a:pt x="77" y="60"/>
                      </a:lnTo>
                      <a:lnTo>
                        <a:pt x="77" y="60"/>
                      </a:lnTo>
                      <a:lnTo>
                        <a:pt x="77" y="58"/>
                      </a:lnTo>
                      <a:lnTo>
                        <a:pt x="77" y="60"/>
                      </a:lnTo>
                      <a:lnTo>
                        <a:pt x="79" y="60"/>
                      </a:lnTo>
                      <a:lnTo>
                        <a:pt x="79" y="0"/>
                      </a:lnTo>
                      <a:lnTo>
                        <a:pt x="0" y="0"/>
                      </a:lnTo>
                      <a:lnTo>
                        <a:pt x="0" y="60"/>
                      </a:lnTo>
                      <a:lnTo>
                        <a:pt x="79" y="60"/>
                      </a:lnTo>
                      <a:lnTo>
                        <a:pt x="79" y="60"/>
                      </a:lnTo>
                      <a:lnTo>
                        <a:pt x="77" y="60"/>
                      </a:lnTo>
                      <a:close/>
                    </a:path>
                  </a:pathLst>
                </a:custGeom>
                <a:solidFill>
                  <a:srgbClr val="2B303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91" name="iṩḻiḍe">
                  <a:extLst>
                    <a:ext uri="{FF2B5EF4-FFF2-40B4-BE49-F238E27FC236}">
                      <a16:creationId xmlns:a16="http://schemas.microsoft.com/office/drawing/2014/main" id="{31B96D4D-C1E0-4BE4-AAE1-7C14D7C0E967}"/>
                    </a:ext>
                  </a:extLst>
                </p:cNvPr>
                <p:cNvSpPr/>
                <p:nvPr/>
              </p:nvSpPr>
              <p:spPr bwMode="auto">
                <a:xfrm>
                  <a:off x="7796094" y="1467592"/>
                  <a:ext cx="77434" cy="60771"/>
                </a:xfrm>
                <a:custGeom>
                  <a:avLst/>
                  <a:gdLst>
                    <a:gd name="T0" fmla="*/ 77 w 79"/>
                    <a:gd name="T1" fmla="*/ 60 h 62"/>
                    <a:gd name="T2" fmla="*/ 77 w 79"/>
                    <a:gd name="T3" fmla="*/ 60 h 62"/>
                    <a:gd name="T4" fmla="*/ 3 w 79"/>
                    <a:gd name="T5" fmla="*/ 60 h 62"/>
                    <a:gd name="T6" fmla="*/ 3 w 79"/>
                    <a:gd name="T7" fmla="*/ 2 h 62"/>
                    <a:gd name="T8" fmla="*/ 77 w 79"/>
                    <a:gd name="T9" fmla="*/ 2 h 62"/>
                    <a:gd name="T10" fmla="*/ 77 w 79"/>
                    <a:gd name="T11" fmla="*/ 60 h 62"/>
                    <a:gd name="T12" fmla="*/ 77 w 79"/>
                    <a:gd name="T13" fmla="*/ 60 h 62"/>
                    <a:gd name="T14" fmla="*/ 77 w 79"/>
                    <a:gd name="T15" fmla="*/ 60 h 62"/>
                    <a:gd name="T16" fmla="*/ 77 w 79"/>
                    <a:gd name="T17" fmla="*/ 60 h 62"/>
                    <a:gd name="T18" fmla="*/ 79 w 79"/>
                    <a:gd name="T19" fmla="*/ 60 h 62"/>
                    <a:gd name="T20" fmla="*/ 79 w 79"/>
                    <a:gd name="T21" fmla="*/ 0 h 62"/>
                    <a:gd name="T22" fmla="*/ 0 w 79"/>
                    <a:gd name="T23" fmla="*/ 0 h 62"/>
                    <a:gd name="T24" fmla="*/ 0 w 79"/>
                    <a:gd name="T25" fmla="*/ 62 h 62"/>
                    <a:gd name="T26" fmla="*/ 79 w 79"/>
                    <a:gd name="T27" fmla="*/ 62 h 62"/>
                    <a:gd name="T28" fmla="*/ 79 w 79"/>
                    <a:gd name="T29" fmla="*/ 60 h 62"/>
                    <a:gd name="T30" fmla="*/ 77 w 79"/>
                    <a:gd name="T31" fmla="*/ 6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9" h="62">
                      <a:moveTo>
                        <a:pt x="77" y="60"/>
                      </a:moveTo>
                      <a:lnTo>
                        <a:pt x="77" y="60"/>
                      </a:lnTo>
                      <a:lnTo>
                        <a:pt x="3" y="60"/>
                      </a:lnTo>
                      <a:lnTo>
                        <a:pt x="3" y="2"/>
                      </a:lnTo>
                      <a:lnTo>
                        <a:pt x="77" y="2"/>
                      </a:lnTo>
                      <a:lnTo>
                        <a:pt x="77" y="60"/>
                      </a:lnTo>
                      <a:lnTo>
                        <a:pt x="77" y="60"/>
                      </a:lnTo>
                      <a:lnTo>
                        <a:pt x="77" y="60"/>
                      </a:lnTo>
                      <a:lnTo>
                        <a:pt x="77" y="60"/>
                      </a:lnTo>
                      <a:lnTo>
                        <a:pt x="79" y="60"/>
                      </a:lnTo>
                      <a:lnTo>
                        <a:pt x="79" y="0"/>
                      </a:lnTo>
                      <a:lnTo>
                        <a:pt x="0" y="0"/>
                      </a:lnTo>
                      <a:lnTo>
                        <a:pt x="0" y="62"/>
                      </a:lnTo>
                      <a:lnTo>
                        <a:pt x="79" y="62"/>
                      </a:lnTo>
                      <a:lnTo>
                        <a:pt x="79" y="60"/>
                      </a:lnTo>
                      <a:lnTo>
                        <a:pt x="77" y="60"/>
                      </a:lnTo>
                      <a:close/>
                    </a:path>
                  </a:pathLst>
                </a:custGeom>
                <a:solidFill>
                  <a:srgbClr val="2B303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92" name="i$ļiďé">
                  <a:extLst>
                    <a:ext uri="{FF2B5EF4-FFF2-40B4-BE49-F238E27FC236}">
                      <a16:creationId xmlns:a16="http://schemas.microsoft.com/office/drawing/2014/main" id="{CBD923D1-FBA4-403B-AB16-DB832E87CE7B}"/>
                    </a:ext>
                  </a:extLst>
                </p:cNvPr>
                <p:cNvSpPr/>
                <p:nvPr/>
              </p:nvSpPr>
              <p:spPr bwMode="auto">
                <a:xfrm>
                  <a:off x="7796094" y="1294102"/>
                  <a:ext cx="77434" cy="59791"/>
                </a:xfrm>
                <a:custGeom>
                  <a:avLst/>
                  <a:gdLst>
                    <a:gd name="T0" fmla="*/ 77 w 79"/>
                    <a:gd name="T1" fmla="*/ 61 h 61"/>
                    <a:gd name="T2" fmla="*/ 77 w 79"/>
                    <a:gd name="T3" fmla="*/ 58 h 61"/>
                    <a:gd name="T4" fmla="*/ 3 w 79"/>
                    <a:gd name="T5" fmla="*/ 58 h 61"/>
                    <a:gd name="T6" fmla="*/ 3 w 79"/>
                    <a:gd name="T7" fmla="*/ 2 h 61"/>
                    <a:gd name="T8" fmla="*/ 77 w 79"/>
                    <a:gd name="T9" fmla="*/ 2 h 61"/>
                    <a:gd name="T10" fmla="*/ 77 w 79"/>
                    <a:gd name="T11" fmla="*/ 61 h 61"/>
                    <a:gd name="T12" fmla="*/ 77 w 79"/>
                    <a:gd name="T13" fmla="*/ 61 h 61"/>
                    <a:gd name="T14" fmla="*/ 77 w 79"/>
                    <a:gd name="T15" fmla="*/ 58 h 61"/>
                    <a:gd name="T16" fmla="*/ 77 w 79"/>
                    <a:gd name="T17" fmla="*/ 61 h 61"/>
                    <a:gd name="T18" fmla="*/ 79 w 79"/>
                    <a:gd name="T19" fmla="*/ 61 h 61"/>
                    <a:gd name="T20" fmla="*/ 79 w 79"/>
                    <a:gd name="T21" fmla="*/ 0 h 61"/>
                    <a:gd name="T22" fmla="*/ 0 w 79"/>
                    <a:gd name="T23" fmla="*/ 0 h 61"/>
                    <a:gd name="T24" fmla="*/ 0 w 79"/>
                    <a:gd name="T25" fmla="*/ 61 h 61"/>
                    <a:gd name="T26" fmla="*/ 79 w 79"/>
                    <a:gd name="T27" fmla="*/ 61 h 61"/>
                    <a:gd name="T28" fmla="*/ 79 w 79"/>
                    <a:gd name="T29" fmla="*/ 61 h 61"/>
                    <a:gd name="T30" fmla="*/ 77 w 79"/>
                    <a:gd name="T31" fmla="*/ 61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9" h="61">
                      <a:moveTo>
                        <a:pt x="77" y="61"/>
                      </a:moveTo>
                      <a:lnTo>
                        <a:pt x="77" y="58"/>
                      </a:lnTo>
                      <a:lnTo>
                        <a:pt x="3" y="58"/>
                      </a:lnTo>
                      <a:lnTo>
                        <a:pt x="3" y="2"/>
                      </a:lnTo>
                      <a:lnTo>
                        <a:pt x="77" y="2"/>
                      </a:lnTo>
                      <a:lnTo>
                        <a:pt x="77" y="61"/>
                      </a:lnTo>
                      <a:lnTo>
                        <a:pt x="77" y="61"/>
                      </a:lnTo>
                      <a:lnTo>
                        <a:pt x="77" y="58"/>
                      </a:lnTo>
                      <a:lnTo>
                        <a:pt x="77" y="61"/>
                      </a:lnTo>
                      <a:lnTo>
                        <a:pt x="79" y="61"/>
                      </a:lnTo>
                      <a:lnTo>
                        <a:pt x="79" y="0"/>
                      </a:lnTo>
                      <a:lnTo>
                        <a:pt x="0" y="0"/>
                      </a:lnTo>
                      <a:lnTo>
                        <a:pt x="0" y="61"/>
                      </a:lnTo>
                      <a:lnTo>
                        <a:pt x="79" y="61"/>
                      </a:lnTo>
                      <a:lnTo>
                        <a:pt x="79" y="61"/>
                      </a:lnTo>
                      <a:lnTo>
                        <a:pt x="77" y="61"/>
                      </a:lnTo>
                      <a:close/>
                    </a:path>
                  </a:pathLst>
                </a:custGeom>
                <a:solidFill>
                  <a:srgbClr val="2B303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grpSp>
        </p:grpSp>
        <p:grpSp>
          <p:nvGrpSpPr>
            <p:cNvPr id="12" name="组合 11"/>
            <p:cNvGrpSpPr/>
            <p:nvPr/>
          </p:nvGrpSpPr>
          <p:grpSpPr>
            <a:xfrm>
              <a:off x="7715394" y="2083434"/>
              <a:ext cx="391353" cy="418658"/>
              <a:chOff x="2298822" y="3348075"/>
              <a:chExt cx="391353" cy="418658"/>
            </a:xfrm>
          </p:grpSpPr>
          <p:sp>
            <p:nvSpPr>
              <p:cNvPr id="31" name="ïşḻíḑe">
                <a:extLst>
                  <a:ext uri="{FF2B5EF4-FFF2-40B4-BE49-F238E27FC236}">
                    <a16:creationId xmlns:a16="http://schemas.microsoft.com/office/drawing/2014/main" id="{A724564F-FAD3-4699-A12C-0ED00DD67C30}"/>
                  </a:ext>
                </a:extLst>
              </p:cNvPr>
              <p:cNvSpPr/>
              <p:nvPr/>
            </p:nvSpPr>
            <p:spPr bwMode="auto">
              <a:xfrm>
                <a:off x="2298822" y="3376138"/>
                <a:ext cx="391353" cy="390595"/>
              </a:xfrm>
              <a:custGeom>
                <a:avLst/>
                <a:gdLst>
                  <a:gd name="T0" fmla="*/ 231 w 248"/>
                  <a:gd name="T1" fmla="*/ 156 h 248"/>
                  <a:gd name="T2" fmla="*/ 156 w 248"/>
                  <a:gd name="T3" fmla="*/ 17 h 248"/>
                  <a:gd name="T4" fmla="*/ 18 w 248"/>
                  <a:gd name="T5" fmla="*/ 91 h 248"/>
                  <a:gd name="T6" fmla="*/ 92 w 248"/>
                  <a:gd name="T7" fmla="*/ 230 h 248"/>
                  <a:gd name="T8" fmla="*/ 231 w 248"/>
                  <a:gd name="T9" fmla="*/ 156 h 248"/>
                </a:gdLst>
                <a:ahLst/>
                <a:cxnLst>
                  <a:cxn ang="0">
                    <a:pos x="T0" y="T1"/>
                  </a:cxn>
                  <a:cxn ang="0">
                    <a:pos x="T2" y="T3"/>
                  </a:cxn>
                  <a:cxn ang="0">
                    <a:pos x="T4" y="T5"/>
                  </a:cxn>
                  <a:cxn ang="0">
                    <a:pos x="T6" y="T7"/>
                  </a:cxn>
                  <a:cxn ang="0">
                    <a:pos x="T8" y="T9"/>
                  </a:cxn>
                </a:cxnLst>
                <a:rect l="0" t="0" r="r" b="b"/>
                <a:pathLst>
                  <a:path w="248" h="248">
                    <a:moveTo>
                      <a:pt x="231" y="156"/>
                    </a:moveTo>
                    <a:cubicBezTo>
                      <a:pt x="248" y="97"/>
                      <a:pt x="215" y="35"/>
                      <a:pt x="156" y="17"/>
                    </a:cubicBezTo>
                    <a:cubicBezTo>
                      <a:pt x="98" y="0"/>
                      <a:pt x="36" y="33"/>
                      <a:pt x="18" y="91"/>
                    </a:cubicBezTo>
                    <a:cubicBezTo>
                      <a:pt x="0" y="150"/>
                      <a:pt x="33" y="212"/>
                      <a:pt x="92" y="230"/>
                    </a:cubicBezTo>
                    <a:cubicBezTo>
                      <a:pt x="151" y="248"/>
                      <a:pt x="213" y="215"/>
                      <a:pt x="231" y="156"/>
                    </a:cubicBezTo>
                  </a:path>
                </a:pathLst>
              </a:custGeom>
              <a:solidFill>
                <a:srgbClr val="30638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32" name="is1íḑe">
                <a:extLst>
                  <a:ext uri="{FF2B5EF4-FFF2-40B4-BE49-F238E27FC236}">
                    <a16:creationId xmlns:a16="http://schemas.microsoft.com/office/drawing/2014/main" id="{59BEC27A-28DC-488C-A8B8-6884501EE501}"/>
                  </a:ext>
                </a:extLst>
              </p:cNvPr>
              <p:cNvSpPr/>
              <p:nvPr/>
            </p:nvSpPr>
            <p:spPr bwMode="auto">
              <a:xfrm>
                <a:off x="2349637" y="3425436"/>
                <a:ext cx="291240" cy="291240"/>
              </a:xfrm>
              <a:custGeom>
                <a:avLst/>
                <a:gdLst>
                  <a:gd name="T0" fmla="*/ 172 w 185"/>
                  <a:gd name="T1" fmla="*/ 117 h 185"/>
                  <a:gd name="T2" fmla="*/ 116 w 185"/>
                  <a:gd name="T3" fmla="*/ 13 h 185"/>
                  <a:gd name="T4" fmla="*/ 13 w 185"/>
                  <a:gd name="T5" fmla="*/ 69 h 185"/>
                  <a:gd name="T6" fmla="*/ 68 w 185"/>
                  <a:gd name="T7" fmla="*/ 172 h 185"/>
                  <a:gd name="T8" fmla="*/ 172 w 185"/>
                  <a:gd name="T9" fmla="*/ 117 h 185"/>
                </a:gdLst>
                <a:ahLst/>
                <a:cxnLst>
                  <a:cxn ang="0">
                    <a:pos x="T0" y="T1"/>
                  </a:cxn>
                  <a:cxn ang="0">
                    <a:pos x="T2" y="T3"/>
                  </a:cxn>
                  <a:cxn ang="0">
                    <a:pos x="T4" y="T5"/>
                  </a:cxn>
                  <a:cxn ang="0">
                    <a:pos x="T6" y="T7"/>
                  </a:cxn>
                  <a:cxn ang="0">
                    <a:pos x="T8" y="T9"/>
                  </a:cxn>
                </a:cxnLst>
                <a:rect l="0" t="0" r="r" b="b"/>
                <a:pathLst>
                  <a:path w="185" h="185">
                    <a:moveTo>
                      <a:pt x="172" y="117"/>
                    </a:moveTo>
                    <a:cubicBezTo>
                      <a:pt x="185" y="73"/>
                      <a:pt x="160" y="27"/>
                      <a:pt x="116" y="13"/>
                    </a:cubicBezTo>
                    <a:cubicBezTo>
                      <a:pt x="72" y="0"/>
                      <a:pt x="26" y="25"/>
                      <a:pt x="13" y="69"/>
                    </a:cubicBezTo>
                    <a:cubicBezTo>
                      <a:pt x="0" y="112"/>
                      <a:pt x="24" y="159"/>
                      <a:pt x="68" y="172"/>
                    </a:cubicBezTo>
                    <a:cubicBezTo>
                      <a:pt x="112" y="185"/>
                      <a:pt x="158" y="160"/>
                      <a:pt x="172" y="117"/>
                    </a:cubicBezTo>
                    <a:close/>
                  </a:path>
                </a:pathLst>
              </a:custGeom>
              <a:solidFill>
                <a:srgbClr val="F6F1FC"/>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33" name="išḻíḓê">
                <a:extLst>
                  <a:ext uri="{FF2B5EF4-FFF2-40B4-BE49-F238E27FC236}">
                    <a16:creationId xmlns:a16="http://schemas.microsoft.com/office/drawing/2014/main" id="{D8F5BEC8-E6AA-486B-BBEF-C2E5487BFD7D}"/>
                  </a:ext>
                </a:extLst>
              </p:cNvPr>
              <p:cNvSpPr/>
              <p:nvPr/>
            </p:nvSpPr>
            <p:spPr bwMode="auto">
              <a:xfrm>
                <a:off x="2475537" y="3461082"/>
                <a:ext cx="48540" cy="129693"/>
              </a:xfrm>
              <a:custGeom>
                <a:avLst/>
                <a:gdLst>
                  <a:gd name="T0" fmla="*/ 28 w 31"/>
                  <a:gd name="T1" fmla="*/ 1 h 82"/>
                  <a:gd name="T2" fmla="*/ 2 w 31"/>
                  <a:gd name="T3" fmla="*/ 75 h 82"/>
                  <a:gd name="T4" fmla="*/ 10 w 31"/>
                  <a:gd name="T5" fmla="*/ 77 h 82"/>
                  <a:gd name="T6" fmla="*/ 30 w 31"/>
                  <a:gd name="T7" fmla="*/ 2 h 82"/>
                  <a:gd name="T8" fmla="*/ 28 w 31"/>
                  <a:gd name="T9" fmla="*/ 1 h 82"/>
                </a:gdLst>
                <a:ahLst/>
                <a:cxnLst>
                  <a:cxn ang="0">
                    <a:pos x="T0" y="T1"/>
                  </a:cxn>
                  <a:cxn ang="0">
                    <a:pos x="T2" y="T3"/>
                  </a:cxn>
                  <a:cxn ang="0">
                    <a:pos x="T4" y="T5"/>
                  </a:cxn>
                  <a:cxn ang="0">
                    <a:pos x="T6" y="T7"/>
                  </a:cxn>
                  <a:cxn ang="0">
                    <a:pos x="T8" y="T9"/>
                  </a:cxn>
                </a:cxnLst>
                <a:rect l="0" t="0" r="r" b="b"/>
                <a:pathLst>
                  <a:path w="31" h="82">
                    <a:moveTo>
                      <a:pt x="28" y="1"/>
                    </a:moveTo>
                    <a:cubicBezTo>
                      <a:pt x="18" y="25"/>
                      <a:pt x="10" y="50"/>
                      <a:pt x="2" y="75"/>
                    </a:cubicBezTo>
                    <a:cubicBezTo>
                      <a:pt x="0" y="80"/>
                      <a:pt x="8" y="82"/>
                      <a:pt x="10" y="77"/>
                    </a:cubicBezTo>
                    <a:cubicBezTo>
                      <a:pt x="19" y="53"/>
                      <a:pt x="27" y="27"/>
                      <a:pt x="30" y="2"/>
                    </a:cubicBezTo>
                    <a:cubicBezTo>
                      <a:pt x="31" y="1"/>
                      <a:pt x="28" y="0"/>
                      <a:pt x="28" y="1"/>
                    </a:cubicBezTo>
                    <a:close/>
                  </a:path>
                </a:pathLst>
              </a:custGeom>
              <a:solidFill>
                <a:srgbClr val="E0245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35" name="íśḷiḓê">
                <a:extLst>
                  <a:ext uri="{FF2B5EF4-FFF2-40B4-BE49-F238E27FC236}">
                    <a16:creationId xmlns:a16="http://schemas.microsoft.com/office/drawing/2014/main" id="{CD903EC8-FEE2-46DE-9D4E-733EA558D28C}"/>
                  </a:ext>
                </a:extLst>
              </p:cNvPr>
              <p:cNvSpPr/>
              <p:nvPr/>
            </p:nvSpPr>
            <p:spPr bwMode="auto">
              <a:xfrm>
                <a:off x="2483122" y="3530859"/>
                <a:ext cx="77361" cy="56883"/>
              </a:xfrm>
              <a:custGeom>
                <a:avLst/>
                <a:gdLst>
                  <a:gd name="T0" fmla="*/ 4 w 49"/>
                  <a:gd name="T1" fmla="*/ 35 h 36"/>
                  <a:gd name="T2" fmla="*/ 28 w 49"/>
                  <a:gd name="T3" fmla="*/ 20 h 36"/>
                  <a:gd name="T4" fmla="*/ 48 w 49"/>
                  <a:gd name="T5" fmla="*/ 3 h 36"/>
                  <a:gd name="T6" fmla="*/ 45 w 49"/>
                  <a:gd name="T7" fmla="*/ 1 h 36"/>
                  <a:gd name="T8" fmla="*/ 22 w 49"/>
                  <a:gd name="T9" fmla="*/ 16 h 36"/>
                  <a:gd name="T10" fmla="*/ 2 w 49"/>
                  <a:gd name="T11" fmla="*/ 31 h 36"/>
                  <a:gd name="T12" fmla="*/ 4 w 49"/>
                  <a:gd name="T13" fmla="*/ 35 h 36"/>
                </a:gdLst>
                <a:ahLst/>
                <a:cxnLst>
                  <a:cxn ang="0">
                    <a:pos x="T0" y="T1"/>
                  </a:cxn>
                  <a:cxn ang="0">
                    <a:pos x="T2" y="T3"/>
                  </a:cxn>
                  <a:cxn ang="0">
                    <a:pos x="T4" y="T5"/>
                  </a:cxn>
                  <a:cxn ang="0">
                    <a:pos x="T6" y="T7"/>
                  </a:cxn>
                  <a:cxn ang="0">
                    <a:pos x="T8" y="T9"/>
                  </a:cxn>
                  <a:cxn ang="0">
                    <a:pos x="T10" y="T11"/>
                  </a:cxn>
                  <a:cxn ang="0">
                    <a:pos x="T12" y="T13"/>
                  </a:cxn>
                </a:cxnLst>
                <a:rect l="0" t="0" r="r" b="b"/>
                <a:pathLst>
                  <a:path w="49" h="36">
                    <a:moveTo>
                      <a:pt x="4" y="35"/>
                    </a:moveTo>
                    <a:cubicBezTo>
                      <a:pt x="13" y="31"/>
                      <a:pt x="21" y="26"/>
                      <a:pt x="28" y="20"/>
                    </a:cubicBezTo>
                    <a:cubicBezTo>
                      <a:pt x="36" y="15"/>
                      <a:pt x="43" y="10"/>
                      <a:pt x="48" y="3"/>
                    </a:cubicBezTo>
                    <a:cubicBezTo>
                      <a:pt x="49" y="2"/>
                      <a:pt x="47" y="0"/>
                      <a:pt x="45" y="1"/>
                    </a:cubicBezTo>
                    <a:cubicBezTo>
                      <a:pt x="37" y="5"/>
                      <a:pt x="30" y="11"/>
                      <a:pt x="22" y="16"/>
                    </a:cubicBezTo>
                    <a:cubicBezTo>
                      <a:pt x="16" y="21"/>
                      <a:pt x="8" y="26"/>
                      <a:pt x="2" y="31"/>
                    </a:cubicBezTo>
                    <a:cubicBezTo>
                      <a:pt x="0" y="33"/>
                      <a:pt x="2" y="36"/>
                      <a:pt x="4" y="35"/>
                    </a:cubicBezTo>
                    <a:close/>
                  </a:path>
                </a:pathLst>
              </a:custGeom>
              <a:solidFill>
                <a:srgbClr val="E0245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36" name="ïsľiḑê">
                <a:extLst>
                  <a:ext uri="{FF2B5EF4-FFF2-40B4-BE49-F238E27FC236}">
                    <a16:creationId xmlns:a16="http://schemas.microsoft.com/office/drawing/2014/main" id="{AE75EB69-ACC5-419C-AF01-35CA0790C9EF}"/>
                  </a:ext>
                </a:extLst>
              </p:cNvPr>
              <p:cNvSpPr/>
              <p:nvPr/>
            </p:nvSpPr>
            <p:spPr bwMode="auto">
              <a:xfrm>
                <a:off x="2536971" y="3373104"/>
                <a:ext cx="25029" cy="33371"/>
              </a:xfrm>
              <a:custGeom>
                <a:avLst/>
                <a:gdLst>
                  <a:gd name="T0" fmla="*/ 33 w 33"/>
                  <a:gd name="T1" fmla="*/ 8 h 44"/>
                  <a:gd name="T2" fmla="*/ 10 w 33"/>
                  <a:gd name="T3" fmla="*/ 0 h 44"/>
                  <a:gd name="T4" fmla="*/ 0 w 33"/>
                  <a:gd name="T5" fmla="*/ 38 h 44"/>
                  <a:gd name="T6" fmla="*/ 23 w 33"/>
                  <a:gd name="T7" fmla="*/ 44 h 44"/>
                  <a:gd name="T8" fmla="*/ 33 w 33"/>
                  <a:gd name="T9" fmla="*/ 8 h 44"/>
                </a:gdLst>
                <a:ahLst/>
                <a:cxnLst>
                  <a:cxn ang="0">
                    <a:pos x="T0" y="T1"/>
                  </a:cxn>
                  <a:cxn ang="0">
                    <a:pos x="T2" y="T3"/>
                  </a:cxn>
                  <a:cxn ang="0">
                    <a:pos x="T4" y="T5"/>
                  </a:cxn>
                  <a:cxn ang="0">
                    <a:pos x="T6" y="T7"/>
                  </a:cxn>
                  <a:cxn ang="0">
                    <a:pos x="T8" y="T9"/>
                  </a:cxn>
                </a:cxnLst>
                <a:rect l="0" t="0" r="r" b="b"/>
                <a:pathLst>
                  <a:path w="33" h="44">
                    <a:moveTo>
                      <a:pt x="33" y="8"/>
                    </a:moveTo>
                    <a:lnTo>
                      <a:pt x="10" y="0"/>
                    </a:lnTo>
                    <a:lnTo>
                      <a:pt x="0" y="38"/>
                    </a:lnTo>
                    <a:lnTo>
                      <a:pt x="23" y="44"/>
                    </a:lnTo>
                    <a:lnTo>
                      <a:pt x="33" y="8"/>
                    </a:lnTo>
                    <a:close/>
                  </a:path>
                </a:pathLst>
              </a:custGeom>
              <a:solidFill>
                <a:srgbClr val="E0245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37" name="îṥ1iďe">
                <a:extLst>
                  <a:ext uri="{FF2B5EF4-FFF2-40B4-BE49-F238E27FC236}">
                    <a16:creationId xmlns:a16="http://schemas.microsoft.com/office/drawing/2014/main" id="{BF96FC79-116C-4CAF-908A-77EDF626E0E9}"/>
                  </a:ext>
                </a:extLst>
              </p:cNvPr>
              <p:cNvSpPr/>
              <p:nvPr/>
            </p:nvSpPr>
            <p:spPr bwMode="auto">
              <a:xfrm>
                <a:off x="2536971" y="3373104"/>
                <a:ext cx="25029" cy="33371"/>
              </a:xfrm>
              <a:custGeom>
                <a:avLst/>
                <a:gdLst>
                  <a:gd name="T0" fmla="*/ 33 w 33"/>
                  <a:gd name="T1" fmla="*/ 8 h 44"/>
                  <a:gd name="T2" fmla="*/ 10 w 33"/>
                  <a:gd name="T3" fmla="*/ 0 h 44"/>
                  <a:gd name="T4" fmla="*/ 0 w 33"/>
                  <a:gd name="T5" fmla="*/ 38 h 44"/>
                  <a:gd name="T6" fmla="*/ 23 w 33"/>
                  <a:gd name="T7" fmla="*/ 44 h 44"/>
                  <a:gd name="T8" fmla="*/ 33 w 33"/>
                  <a:gd name="T9" fmla="*/ 8 h 44"/>
                </a:gdLst>
                <a:ahLst/>
                <a:cxnLst>
                  <a:cxn ang="0">
                    <a:pos x="T0" y="T1"/>
                  </a:cxn>
                  <a:cxn ang="0">
                    <a:pos x="T2" y="T3"/>
                  </a:cxn>
                  <a:cxn ang="0">
                    <a:pos x="T4" y="T5"/>
                  </a:cxn>
                  <a:cxn ang="0">
                    <a:pos x="T6" y="T7"/>
                  </a:cxn>
                  <a:cxn ang="0">
                    <a:pos x="T8" y="T9"/>
                  </a:cxn>
                </a:cxnLst>
                <a:rect l="0" t="0" r="r" b="b"/>
                <a:pathLst>
                  <a:path w="33" h="44">
                    <a:moveTo>
                      <a:pt x="33" y="8"/>
                    </a:moveTo>
                    <a:lnTo>
                      <a:pt x="10" y="0"/>
                    </a:lnTo>
                    <a:lnTo>
                      <a:pt x="0" y="38"/>
                    </a:lnTo>
                    <a:lnTo>
                      <a:pt x="23" y="44"/>
                    </a:lnTo>
                    <a:lnTo>
                      <a:pt x="33" y="8"/>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38" name="îṣḷïdé">
                <a:extLst>
                  <a:ext uri="{FF2B5EF4-FFF2-40B4-BE49-F238E27FC236}">
                    <a16:creationId xmlns:a16="http://schemas.microsoft.com/office/drawing/2014/main" id="{6B1F7B5F-3F24-4364-B794-CE4E04EEFB54}"/>
                  </a:ext>
                </a:extLst>
              </p:cNvPr>
              <p:cNvSpPr/>
              <p:nvPr/>
            </p:nvSpPr>
            <p:spPr bwMode="auto">
              <a:xfrm>
                <a:off x="2519527" y="3348075"/>
                <a:ext cx="69018" cy="45506"/>
              </a:xfrm>
              <a:custGeom>
                <a:avLst/>
                <a:gdLst>
                  <a:gd name="T0" fmla="*/ 40 w 44"/>
                  <a:gd name="T1" fmla="*/ 29 h 29"/>
                  <a:gd name="T2" fmla="*/ 26 w 44"/>
                  <a:gd name="T3" fmla="*/ 3 h 29"/>
                  <a:gd name="T4" fmla="*/ 0 w 44"/>
                  <a:gd name="T5" fmla="*/ 17 h 29"/>
                  <a:gd name="T6" fmla="*/ 40 w 44"/>
                  <a:gd name="T7" fmla="*/ 29 h 29"/>
                </a:gdLst>
                <a:ahLst/>
                <a:cxnLst>
                  <a:cxn ang="0">
                    <a:pos x="T0" y="T1"/>
                  </a:cxn>
                  <a:cxn ang="0">
                    <a:pos x="T2" y="T3"/>
                  </a:cxn>
                  <a:cxn ang="0">
                    <a:pos x="T4" y="T5"/>
                  </a:cxn>
                  <a:cxn ang="0">
                    <a:pos x="T6" y="T7"/>
                  </a:cxn>
                </a:cxnLst>
                <a:rect l="0" t="0" r="r" b="b"/>
                <a:pathLst>
                  <a:path w="44" h="29">
                    <a:moveTo>
                      <a:pt x="40" y="29"/>
                    </a:moveTo>
                    <a:cubicBezTo>
                      <a:pt x="44" y="18"/>
                      <a:pt x="37" y="6"/>
                      <a:pt x="26" y="3"/>
                    </a:cubicBezTo>
                    <a:cubicBezTo>
                      <a:pt x="15" y="0"/>
                      <a:pt x="3" y="6"/>
                      <a:pt x="0" y="17"/>
                    </a:cubicBezTo>
                    <a:lnTo>
                      <a:pt x="40" y="29"/>
                    </a:lnTo>
                    <a:close/>
                  </a:path>
                </a:pathLst>
              </a:custGeom>
              <a:solidFill>
                <a:srgbClr val="E0245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39" name="ïsļîḋê">
                <a:extLst>
                  <a:ext uri="{FF2B5EF4-FFF2-40B4-BE49-F238E27FC236}">
                    <a16:creationId xmlns:a16="http://schemas.microsoft.com/office/drawing/2014/main" id="{DEA140CA-3328-4BE8-B805-B1CD40F37B68}"/>
                  </a:ext>
                </a:extLst>
              </p:cNvPr>
              <p:cNvSpPr/>
              <p:nvPr/>
            </p:nvSpPr>
            <p:spPr bwMode="auto">
              <a:xfrm>
                <a:off x="2459610" y="3646899"/>
                <a:ext cx="12894" cy="36405"/>
              </a:xfrm>
              <a:custGeom>
                <a:avLst/>
                <a:gdLst>
                  <a:gd name="T0" fmla="*/ 2 w 8"/>
                  <a:gd name="T1" fmla="*/ 22 h 23"/>
                  <a:gd name="T2" fmla="*/ 8 w 8"/>
                  <a:gd name="T3" fmla="*/ 0 h 23"/>
                  <a:gd name="T4" fmla="*/ 7 w 8"/>
                  <a:gd name="T5" fmla="*/ 0 h 23"/>
                  <a:gd name="T6" fmla="*/ 0 w 8"/>
                  <a:gd name="T7" fmla="*/ 22 h 23"/>
                  <a:gd name="T8" fmla="*/ 2 w 8"/>
                  <a:gd name="T9" fmla="*/ 22 h 23"/>
                </a:gdLst>
                <a:ahLst/>
                <a:cxnLst>
                  <a:cxn ang="0">
                    <a:pos x="T0" y="T1"/>
                  </a:cxn>
                  <a:cxn ang="0">
                    <a:pos x="T2" y="T3"/>
                  </a:cxn>
                  <a:cxn ang="0">
                    <a:pos x="T4" y="T5"/>
                  </a:cxn>
                  <a:cxn ang="0">
                    <a:pos x="T6" y="T7"/>
                  </a:cxn>
                  <a:cxn ang="0">
                    <a:pos x="T8" y="T9"/>
                  </a:cxn>
                </a:cxnLst>
                <a:rect l="0" t="0" r="r" b="b"/>
                <a:pathLst>
                  <a:path w="8" h="23">
                    <a:moveTo>
                      <a:pt x="2" y="22"/>
                    </a:moveTo>
                    <a:cubicBezTo>
                      <a:pt x="4" y="15"/>
                      <a:pt x="8" y="8"/>
                      <a:pt x="8" y="0"/>
                    </a:cubicBezTo>
                    <a:cubicBezTo>
                      <a:pt x="8" y="0"/>
                      <a:pt x="7" y="0"/>
                      <a:pt x="7" y="0"/>
                    </a:cubicBezTo>
                    <a:cubicBezTo>
                      <a:pt x="3" y="6"/>
                      <a:pt x="2" y="15"/>
                      <a:pt x="0" y="22"/>
                    </a:cubicBezTo>
                    <a:cubicBezTo>
                      <a:pt x="0" y="23"/>
                      <a:pt x="1" y="23"/>
                      <a:pt x="2" y="22"/>
                    </a:cubicBezTo>
                    <a:close/>
                  </a:path>
                </a:pathLst>
              </a:custGeom>
              <a:solidFill>
                <a:srgbClr val="E0245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40" name="îşḷîďè">
                <a:extLst>
                  <a:ext uri="{FF2B5EF4-FFF2-40B4-BE49-F238E27FC236}">
                    <a16:creationId xmlns:a16="http://schemas.microsoft.com/office/drawing/2014/main" id="{A9893B95-8D80-4F74-BB37-7A84E3604F8F}"/>
                  </a:ext>
                </a:extLst>
              </p:cNvPr>
              <p:cNvSpPr/>
              <p:nvPr/>
            </p:nvSpPr>
            <p:spPr bwMode="auto">
              <a:xfrm>
                <a:off x="2383767" y="3532375"/>
                <a:ext cx="25029" cy="10618"/>
              </a:xfrm>
              <a:custGeom>
                <a:avLst/>
                <a:gdLst>
                  <a:gd name="T0" fmla="*/ 1 w 16"/>
                  <a:gd name="T1" fmla="*/ 2 h 7"/>
                  <a:gd name="T2" fmla="*/ 8 w 16"/>
                  <a:gd name="T3" fmla="*/ 5 h 7"/>
                  <a:gd name="T4" fmla="*/ 15 w 16"/>
                  <a:gd name="T5" fmla="*/ 6 h 7"/>
                  <a:gd name="T6" fmla="*/ 16 w 16"/>
                  <a:gd name="T7" fmla="*/ 4 h 7"/>
                  <a:gd name="T8" fmla="*/ 10 w 16"/>
                  <a:gd name="T9" fmla="*/ 2 h 7"/>
                  <a:gd name="T10" fmla="*/ 2 w 16"/>
                  <a:gd name="T11" fmla="*/ 0 h 7"/>
                  <a:gd name="T12" fmla="*/ 1 w 16"/>
                  <a:gd name="T13" fmla="*/ 2 h 7"/>
                </a:gdLst>
                <a:ahLst/>
                <a:cxnLst>
                  <a:cxn ang="0">
                    <a:pos x="T0" y="T1"/>
                  </a:cxn>
                  <a:cxn ang="0">
                    <a:pos x="T2" y="T3"/>
                  </a:cxn>
                  <a:cxn ang="0">
                    <a:pos x="T4" y="T5"/>
                  </a:cxn>
                  <a:cxn ang="0">
                    <a:pos x="T6" y="T7"/>
                  </a:cxn>
                  <a:cxn ang="0">
                    <a:pos x="T8" y="T9"/>
                  </a:cxn>
                  <a:cxn ang="0">
                    <a:pos x="T10" y="T11"/>
                  </a:cxn>
                  <a:cxn ang="0">
                    <a:pos x="T12" y="T13"/>
                  </a:cxn>
                </a:cxnLst>
                <a:rect l="0" t="0" r="r" b="b"/>
                <a:pathLst>
                  <a:path w="16" h="7">
                    <a:moveTo>
                      <a:pt x="1" y="2"/>
                    </a:moveTo>
                    <a:cubicBezTo>
                      <a:pt x="4" y="3"/>
                      <a:pt x="6" y="4"/>
                      <a:pt x="8" y="5"/>
                    </a:cubicBezTo>
                    <a:cubicBezTo>
                      <a:pt x="10" y="6"/>
                      <a:pt x="13" y="7"/>
                      <a:pt x="15" y="6"/>
                    </a:cubicBezTo>
                    <a:cubicBezTo>
                      <a:pt x="16" y="6"/>
                      <a:pt x="16" y="5"/>
                      <a:pt x="16" y="4"/>
                    </a:cubicBezTo>
                    <a:cubicBezTo>
                      <a:pt x="14" y="3"/>
                      <a:pt x="12" y="3"/>
                      <a:pt x="10" y="2"/>
                    </a:cubicBezTo>
                    <a:cubicBezTo>
                      <a:pt x="7" y="1"/>
                      <a:pt x="5" y="1"/>
                      <a:pt x="2" y="0"/>
                    </a:cubicBezTo>
                    <a:cubicBezTo>
                      <a:pt x="0" y="0"/>
                      <a:pt x="0" y="2"/>
                      <a:pt x="1" y="2"/>
                    </a:cubicBezTo>
                    <a:close/>
                  </a:path>
                </a:pathLst>
              </a:custGeom>
              <a:solidFill>
                <a:srgbClr val="E0245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41" name="ïṧliḑè">
                <a:extLst>
                  <a:ext uri="{FF2B5EF4-FFF2-40B4-BE49-F238E27FC236}">
                    <a16:creationId xmlns:a16="http://schemas.microsoft.com/office/drawing/2014/main" id="{820ACA51-BF35-4378-ABE8-8B061930BB8A}"/>
                  </a:ext>
                </a:extLst>
              </p:cNvPr>
              <p:cNvSpPr/>
              <p:nvPr/>
            </p:nvSpPr>
            <p:spPr bwMode="auto">
              <a:xfrm>
                <a:off x="2577927" y="3585466"/>
                <a:ext cx="29579" cy="11377"/>
              </a:xfrm>
              <a:custGeom>
                <a:avLst/>
                <a:gdLst>
                  <a:gd name="T0" fmla="*/ 19 w 19"/>
                  <a:gd name="T1" fmla="*/ 5 h 7"/>
                  <a:gd name="T2" fmla="*/ 2 w 19"/>
                  <a:gd name="T3" fmla="*/ 0 h 7"/>
                  <a:gd name="T4" fmla="*/ 1 w 19"/>
                  <a:gd name="T5" fmla="*/ 2 h 7"/>
                  <a:gd name="T6" fmla="*/ 18 w 19"/>
                  <a:gd name="T7" fmla="*/ 7 h 7"/>
                  <a:gd name="T8" fmla="*/ 19 w 19"/>
                  <a:gd name="T9" fmla="*/ 5 h 7"/>
                </a:gdLst>
                <a:ahLst/>
                <a:cxnLst>
                  <a:cxn ang="0">
                    <a:pos x="T0" y="T1"/>
                  </a:cxn>
                  <a:cxn ang="0">
                    <a:pos x="T2" y="T3"/>
                  </a:cxn>
                  <a:cxn ang="0">
                    <a:pos x="T4" y="T5"/>
                  </a:cxn>
                  <a:cxn ang="0">
                    <a:pos x="T6" y="T7"/>
                  </a:cxn>
                  <a:cxn ang="0">
                    <a:pos x="T8" y="T9"/>
                  </a:cxn>
                </a:cxnLst>
                <a:rect l="0" t="0" r="r" b="b"/>
                <a:pathLst>
                  <a:path w="19" h="7">
                    <a:moveTo>
                      <a:pt x="19" y="5"/>
                    </a:moveTo>
                    <a:cubicBezTo>
                      <a:pt x="13" y="3"/>
                      <a:pt x="7" y="0"/>
                      <a:pt x="2" y="0"/>
                    </a:cubicBezTo>
                    <a:cubicBezTo>
                      <a:pt x="1" y="0"/>
                      <a:pt x="0" y="1"/>
                      <a:pt x="1" y="2"/>
                    </a:cubicBezTo>
                    <a:cubicBezTo>
                      <a:pt x="6" y="5"/>
                      <a:pt x="13" y="6"/>
                      <a:pt x="18" y="7"/>
                    </a:cubicBezTo>
                    <a:cubicBezTo>
                      <a:pt x="19" y="7"/>
                      <a:pt x="19" y="6"/>
                      <a:pt x="19" y="5"/>
                    </a:cubicBezTo>
                    <a:close/>
                  </a:path>
                </a:pathLst>
              </a:custGeom>
              <a:solidFill>
                <a:srgbClr val="E0245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42" name="îšļiḓê">
                <a:extLst>
                  <a:ext uri="{FF2B5EF4-FFF2-40B4-BE49-F238E27FC236}">
                    <a16:creationId xmlns:a16="http://schemas.microsoft.com/office/drawing/2014/main" id="{F9D133B2-88CC-45D3-AD30-BE9A9D7F2F8C}"/>
                  </a:ext>
                </a:extLst>
              </p:cNvPr>
              <p:cNvSpPr/>
              <p:nvPr/>
            </p:nvSpPr>
            <p:spPr bwMode="auto">
              <a:xfrm>
                <a:off x="2544555" y="3649175"/>
                <a:ext cx="12894" cy="20478"/>
              </a:xfrm>
              <a:custGeom>
                <a:avLst/>
                <a:gdLst>
                  <a:gd name="T0" fmla="*/ 1 w 8"/>
                  <a:gd name="T1" fmla="*/ 1 h 13"/>
                  <a:gd name="T2" fmla="*/ 4 w 8"/>
                  <a:gd name="T3" fmla="*/ 8 h 13"/>
                  <a:gd name="T4" fmla="*/ 7 w 8"/>
                  <a:gd name="T5" fmla="*/ 13 h 13"/>
                  <a:gd name="T6" fmla="*/ 8 w 8"/>
                  <a:gd name="T7" fmla="*/ 12 h 13"/>
                  <a:gd name="T8" fmla="*/ 5 w 8"/>
                  <a:gd name="T9" fmla="*/ 8 h 13"/>
                  <a:gd name="T10" fmla="*/ 2 w 8"/>
                  <a:gd name="T11" fmla="*/ 1 h 13"/>
                  <a:gd name="T12" fmla="*/ 1 w 8"/>
                  <a:gd name="T13" fmla="*/ 1 h 13"/>
                </a:gdLst>
                <a:ahLst/>
                <a:cxnLst>
                  <a:cxn ang="0">
                    <a:pos x="T0" y="T1"/>
                  </a:cxn>
                  <a:cxn ang="0">
                    <a:pos x="T2" y="T3"/>
                  </a:cxn>
                  <a:cxn ang="0">
                    <a:pos x="T4" y="T5"/>
                  </a:cxn>
                  <a:cxn ang="0">
                    <a:pos x="T6" y="T7"/>
                  </a:cxn>
                  <a:cxn ang="0">
                    <a:pos x="T8" y="T9"/>
                  </a:cxn>
                  <a:cxn ang="0">
                    <a:pos x="T10" y="T11"/>
                  </a:cxn>
                  <a:cxn ang="0">
                    <a:pos x="T12" y="T13"/>
                  </a:cxn>
                </a:cxnLst>
                <a:rect l="0" t="0" r="r" b="b"/>
                <a:pathLst>
                  <a:path w="8" h="13">
                    <a:moveTo>
                      <a:pt x="1" y="1"/>
                    </a:moveTo>
                    <a:cubicBezTo>
                      <a:pt x="1" y="4"/>
                      <a:pt x="3" y="6"/>
                      <a:pt x="4" y="8"/>
                    </a:cubicBezTo>
                    <a:cubicBezTo>
                      <a:pt x="5" y="10"/>
                      <a:pt x="6" y="12"/>
                      <a:pt x="7" y="13"/>
                    </a:cubicBezTo>
                    <a:cubicBezTo>
                      <a:pt x="7" y="13"/>
                      <a:pt x="8" y="12"/>
                      <a:pt x="8" y="12"/>
                    </a:cubicBezTo>
                    <a:cubicBezTo>
                      <a:pt x="8" y="10"/>
                      <a:pt x="6" y="9"/>
                      <a:pt x="5" y="8"/>
                    </a:cubicBezTo>
                    <a:cubicBezTo>
                      <a:pt x="4" y="6"/>
                      <a:pt x="2" y="4"/>
                      <a:pt x="2" y="1"/>
                    </a:cubicBezTo>
                    <a:cubicBezTo>
                      <a:pt x="1" y="0"/>
                      <a:pt x="0" y="1"/>
                      <a:pt x="1" y="1"/>
                    </a:cubicBezTo>
                    <a:close/>
                  </a:path>
                </a:pathLst>
              </a:custGeom>
              <a:solidFill>
                <a:srgbClr val="1F1D75"/>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43" name="işḻîḓe">
                <a:extLst>
                  <a:ext uri="{FF2B5EF4-FFF2-40B4-BE49-F238E27FC236}">
                    <a16:creationId xmlns:a16="http://schemas.microsoft.com/office/drawing/2014/main" id="{B23ED224-7923-41A4-BB5F-B1B867FBCF8D}"/>
                  </a:ext>
                </a:extLst>
              </p:cNvPr>
              <p:cNvSpPr/>
              <p:nvPr/>
            </p:nvSpPr>
            <p:spPr bwMode="auto">
              <a:xfrm>
                <a:off x="2386800" y="3611253"/>
                <a:ext cx="21995" cy="12135"/>
              </a:xfrm>
              <a:custGeom>
                <a:avLst/>
                <a:gdLst>
                  <a:gd name="T0" fmla="*/ 1 w 14"/>
                  <a:gd name="T1" fmla="*/ 8 h 8"/>
                  <a:gd name="T2" fmla="*/ 10 w 14"/>
                  <a:gd name="T3" fmla="*/ 4 h 8"/>
                  <a:gd name="T4" fmla="*/ 14 w 14"/>
                  <a:gd name="T5" fmla="*/ 1 h 8"/>
                  <a:gd name="T6" fmla="*/ 14 w 14"/>
                  <a:gd name="T7" fmla="*/ 0 h 8"/>
                  <a:gd name="T8" fmla="*/ 10 w 14"/>
                  <a:gd name="T9" fmla="*/ 1 h 8"/>
                  <a:gd name="T10" fmla="*/ 0 w 14"/>
                  <a:gd name="T11" fmla="*/ 7 h 8"/>
                  <a:gd name="T12" fmla="*/ 1 w 14"/>
                  <a:gd name="T13" fmla="*/ 8 h 8"/>
                </a:gdLst>
                <a:ahLst/>
                <a:cxnLst>
                  <a:cxn ang="0">
                    <a:pos x="T0" y="T1"/>
                  </a:cxn>
                  <a:cxn ang="0">
                    <a:pos x="T2" y="T3"/>
                  </a:cxn>
                  <a:cxn ang="0">
                    <a:pos x="T4" y="T5"/>
                  </a:cxn>
                  <a:cxn ang="0">
                    <a:pos x="T6" y="T7"/>
                  </a:cxn>
                  <a:cxn ang="0">
                    <a:pos x="T8" y="T9"/>
                  </a:cxn>
                  <a:cxn ang="0">
                    <a:pos x="T10" y="T11"/>
                  </a:cxn>
                  <a:cxn ang="0">
                    <a:pos x="T12" y="T13"/>
                  </a:cxn>
                </a:cxnLst>
                <a:rect l="0" t="0" r="r" b="b"/>
                <a:pathLst>
                  <a:path w="14" h="8">
                    <a:moveTo>
                      <a:pt x="1" y="8"/>
                    </a:moveTo>
                    <a:cubicBezTo>
                      <a:pt x="4" y="7"/>
                      <a:pt x="7" y="5"/>
                      <a:pt x="10" y="4"/>
                    </a:cubicBezTo>
                    <a:cubicBezTo>
                      <a:pt x="11" y="3"/>
                      <a:pt x="14" y="2"/>
                      <a:pt x="14" y="1"/>
                    </a:cubicBezTo>
                    <a:cubicBezTo>
                      <a:pt x="14" y="0"/>
                      <a:pt x="14" y="0"/>
                      <a:pt x="14" y="0"/>
                    </a:cubicBezTo>
                    <a:cubicBezTo>
                      <a:pt x="13" y="0"/>
                      <a:pt x="11" y="1"/>
                      <a:pt x="10" y="1"/>
                    </a:cubicBezTo>
                    <a:cubicBezTo>
                      <a:pt x="7" y="3"/>
                      <a:pt x="3" y="5"/>
                      <a:pt x="0" y="7"/>
                    </a:cubicBezTo>
                    <a:cubicBezTo>
                      <a:pt x="0" y="7"/>
                      <a:pt x="0" y="8"/>
                      <a:pt x="1" y="8"/>
                    </a:cubicBezTo>
                    <a:close/>
                  </a:path>
                </a:pathLst>
              </a:custGeom>
              <a:solidFill>
                <a:srgbClr val="1F1D75"/>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44" name="iṩliḋé">
                <a:extLst>
                  <a:ext uri="{FF2B5EF4-FFF2-40B4-BE49-F238E27FC236}">
                    <a16:creationId xmlns:a16="http://schemas.microsoft.com/office/drawing/2014/main" id="{105A7427-BD47-4963-8461-47F2D816A299}"/>
                  </a:ext>
                </a:extLst>
              </p:cNvPr>
              <p:cNvSpPr/>
              <p:nvPr/>
            </p:nvSpPr>
            <p:spPr bwMode="auto">
              <a:xfrm>
                <a:off x="2434582" y="3470942"/>
                <a:ext cx="13652" cy="21995"/>
              </a:xfrm>
              <a:custGeom>
                <a:avLst/>
                <a:gdLst>
                  <a:gd name="T0" fmla="*/ 1 w 9"/>
                  <a:gd name="T1" fmla="*/ 1 h 14"/>
                  <a:gd name="T2" fmla="*/ 4 w 9"/>
                  <a:gd name="T3" fmla="*/ 8 h 14"/>
                  <a:gd name="T4" fmla="*/ 8 w 9"/>
                  <a:gd name="T5" fmla="*/ 14 h 14"/>
                  <a:gd name="T6" fmla="*/ 9 w 9"/>
                  <a:gd name="T7" fmla="*/ 13 h 14"/>
                  <a:gd name="T8" fmla="*/ 6 w 9"/>
                  <a:gd name="T9" fmla="*/ 7 h 14"/>
                  <a:gd name="T10" fmla="*/ 2 w 9"/>
                  <a:gd name="T11" fmla="*/ 1 h 14"/>
                  <a:gd name="T12" fmla="*/ 1 w 9"/>
                  <a:gd name="T13" fmla="*/ 1 h 14"/>
                </a:gdLst>
                <a:ahLst/>
                <a:cxnLst>
                  <a:cxn ang="0">
                    <a:pos x="T0" y="T1"/>
                  </a:cxn>
                  <a:cxn ang="0">
                    <a:pos x="T2" y="T3"/>
                  </a:cxn>
                  <a:cxn ang="0">
                    <a:pos x="T4" y="T5"/>
                  </a:cxn>
                  <a:cxn ang="0">
                    <a:pos x="T6" y="T7"/>
                  </a:cxn>
                  <a:cxn ang="0">
                    <a:pos x="T8" y="T9"/>
                  </a:cxn>
                  <a:cxn ang="0">
                    <a:pos x="T10" y="T11"/>
                  </a:cxn>
                  <a:cxn ang="0">
                    <a:pos x="T12" y="T13"/>
                  </a:cxn>
                </a:cxnLst>
                <a:rect l="0" t="0" r="r" b="b"/>
                <a:pathLst>
                  <a:path w="9" h="14">
                    <a:moveTo>
                      <a:pt x="1" y="1"/>
                    </a:moveTo>
                    <a:cubicBezTo>
                      <a:pt x="2" y="4"/>
                      <a:pt x="3" y="6"/>
                      <a:pt x="4" y="8"/>
                    </a:cubicBezTo>
                    <a:cubicBezTo>
                      <a:pt x="5" y="10"/>
                      <a:pt x="6" y="13"/>
                      <a:pt x="8" y="14"/>
                    </a:cubicBezTo>
                    <a:cubicBezTo>
                      <a:pt x="8" y="14"/>
                      <a:pt x="8" y="14"/>
                      <a:pt x="9" y="13"/>
                    </a:cubicBezTo>
                    <a:cubicBezTo>
                      <a:pt x="9" y="11"/>
                      <a:pt x="7" y="9"/>
                      <a:pt x="6" y="7"/>
                    </a:cubicBezTo>
                    <a:cubicBezTo>
                      <a:pt x="5" y="5"/>
                      <a:pt x="4" y="3"/>
                      <a:pt x="2" y="1"/>
                    </a:cubicBezTo>
                    <a:cubicBezTo>
                      <a:pt x="2" y="0"/>
                      <a:pt x="0" y="1"/>
                      <a:pt x="1" y="1"/>
                    </a:cubicBezTo>
                    <a:close/>
                  </a:path>
                </a:pathLst>
              </a:custGeom>
              <a:solidFill>
                <a:srgbClr val="1F1D75"/>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45" name="i$ḻîḑé">
                <a:extLst>
                  <a:ext uri="{FF2B5EF4-FFF2-40B4-BE49-F238E27FC236}">
                    <a16:creationId xmlns:a16="http://schemas.microsoft.com/office/drawing/2014/main" id="{912AD591-10E3-437C-A5B7-E39F0987F4E7}"/>
                  </a:ext>
                </a:extLst>
              </p:cNvPr>
              <p:cNvSpPr/>
              <p:nvPr/>
            </p:nvSpPr>
            <p:spPr bwMode="auto">
              <a:xfrm>
                <a:off x="2566550" y="3502038"/>
                <a:ext cx="21995" cy="20478"/>
              </a:xfrm>
              <a:custGeom>
                <a:avLst/>
                <a:gdLst>
                  <a:gd name="T0" fmla="*/ 13 w 14"/>
                  <a:gd name="T1" fmla="*/ 1 h 13"/>
                  <a:gd name="T2" fmla="*/ 10 w 14"/>
                  <a:gd name="T3" fmla="*/ 3 h 13"/>
                  <a:gd name="T4" fmla="*/ 6 w 14"/>
                  <a:gd name="T5" fmla="*/ 6 h 13"/>
                  <a:gd name="T6" fmla="*/ 0 w 14"/>
                  <a:gd name="T7" fmla="*/ 11 h 13"/>
                  <a:gd name="T8" fmla="*/ 1 w 14"/>
                  <a:gd name="T9" fmla="*/ 12 h 13"/>
                  <a:gd name="T10" fmla="*/ 8 w 14"/>
                  <a:gd name="T11" fmla="*/ 7 h 13"/>
                  <a:gd name="T12" fmla="*/ 14 w 14"/>
                  <a:gd name="T13" fmla="*/ 1 h 13"/>
                  <a:gd name="T14" fmla="*/ 13 w 14"/>
                  <a:gd name="T15" fmla="*/ 1 h 1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 h="13">
                    <a:moveTo>
                      <a:pt x="13" y="1"/>
                    </a:moveTo>
                    <a:cubicBezTo>
                      <a:pt x="13" y="2"/>
                      <a:pt x="11" y="2"/>
                      <a:pt x="10" y="3"/>
                    </a:cubicBezTo>
                    <a:cubicBezTo>
                      <a:pt x="9" y="4"/>
                      <a:pt x="7" y="5"/>
                      <a:pt x="6" y="6"/>
                    </a:cubicBezTo>
                    <a:cubicBezTo>
                      <a:pt x="4" y="8"/>
                      <a:pt x="2" y="9"/>
                      <a:pt x="0" y="11"/>
                    </a:cubicBezTo>
                    <a:cubicBezTo>
                      <a:pt x="0" y="12"/>
                      <a:pt x="0" y="13"/>
                      <a:pt x="1" y="12"/>
                    </a:cubicBezTo>
                    <a:cubicBezTo>
                      <a:pt x="3" y="11"/>
                      <a:pt x="6" y="9"/>
                      <a:pt x="8" y="7"/>
                    </a:cubicBezTo>
                    <a:cubicBezTo>
                      <a:pt x="10" y="6"/>
                      <a:pt x="13" y="4"/>
                      <a:pt x="14" y="1"/>
                    </a:cubicBezTo>
                    <a:cubicBezTo>
                      <a:pt x="14" y="1"/>
                      <a:pt x="14" y="0"/>
                      <a:pt x="13" y="1"/>
                    </a:cubicBezTo>
                    <a:close/>
                  </a:path>
                </a:pathLst>
              </a:custGeom>
              <a:solidFill>
                <a:srgbClr val="1F1D75"/>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grpSp>
        <p:sp>
          <p:nvSpPr>
            <p:cNvPr id="13" name="îṥḷïḓe">
              <a:extLst>
                <a:ext uri="{FF2B5EF4-FFF2-40B4-BE49-F238E27FC236}">
                  <a16:creationId xmlns:a16="http://schemas.microsoft.com/office/drawing/2014/main" id="{BB1F5F74-DC49-4A34-90D0-B04B35E6EA74}"/>
                </a:ext>
              </a:extLst>
            </p:cNvPr>
            <p:cNvSpPr/>
            <p:nvPr/>
          </p:nvSpPr>
          <p:spPr bwMode="auto">
            <a:xfrm>
              <a:off x="5674803" y="2611979"/>
              <a:ext cx="323094" cy="322336"/>
            </a:xfrm>
            <a:custGeom>
              <a:avLst/>
              <a:gdLst>
                <a:gd name="T0" fmla="*/ 163 w 205"/>
                <a:gd name="T1" fmla="*/ 53 h 205"/>
                <a:gd name="T2" fmla="*/ 152 w 205"/>
                <a:gd name="T3" fmla="*/ 44 h 205"/>
                <a:gd name="T4" fmla="*/ 157 w 205"/>
                <a:gd name="T5" fmla="*/ 16 h 205"/>
                <a:gd name="T6" fmla="*/ 127 w 205"/>
                <a:gd name="T7" fmla="*/ 1 h 205"/>
                <a:gd name="T8" fmla="*/ 110 w 205"/>
                <a:gd name="T9" fmla="*/ 24 h 205"/>
                <a:gd name="T10" fmla="*/ 96 w 205"/>
                <a:gd name="T11" fmla="*/ 26 h 205"/>
                <a:gd name="T12" fmla="*/ 80 w 205"/>
                <a:gd name="T13" fmla="*/ 3 h 205"/>
                <a:gd name="T14" fmla="*/ 48 w 205"/>
                <a:gd name="T15" fmla="*/ 14 h 205"/>
                <a:gd name="T16" fmla="*/ 52 w 205"/>
                <a:gd name="T17" fmla="*/ 41 h 205"/>
                <a:gd name="T18" fmla="*/ 43 w 205"/>
                <a:gd name="T19" fmla="*/ 53 h 205"/>
                <a:gd name="T20" fmla="*/ 16 w 205"/>
                <a:gd name="T21" fmla="*/ 48 h 205"/>
                <a:gd name="T22" fmla="*/ 1 w 205"/>
                <a:gd name="T23" fmla="*/ 79 h 205"/>
                <a:gd name="T24" fmla="*/ 23 w 205"/>
                <a:gd name="T25" fmla="*/ 94 h 205"/>
                <a:gd name="T26" fmla="*/ 24 w 205"/>
                <a:gd name="T27" fmla="*/ 110 h 205"/>
                <a:gd name="T28" fmla="*/ 3 w 205"/>
                <a:gd name="T29" fmla="*/ 125 h 205"/>
                <a:gd name="T30" fmla="*/ 14 w 205"/>
                <a:gd name="T31" fmla="*/ 158 h 205"/>
                <a:gd name="T32" fmla="*/ 40 w 205"/>
                <a:gd name="T33" fmla="*/ 153 h 205"/>
                <a:gd name="T34" fmla="*/ 53 w 205"/>
                <a:gd name="T35" fmla="*/ 163 h 205"/>
                <a:gd name="T36" fmla="*/ 48 w 205"/>
                <a:gd name="T37" fmla="*/ 189 h 205"/>
                <a:gd name="T38" fmla="*/ 79 w 205"/>
                <a:gd name="T39" fmla="*/ 204 h 205"/>
                <a:gd name="T40" fmla="*/ 94 w 205"/>
                <a:gd name="T41" fmla="*/ 182 h 205"/>
                <a:gd name="T42" fmla="*/ 110 w 205"/>
                <a:gd name="T43" fmla="*/ 180 h 205"/>
                <a:gd name="T44" fmla="*/ 125 w 205"/>
                <a:gd name="T45" fmla="*/ 202 h 205"/>
                <a:gd name="T46" fmla="*/ 158 w 205"/>
                <a:gd name="T47" fmla="*/ 191 h 205"/>
                <a:gd name="T48" fmla="*/ 153 w 205"/>
                <a:gd name="T49" fmla="*/ 164 h 205"/>
                <a:gd name="T50" fmla="*/ 162 w 205"/>
                <a:gd name="T51" fmla="*/ 152 h 205"/>
                <a:gd name="T52" fmla="*/ 189 w 205"/>
                <a:gd name="T53" fmla="*/ 157 h 205"/>
                <a:gd name="T54" fmla="*/ 204 w 205"/>
                <a:gd name="T55" fmla="*/ 126 h 205"/>
                <a:gd name="T56" fmla="*/ 181 w 205"/>
                <a:gd name="T57" fmla="*/ 110 h 205"/>
                <a:gd name="T58" fmla="*/ 179 w 205"/>
                <a:gd name="T59" fmla="*/ 96 h 205"/>
                <a:gd name="T60" fmla="*/ 202 w 205"/>
                <a:gd name="T61" fmla="*/ 80 h 205"/>
                <a:gd name="T62" fmla="*/ 191 w 205"/>
                <a:gd name="T63" fmla="*/ 47 h 205"/>
                <a:gd name="T64" fmla="*/ 116 w 205"/>
                <a:gd name="T65" fmla="*/ 137 h 205"/>
                <a:gd name="T66" fmla="*/ 87 w 205"/>
                <a:gd name="T67" fmla="*/ 69 h 205"/>
                <a:gd name="T68" fmla="*/ 116 w 205"/>
                <a:gd name="T69" fmla="*/ 137 h 2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05" h="205">
                  <a:moveTo>
                    <a:pt x="188" y="46"/>
                  </a:moveTo>
                  <a:cubicBezTo>
                    <a:pt x="163" y="53"/>
                    <a:pt x="163" y="53"/>
                    <a:pt x="163" y="53"/>
                  </a:cubicBezTo>
                  <a:cubicBezTo>
                    <a:pt x="162" y="53"/>
                    <a:pt x="160" y="53"/>
                    <a:pt x="160" y="52"/>
                  </a:cubicBezTo>
                  <a:cubicBezTo>
                    <a:pt x="157" y="49"/>
                    <a:pt x="155" y="47"/>
                    <a:pt x="152" y="44"/>
                  </a:cubicBezTo>
                  <a:cubicBezTo>
                    <a:pt x="151" y="43"/>
                    <a:pt x="151" y="42"/>
                    <a:pt x="151" y="41"/>
                  </a:cubicBezTo>
                  <a:cubicBezTo>
                    <a:pt x="157" y="16"/>
                    <a:pt x="157" y="16"/>
                    <a:pt x="157" y="16"/>
                  </a:cubicBezTo>
                  <a:cubicBezTo>
                    <a:pt x="158" y="15"/>
                    <a:pt x="157" y="13"/>
                    <a:pt x="155" y="12"/>
                  </a:cubicBezTo>
                  <a:cubicBezTo>
                    <a:pt x="127" y="1"/>
                    <a:pt x="127" y="1"/>
                    <a:pt x="127" y="1"/>
                  </a:cubicBezTo>
                  <a:cubicBezTo>
                    <a:pt x="125" y="0"/>
                    <a:pt x="123" y="1"/>
                    <a:pt x="122" y="2"/>
                  </a:cubicBezTo>
                  <a:cubicBezTo>
                    <a:pt x="110" y="24"/>
                    <a:pt x="110" y="24"/>
                    <a:pt x="110" y="24"/>
                  </a:cubicBezTo>
                  <a:cubicBezTo>
                    <a:pt x="110" y="25"/>
                    <a:pt x="109" y="26"/>
                    <a:pt x="107" y="26"/>
                  </a:cubicBezTo>
                  <a:cubicBezTo>
                    <a:pt x="103" y="26"/>
                    <a:pt x="100" y="26"/>
                    <a:pt x="96" y="26"/>
                  </a:cubicBezTo>
                  <a:cubicBezTo>
                    <a:pt x="95" y="26"/>
                    <a:pt x="93" y="25"/>
                    <a:pt x="93" y="24"/>
                  </a:cubicBezTo>
                  <a:cubicBezTo>
                    <a:pt x="80" y="3"/>
                    <a:pt x="80" y="3"/>
                    <a:pt x="80" y="3"/>
                  </a:cubicBezTo>
                  <a:cubicBezTo>
                    <a:pt x="79" y="1"/>
                    <a:pt x="78" y="1"/>
                    <a:pt x="76" y="2"/>
                  </a:cubicBezTo>
                  <a:cubicBezTo>
                    <a:pt x="48" y="14"/>
                    <a:pt x="48" y="14"/>
                    <a:pt x="48" y="14"/>
                  </a:cubicBezTo>
                  <a:cubicBezTo>
                    <a:pt x="46" y="14"/>
                    <a:pt x="45" y="16"/>
                    <a:pt x="46" y="18"/>
                  </a:cubicBezTo>
                  <a:cubicBezTo>
                    <a:pt x="52" y="41"/>
                    <a:pt x="52" y="41"/>
                    <a:pt x="52" y="41"/>
                  </a:cubicBezTo>
                  <a:cubicBezTo>
                    <a:pt x="53" y="42"/>
                    <a:pt x="52" y="43"/>
                    <a:pt x="51" y="44"/>
                  </a:cubicBezTo>
                  <a:cubicBezTo>
                    <a:pt x="48" y="47"/>
                    <a:pt x="45" y="50"/>
                    <a:pt x="43" y="53"/>
                  </a:cubicBezTo>
                  <a:cubicBezTo>
                    <a:pt x="42" y="54"/>
                    <a:pt x="40" y="54"/>
                    <a:pt x="39" y="54"/>
                  </a:cubicBezTo>
                  <a:cubicBezTo>
                    <a:pt x="16" y="48"/>
                    <a:pt x="16" y="48"/>
                    <a:pt x="16" y="48"/>
                  </a:cubicBezTo>
                  <a:cubicBezTo>
                    <a:pt x="15" y="48"/>
                    <a:pt x="13" y="48"/>
                    <a:pt x="12" y="50"/>
                  </a:cubicBezTo>
                  <a:cubicBezTo>
                    <a:pt x="1" y="79"/>
                    <a:pt x="1" y="79"/>
                    <a:pt x="1" y="79"/>
                  </a:cubicBezTo>
                  <a:cubicBezTo>
                    <a:pt x="0" y="80"/>
                    <a:pt x="1" y="82"/>
                    <a:pt x="2" y="83"/>
                  </a:cubicBezTo>
                  <a:cubicBezTo>
                    <a:pt x="23" y="94"/>
                    <a:pt x="23" y="94"/>
                    <a:pt x="23" y="94"/>
                  </a:cubicBezTo>
                  <a:cubicBezTo>
                    <a:pt x="24" y="95"/>
                    <a:pt x="24" y="96"/>
                    <a:pt x="24" y="97"/>
                  </a:cubicBezTo>
                  <a:cubicBezTo>
                    <a:pt x="24" y="101"/>
                    <a:pt x="24" y="106"/>
                    <a:pt x="24" y="110"/>
                  </a:cubicBezTo>
                  <a:cubicBezTo>
                    <a:pt x="24" y="112"/>
                    <a:pt x="24" y="113"/>
                    <a:pt x="23" y="113"/>
                  </a:cubicBezTo>
                  <a:cubicBezTo>
                    <a:pt x="3" y="125"/>
                    <a:pt x="3" y="125"/>
                    <a:pt x="3" y="125"/>
                  </a:cubicBezTo>
                  <a:cubicBezTo>
                    <a:pt x="2" y="126"/>
                    <a:pt x="1" y="128"/>
                    <a:pt x="2" y="129"/>
                  </a:cubicBezTo>
                  <a:cubicBezTo>
                    <a:pt x="14" y="158"/>
                    <a:pt x="14" y="158"/>
                    <a:pt x="14" y="158"/>
                  </a:cubicBezTo>
                  <a:cubicBezTo>
                    <a:pt x="15" y="159"/>
                    <a:pt x="16" y="160"/>
                    <a:pt x="18" y="160"/>
                  </a:cubicBezTo>
                  <a:cubicBezTo>
                    <a:pt x="40" y="153"/>
                    <a:pt x="40" y="153"/>
                    <a:pt x="40" y="153"/>
                  </a:cubicBezTo>
                  <a:cubicBezTo>
                    <a:pt x="41" y="153"/>
                    <a:pt x="42" y="153"/>
                    <a:pt x="43" y="154"/>
                  </a:cubicBezTo>
                  <a:cubicBezTo>
                    <a:pt x="46" y="158"/>
                    <a:pt x="49" y="161"/>
                    <a:pt x="53" y="163"/>
                  </a:cubicBezTo>
                  <a:cubicBezTo>
                    <a:pt x="54" y="164"/>
                    <a:pt x="54" y="166"/>
                    <a:pt x="54" y="167"/>
                  </a:cubicBezTo>
                  <a:cubicBezTo>
                    <a:pt x="48" y="189"/>
                    <a:pt x="48" y="189"/>
                    <a:pt x="48" y="189"/>
                  </a:cubicBezTo>
                  <a:cubicBezTo>
                    <a:pt x="48" y="191"/>
                    <a:pt x="49" y="192"/>
                    <a:pt x="50" y="193"/>
                  </a:cubicBezTo>
                  <a:cubicBezTo>
                    <a:pt x="79" y="204"/>
                    <a:pt x="79" y="204"/>
                    <a:pt x="79" y="204"/>
                  </a:cubicBezTo>
                  <a:cubicBezTo>
                    <a:pt x="80" y="205"/>
                    <a:pt x="82" y="204"/>
                    <a:pt x="83" y="203"/>
                  </a:cubicBezTo>
                  <a:cubicBezTo>
                    <a:pt x="94" y="182"/>
                    <a:pt x="94" y="182"/>
                    <a:pt x="94" y="182"/>
                  </a:cubicBezTo>
                  <a:cubicBezTo>
                    <a:pt x="95" y="181"/>
                    <a:pt x="96" y="181"/>
                    <a:pt x="97" y="181"/>
                  </a:cubicBezTo>
                  <a:cubicBezTo>
                    <a:pt x="102" y="181"/>
                    <a:pt x="106" y="181"/>
                    <a:pt x="110" y="180"/>
                  </a:cubicBezTo>
                  <a:cubicBezTo>
                    <a:pt x="111" y="180"/>
                    <a:pt x="113" y="181"/>
                    <a:pt x="113" y="182"/>
                  </a:cubicBezTo>
                  <a:cubicBezTo>
                    <a:pt x="116" y="186"/>
                    <a:pt x="122" y="197"/>
                    <a:pt x="125" y="202"/>
                  </a:cubicBezTo>
                  <a:cubicBezTo>
                    <a:pt x="126" y="204"/>
                    <a:pt x="128" y="204"/>
                    <a:pt x="129" y="204"/>
                  </a:cubicBezTo>
                  <a:cubicBezTo>
                    <a:pt x="158" y="191"/>
                    <a:pt x="158" y="191"/>
                    <a:pt x="158" y="191"/>
                  </a:cubicBezTo>
                  <a:cubicBezTo>
                    <a:pt x="159" y="191"/>
                    <a:pt x="160" y="189"/>
                    <a:pt x="160" y="187"/>
                  </a:cubicBezTo>
                  <a:cubicBezTo>
                    <a:pt x="153" y="164"/>
                    <a:pt x="153" y="164"/>
                    <a:pt x="153" y="164"/>
                  </a:cubicBezTo>
                  <a:cubicBezTo>
                    <a:pt x="153" y="163"/>
                    <a:pt x="153" y="161"/>
                    <a:pt x="154" y="161"/>
                  </a:cubicBezTo>
                  <a:cubicBezTo>
                    <a:pt x="157" y="158"/>
                    <a:pt x="159" y="155"/>
                    <a:pt x="162" y="152"/>
                  </a:cubicBezTo>
                  <a:cubicBezTo>
                    <a:pt x="163" y="151"/>
                    <a:pt x="164" y="151"/>
                    <a:pt x="165" y="151"/>
                  </a:cubicBezTo>
                  <a:cubicBezTo>
                    <a:pt x="189" y="157"/>
                    <a:pt x="189" y="157"/>
                    <a:pt x="189" y="157"/>
                  </a:cubicBezTo>
                  <a:cubicBezTo>
                    <a:pt x="191" y="158"/>
                    <a:pt x="192" y="157"/>
                    <a:pt x="193" y="155"/>
                  </a:cubicBezTo>
                  <a:cubicBezTo>
                    <a:pt x="204" y="126"/>
                    <a:pt x="204" y="126"/>
                    <a:pt x="204" y="126"/>
                  </a:cubicBezTo>
                  <a:cubicBezTo>
                    <a:pt x="205" y="125"/>
                    <a:pt x="204" y="123"/>
                    <a:pt x="203" y="122"/>
                  </a:cubicBezTo>
                  <a:cubicBezTo>
                    <a:pt x="181" y="110"/>
                    <a:pt x="181" y="110"/>
                    <a:pt x="181" y="110"/>
                  </a:cubicBezTo>
                  <a:cubicBezTo>
                    <a:pt x="180" y="109"/>
                    <a:pt x="179" y="108"/>
                    <a:pt x="179" y="107"/>
                  </a:cubicBezTo>
                  <a:cubicBezTo>
                    <a:pt x="179" y="103"/>
                    <a:pt x="179" y="100"/>
                    <a:pt x="179" y="96"/>
                  </a:cubicBezTo>
                  <a:cubicBezTo>
                    <a:pt x="179" y="95"/>
                    <a:pt x="179" y="94"/>
                    <a:pt x="180" y="93"/>
                  </a:cubicBezTo>
                  <a:cubicBezTo>
                    <a:pt x="202" y="80"/>
                    <a:pt x="202" y="80"/>
                    <a:pt x="202" y="80"/>
                  </a:cubicBezTo>
                  <a:cubicBezTo>
                    <a:pt x="204" y="79"/>
                    <a:pt x="204" y="77"/>
                    <a:pt x="204" y="76"/>
                  </a:cubicBezTo>
                  <a:cubicBezTo>
                    <a:pt x="191" y="47"/>
                    <a:pt x="191" y="47"/>
                    <a:pt x="191" y="47"/>
                  </a:cubicBezTo>
                  <a:cubicBezTo>
                    <a:pt x="191" y="46"/>
                    <a:pt x="189" y="45"/>
                    <a:pt x="188" y="46"/>
                  </a:cubicBezTo>
                  <a:close/>
                  <a:moveTo>
                    <a:pt x="116" y="137"/>
                  </a:moveTo>
                  <a:cubicBezTo>
                    <a:pt x="97" y="146"/>
                    <a:pt x="75" y="137"/>
                    <a:pt x="67" y="118"/>
                  </a:cubicBezTo>
                  <a:cubicBezTo>
                    <a:pt x="59" y="99"/>
                    <a:pt x="68" y="77"/>
                    <a:pt x="87" y="69"/>
                  </a:cubicBezTo>
                  <a:cubicBezTo>
                    <a:pt x="106" y="61"/>
                    <a:pt x="128" y="70"/>
                    <a:pt x="136" y="88"/>
                  </a:cubicBezTo>
                  <a:cubicBezTo>
                    <a:pt x="144" y="107"/>
                    <a:pt x="135" y="129"/>
                    <a:pt x="116" y="137"/>
                  </a:cubicBezTo>
                  <a:close/>
                </a:path>
              </a:pathLst>
            </a:custGeom>
            <a:solidFill>
              <a:srgbClr val="306382"/>
            </a:solidFill>
            <a:ln>
              <a:noFill/>
            </a:ln>
          </p:spPr>
          <p:txBody>
            <a:bodyPr anchor="ctr"/>
            <a:lstStyle/>
            <a:p>
              <a:pPr algn="ctr"/>
              <a:endParaRPr/>
            </a:p>
          </p:txBody>
        </p:sp>
        <p:sp>
          <p:nvSpPr>
            <p:cNvPr id="14" name="iśliḋé">
              <a:extLst>
                <a:ext uri="{FF2B5EF4-FFF2-40B4-BE49-F238E27FC236}">
                  <a16:creationId xmlns:a16="http://schemas.microsoft.com/office/drawing/2014/main" id="{9FD13C5B-FC75-4199-A322-38CEE57A77D3}"/>
                </a:ext>
              </a:extLst>
            </p:cNvPr>
            <p:cNvSpPr/>
            <p:nvPr/>
          </p:nvSpPr>
          <p:spPr bwMode="auto">
            <a:xfrm>
              <a:off x="5416164" y="2538897"/>
              <a:ext cx="193402" cy="193402"/>
            </a:xfrm>
            <a:custGeom>
              <a:avLst/>
              <a:gdLst>
                <a:gd name="T0" fmla="*/ 106 w 123"/>
                <a:gd name="T1" fmla="*/ 49 h 123"/>
                <a:gd name="T2" fmla="*/ 102 w 123"/>
                <a:gd name="T3" fmla="*/ 42 h 123"/>
                <a:gd name="T4" fmla="*/ 112 w 123"/>
                <a:gd name="T5" fmla="*/ 28 h 123"/>
                <a:gd name="T6" fmla="*/ 99 w 123"/>
                <a:gd name="T7" fmla="*/ 12 h 123"/>
                <a:gd name="T8" fmla="*/ 85 w 123"/>
                <a:gd name="T9" fmla="*/ 21 h 123"/>
                <a:gd name="T10" fmla="*/ 76 w 123"/>
                <a:gd name="T11" fmla="*/ 18 h 123"/>
                <a:gd name="T12" fmla="*/ 74 w 123"/>
                <a:gd name="T13" fmla="*/ 2 h 123"/>
                <a:gd name="T14" fmla="*/ 53 w 123"/>
                <a:gd name="T15" fmla="*/ 0 h 123"/>
                <a:gd name="T16" fmla="*/ 49 w 123"/>
                <a:gd name="T17" fmla="*/ 16 h 123"/>
                <a:gd name="T18" fmla="*/ 41 w 123"/>
                <a:gd name="T19" fmla="*/ 20 h 123"/>
                <a:gd name="T20" fmla="*/ 28 w 123"/>
                <a:gd name="T21" fmla="*/ 11 h 123"/>
                <a:gd name="T22" fmla="*/ 12 w 123"/>
                <a:gd name="T23" fmla="*/ 24 h 123"/>
                <a:gd name="T24" fmla="*/ 20 w 123"/>
                <a:gd name="T25" fmla="*/ 37 h 123"/>
                <a:gd name="T26" fmla="*/ 17 w 123"/>
                <a:gd name="T27" fmla="*/ 46 h 123"/>
                <a:gd name="T28" fmla="*/ 2 w 123"/>
                <a:gd name="T29" fmla="*/ 49 h 123"/>
                <a:gd name="T30" fmla="*/ 0 w 123"/>
                <a:gd name="T31" fmla="*/ 69 h 123"/>
                <a:gd name="T32" fmla="*/ 15 w 123"/>
                <a:gd name="T33" fmla="*/ 73 h 123"/>
                <a:gd name="T34" fmla="*/ 19 w 123"/>
                <a:gd name="T35" fmla="*/ 82 h 123"/>
                <a:gd name="T36" fmla="*/ 11 w 123"/>
                <a:gd name="T37" fmla="*/ 95 h 123"/>
                <a:gd name="T38" fmla="*/ 23 w 123"/>
                <a:gd name="T39" fmla="*/ 111 h 123"/>
                <a:gd name="T40" fmla="*/ 37 w 123"/>
                <a:gd name="T41" fmla="*/ 102 h 123"/>
                <a:gd name="T42" fmla="*/ 46 w 123"/>
                <a:gd name="T43" fmla="*/ 105 h 123"/>
                <a:gd name="T44" fmla="*/ 49 w 123"/>
                <a:gd name="T45" fmla="*/ 121 h 123"/>
                <a:gd name="T46" fmla="*/ 69 w 123"/>
                <a:gd name="T47" fmla="*/ 123 h 123"/>
                <a:gd name="T48" fmla="*/ 73 w 123"/>
                <a:gd name="T49" fmla="*/ 107 h 123"/>
                <a:gd name="T50" fmla="*/ 81 w 123"/>
                <a:gd name="T51" fmla="*/ 103 h 123"/>
                <a:gd name="T52" fmla="*/ 95 w 123"/>
                <a:gd name="T53" fmla="*/ 112 h 123"/>
                <a:gd name="T54" fmla="*/ 110 w 123"/>
                <a:gd name="T55" fmla="*/ 99 h 123"/>
                <a:gd name="T56" fmla="*/ 102 w 123"/>
                <a:gd name="T57" fmla="*/ 85 h 123"/>
                <a:gd name="T58" fmla="*/ 104 w 123"/>
                <a:gd name="T59" fmla="*/ 77 h 123"/>
                <a:gd name="T60" fmla="*/ 121 w 123"/>
                <a:gd name="T61" fmla="*/ 74 h 123"/>
                <a:gd name="T62" fmla="*/ 123 w 123"/>
                <a:gd name="T63" fmla="*/ 53 h 123"/>
                <a:gd name="T64" fmla="*/ 60 w 123"/>
                <a:gd name="T65" fmla="*/ 84 h 123"/>
                <a:gd name="T66" fmla="*/ 61 w 123"/>
                <a:gd name="T67" fmla="*/ 39 h 123"/>
                <a:gd name="T68" fmla="*/ 60 w 123"/>
                <a:gd name="T69" fmla="*/ 84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23" h="123">
                  <a:moveTo>
                    <a:pt x="121" y="51"/>
                  </a:moveTo>
                  <a:cubicBezTo>
                    <a:pt x="106" y="49"/>
                    <a:pt x="106" y="49"/>
                    <a:pt x="106" y="49"/>
                  </a:cubicBezTo>
                  <a:cubicBezTo>
                    <a:pt x="105" y="49"/>
                    <a:pt x="105" y="49"/>
                    <a:pt x="105" y="48"/>
                  </a:cubicBezTo>
                  <a:cubicBezTo>
                    <a:pt x="104" y="46"/>
                    <a:pt x="103" y="44"/>
                    <a:pt x="102" y="42"/>
                  </a:cubicBezTo>
                  <a:cubicBezTo>
                    <a:pt x="102" y="41"/>
                    <a:pt x="102" y="40"/>
                    <a:pt x="102" y="40"/>
                  </a:cubicBezTo>
                  <a:cubicBezTo>
                    <a:pt x="112" y="28"/>
                    <a:pt x="112" y="28"/>
                    <a:pt x="112" y="28"/>
                  </a:cubicBezTo>
                  <a:cubicBezTo>
                    <a:pt x="113" y="27"/>
                    <a:pt x="113" y="26"/>
                    <a:pt x="112" y="26"/>
                  </a:cubicBezTo>
                  <a:cubicBezTo>
                    <a:pt x="99" y="12"/>
                    <a:pt x="99" y="12"/>
                    <a:pt x="99" y="12"/>
                  </a:cubicBezTo>
                  <a:cubicBezTo>
                    <a:pt x="98" y="12"/>
                    <a:pt x="97" y="11"/>
                    <a:pt x="97" y="12"/>
                  </a:cubicBezTo>
                  <a:cubicBezTo>
                    <a:pt x="85" y="21"/>
                    <a:pt x="85" y="21"/>
                    <a:pt x="85" y="21"/>
                  </a:cubicBezTo>
                  <a:cubicBezTo>
                    <a:pt x="84" y="21"/>
                    <a:pt x="83" y="21"/>
                    <a:pt x="83" y="21"/>
                  </a:cubicBezTo>
                  <a:cubicBezTo>
                    <a:pt x="81" y="20"/>
                    <a:pt x="79" y="19"/>
                    <a:pt x="76" y="18"/>
                  </a:cubicBezTo>
                  <a:cubicBezTo>
                    <a:pt x="76" y="18"/>
                    <a:pt x="75" y="17"/>
                    <a:pt x="75" y="17"/>
                  </a:cubicBezTo>
                  <a:cubicBezTo>
                    <a:pt x="74" y="2"/>
                    <a:pt x="74" y="2"/>
                    <a:pt x="74" y="2"/>
                  </a:cubicBezTo>
                  <a:cubicBezTo>
                    <a:pt x="73" y="1"/>
                    <a:pt x="73" y="0"/>
                    <a:pt x="72" y="0"/>
                  </a:cubicBezTo>
                  <a:cubicBezTo>
                    <a:pt x="53" y="0"/>
                    <a:pt x="53" y="0"/>
                    <a:pt x="53" y="0"/>
                  </a:cubicBezTo>
                  <a:cubicBezTo>
                    <a:pt x="52" y="0"/>
                    <a:pt x="51" y="1"/>
                    <a:pt x="51" y="2"/>
                  </a:cubicBezTo>
                  <a:cubicBezTo>
                    <a:pt x="49" y="16"/>
                    <a:pt x="49" y="16"/>
                    <a:pt x="49" y="16"/>
                  </a:cubicBezTo>
                  <a:cubicBezTo>
                    <a:pt x="49" y="16"/>
                    <a:pt x="49" y="17"/>
                    <a:pt x="48" y="17"/>
                  </a:cubicBezTo>
                  <a:cubicBezTo>
                    <a:pt x="45" y="18"/>
                    <a:pt x="43" y="19"/>
                    <a:pt x="41" y="20"/>
                  </a:cubicBezTo>
                  <a:cubicBezTo>
                    <a:pt x="40" y="20"/>
                    <a:pt x="39" y="20"/>
                    <a:pt x="39" y="20"/>
                  </a:cubicBezTo>
                  <a:cubicBezTo>
                    <a:pt x="28" y="11"/>
                    <a:pt x="28" y="11"/>
                    <a:pt x="28" y="11"/>
                  </a:cubicBezTo>
                  <a:cubicBezTo>
                    <a:pt x="27" y="10"/>
                    <a:pt x="26" y="10"/>
                    <a:pt x="25" y="11"/>
                  </a:cubicBezTo>
                  <a:cubicBezTo>
                    <a:pt x="12" y="24"/>
                    <a:pt x="12" y="24"/>
                    <a:pt x="12" y="24"/>
                  </a:cubicBezTo>
                  <a:cubicBezTo>
                    <a:pt x="11" y="24"/>
                    <a:pt x="11" y="25"/>
                    <a:pt x="12" y="26"/>
                  </a:cubicBezTo>
                  <a:cubicBezTo>
                    <a:pt x="20" y="37"/>
                    <a:pt x="20" y="37"/>
                    <a:pt x="20" y="37"/>
                  </a:cubicBezTo>
                  <a:cubicBezTo>
                    <a:pt x="20" y="38"/>
                    <a:pt x="21" y="39"/>
                    <a:pt x="20" y="39"/>
                  </a:cubicBezTo>
                  <a:cubicBezTo>
                    <a:pt x="19" y="41"/>
                    <a:pt x="18" y="44"/>
                    <a:pt x="17" y="46"/>
                  </a:cubicBezTo>
                  <a:cubicBezTo>
                    <a:pt x="17" y="47"/>
                    <a:pt x="16" y="48"/>
                    <a:pt x="15" y="48"/>
                  </a:cubicBezTo>
                  <a:cubicBezTo>
                    <a:pt x="2" y="49"/>
                    <a:pt x="2" y="49"/>
                    <a:pt x="2" y="49"/>
                  </a:cubicBezTo>
                  <a:cubicBezTo>
                    <a:pt x="1" y="49"/>
                    <a:pt x="0" y="50"/>
                    <a:pt x="0" y="51"/>
                  </a:cubicBezTo>
                  <a:cubicBezTo>
                    <a:pt x="0" y="69"/>
                    <a:pt x="0" y="69"/>
                    <a:pt x="0" y="69"/>
                  </a:cubicBezTo>
                  <a:cubicBezTo>
                    <a:pt x="0" y="70"/>
                    <a:pt x="0" y="71"/>
                    <a:pt x="1" y="71"/>
                  </a:cubicBezTo>
                  <a:cubicBezTo>
                    <a:pt x="15" y="73"/>
                    <a:pt x="15" y="73"/>
                    <a:pt x="15" y="73"/>
                  </a:cubicBezTo>
                  <a:cubicBezTo>
                    <a:pt x="16" y="73"/>
                    <a:pt x="16" y="74"/>
                    <a:pt x="16" y="75"/>
                  </a:cubicBezTo>
                  <a:cubicBezTo>
                    <a:pt x="17" y="77"/>
                    <a:pt x="18" y="80"/>
                    <a:pt x="19" y="82"/>
                  </a:cubicBezTo>
                  <a:cubicBezTo>
                    <a:pt x="20" y="83"/>
                    <a:pt x="20" y="84"/>
                    <a:pt x="19" y="84"/>
                  </a:cubicBezTo>
                  <a:cubicBezTo>
                    <a:pt x="11" y="95"/>
                    <a:pt x="11" y="95"/>
                    <a:pt x="11" y="95"/>
                  </a:cubicBezTo>
                  <a:cubicBezTo>
                    <a:pt x="10" y="96"/>
                    <a:pt x="10" y="97"/>
                    <a:pt x="11" y="97"/>
                  </a:cubicBezTo>
                  <a:cubicBezTo>
                    <a:pt x="23" y="111"/>
                    <a:pt x="23" y="111"/>
                    <a:pt x="23" y="111"/>
                  </a:cubicBezTo>
                  <a:cubicBezTo>
                    <a:pt x="24" y="111"/>
                    <a:pt x="25" y="111"/>
                    <a:pt x="26" y="111"/>
                  </a:cubicBezTo>
                  <a:cubicBezTo>
                    <a:pt x="37" y="102"/>
                    <a:pt x="37" y="102"/>
                    <a:pt x="37" y="102"/>
                  </a:cubicBezTo>
                  <a:cubicBezTo>
                    <a:pt x="38" y="102"/>
                    <a:pt x="39" y="102"/>
                    <a:pt x="39" y="102"/>
                  </a:cubicBezTo>
                  <a:cubicBezTo>
                    <a:pt x="41" y="103"/>
                    <a:pt x="44" y="104"/>
                    <a:pt x="46" y="105"/>
                  </a:cubicBezTo>
                  <a:cubicBezTo>
                    <a:pt x="47" y="105"/>
                    <a:pt x="47" y="106"/>
                    <a:pt x="48" y="107"/>
                  </a:cubicBezTo>
                  <a:cubicBezTo>
                    <a:pt x="48" y="110"/>
                    <a:pt x="49" y="117"/>
                    <a:pt x="49" y="121"/>
                  </a:cubicBezTo>
                  <a:cubicBezTo>
                    <a:pt x="49" y="122"/>
                    <a:pt x="50" y="123"/>
                    <a:pt x="51" y="123"/>
                  </a:cubicBezTo>
                  <a:cubicBezTo>
                    <a:pt x="69" y="123"/>
                    <a:pt x="69" y="123"/>
                    <a:pt x="69" y="123"/>
                  </a:cubicBezTo>
                  <a:cubicBezTo>
                    <a:pt x="70" y="123"/>
                    <a:pt x="71" y="122"/>
                    <a:pt x="71" y="121"/>
                  </a:cubicBezTo>
                  <a:cubicBezTo>
                    <a:pt x="73" y="107"/>
                    <a:pt x="73" y="107"/>
                    <a:pt x="73" y="107"/>
                  </a:cubicBezTo>
                  <a:cubicBezTo>
                    <a:pt x="73" y="106"/>
                    <a:pt x="74" y="106"/>
                    <a:pt x="75" y="105"/>
                  </a:cubicBezTo>
                  <a:cubicBezTo>
                    <a:pt x="77" y="105"/>
                    <a:pt x="79" y="104"/>
                    <a:pt x="81" y="103"/>
                  </a:cubicBezTo>
                  <a:cubicBezTo>
                    <a:pt x="82" y="102"/>
                    <a:pt x="83" y="102"/>
                    <a:pt x="83" y="103"/>
                  </a:cubicBezTo>
                  <a:cubicBezTo>
                    <a:pt x="95" y="112"/>
                    <a:pt x="95" y="112"/>
                    <a:pt x="95" y="112"/>
                  </a:cubicBezTo>
                  <a:cubicBezTo>
                    <a:pt x="95" y="113"/>
                    <a:pt x="96" y="113"/>
                    <a:pt x="97" y="112"/>
                  </a:cubicBezTo>
                  <a:cubicBezTo>
                    <a:pt x="110" y="99"/>
                    <a:pt x="110" y="99"/>
                    <a:pt x="110" y="99"/>
                  </a:cubicBezTo>
                  <a:cubicBezTo>
                    <a:pt x="111" y="99"/>
                    <a:pt x="111" y="97"/>
                    <a:pt x="111" y="97"/>
                  </a:cubicBezTo>
                  <a:cubicBezTo>
                    <a:pt x="102" y="85"/>
                    <a:pt x="102" y="85"/>
                    <a:pt x="102" y="85"/>
                  </a:cubicBezTo>
                  <a:cubicBezTo>
                    <a:pt x="101" y="84"/>
                    <a:pt x="101" y="83"/>
                    <a:pt x="101" y="83"/>
                  </a:cubicBezTo>
                  <a:cubicBezTo>
                    <a:pt x="102" y="81"/>
                    <a:pt x="103" y="79"/>
                    <a:pt x="104" y="77"/>
                  </a:cubicBezTo>
                  <a:cubicBezTo>
                    <a:pt x="104" y="76"/>
                    <a:pt x="105" y="75"/>
                    <a:pt x="106" y="75"/>
                  </a:cubicBezTo>
                  <a:cubicBezTo>
                    <a:pt x="121" y="74"/>
                    <a:pt x="121" y="74"/>
                    <a:pt x="121" y="74"/>
                  </a:cubicBezTo>
                  <a:cubicBezTo>
                    <a:pt x="122" y="74"/>
                    <a:pt x="122" y="73"/>
                    <a:pt x="122" y="72"/>
                  </a:cubicBezTo>
                  <a:cubicBezTo>
                    <a:pt x="123" y="53"/>
                    <a:pt x="123" y="53"/>
                    <a:pt x="123" y="53"/>
                  </a:cubicBezTo>
                  <a:cubicBezTo>
                    <a:pt x="123" y="52"/>
                    <a:pt x="122" y="52"/>
                    <a:pt x="121" y="51"/>
                  </a:cubicBezTo>
                  <a:close/>
                  <a:moveTo>
                    <a:pt x="60" y="84"/>
                  </a:moveTo>
                  <a:cubicBezTo>
                    <a:pt x="48" y="83"/>
                    <a:pt x="38" y="73"/>
                    <a:pt x="38" y="61"/>
                  </a:cubicBezTo>
                  <a:cubicBezTo>
                    <a:pt x="39" y="49"/>
                    <a:pt x="49" y="39"/>
                    <a:pt x="61" y="39"/>
                  </a:cubicBezTo>
                  <a:cubicBezTo>
                    <a:pt x="73" y="40"/>
                    <a:pt x="83" y="50"/>
                    <a:pt x="83" y="62"/>
                  </a:cubicBezTo>
                  <a:cubicBezTo>
                    <a:pt x="82" y="74"/>
                    <a:pt x="72" y="84"/>
                    <a:pt x="60" y="84"/>
                  </a:cubicBezTo>
                  <a:close/>
                </a:path>
              </a:pathLst>
            </a:custGeom>
            <a:solidFill>
              <a:srgbClr val="E0245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grpSp>
          <p:nvGrpSpPr>
            <p:cNvPr id="15" name="组合 14"/>
            <p:cNvGrpSpPr/>
            <p:nvPr/>
          </p:nvGrpSpPr>
          <p:grpSpPr>
            <a:xfrm rot="1263665">
              <a:off x="6571200" y="1227356"/>
              <a:ext cx="385089" cy="489539"/>
              <a:chOff x="6576078" y="989044"/>
              <a:chExt cx="385089" cy="489539"/>
            </a:xfrm>
          </p:grpSpPr>
          <p:sp>
            <p:nvSpPr>
              <p:cNvPr id="27" name="ïş1ïḋé">
                <a:extLst>
                  <a:ext uri="{FF2B5EF4-FFF2-40B4-BE49-F238E27FC236}">
                    <a16:creationId xmlns:a16="http://schemas.microsoft.com/office/drawing/2014/main" id="{59EA85E0-A07A-42E9-8143-93E323E395A0}"/>
                  </a:ext>
                </a:extLst>
              </p:cNvPr>
              <p:cNvSpPr/>
              <p:nvPr/>
            </p:nvSpPr>
            <p:spPr bwMode="auto">
              <a:xfrm rot="18831583">
                <a:off x="6607900" y="957222"/>
                <a:ext cx="285861" cy="349506"/>
              </a:xfrm>
              <a:custGeom>
                <a:avLst/>
                <a:gdLst>
                  <a:gd name="T0" fmla="*/ 188 w 203"/>
                  <a:gd name="T1" fmla="*/ 66 h 249"/>
                  <a:gd name="T2" fmla="*/ 89 w 203"/>
                  <a:gd name="T3" fmla="*/ 0 h 249"/>
                  <a:gd name="T4" fmla="*/ 17 w 203"/>
                  <a:gd name="T5" fmla="*/ 67 h 249"/>
                  <a:gd name="T6" fmla="*/ 31 w 203"/>
                  <a:gd name="T7" fmla="*/ 69 h 249"/>
                  <a:gd name="T8" fmla="*/ 105 w 203"/>
                  <a:gd name="T9" fmla="*/ 50 h 249"/>
                  <a:gd name="T10" fmla="*/ 142 w 203"/>
                  <a:gd name="T11" fmla="*/ 103 h 249"/>
                  <a:gd name="T12" fmla="*/ 88 w 203"/>
                  <a:gd name="T13" fmla="*/ 148 h 249"/>
                  <a:gd name="T14" fmla="*/ 50 w 203"/>
                  <a:gd name="T15" fmla="*/ 222 h 249"/>
                  <a:gd name="T16" fmla="*/ 72 w 203"/>
                  <a:gd name="T17" fmla="*/ 247 h 249"/>
                  <a:gd name="T18" fmla="*/ 93 w 203"/>
                  <a:gd name="T19" fmla="*/ 243 h 249"/>
                  <a:gd name="T20" fmla="*/ 104 w 203"/>
                  <a:gd name="T21" fmla="*/ 219 h 249"/>
                  <a:gd name="T22" fmla="*/ 158 w 203"/>
                  <a:gd name="T23" fmla="*/ 159 h 249"/>
                  <a:gd name="T24" fmla="*/ 188 w 203"/>
                  <a:gd name="T25" fmla="*/ 66 h 2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3" h="249">
                    <a:moveTo>
                      <a:pt x="188" y="66"/>
                    </a:moveTo>
                    <a:cubicBezTo>
                      <a:pt x="172" y="26"/>
                      <a:pt x="132" y="1"/>
                      <a:pt x="89" y="0"/>
                    </a:cubicBezTo>
                    <a:cubicBezTo>
                      <a:pt x="54" y="0"/>
                      <a:pt x="0" y="22"/>
                      <a:pt x="17" y="67"/>
                    </a:cubicBezTo>
                    <a:cubicBezTo>
                      <a:pt x="19" y="72"/>
                      <a:pt x="26" y="74"/>
                      <a:pt x="31" y="69"/>
                    </a:cubicBezTo>
                    <a:cubicBezTo>
                      <a:pt x="51" y="46"/>
                      <a:pt x="75" y="42"/>
                      <a:pt x="105" y="50"/>
                    </a:cubicBezTo>
                    <a:cubicBezTo>
                      <a:pt x="125" y="55"/>
                      <a:pt x="153" y="80"/>
                      <a:pt x="142" y="103"/>
                    </a:cubicBezTo>
                    <a:cubicBezTo>
                      <a:pt x="133" y="122"/>
                      <a:pt x="104" y="135"/>
                      <a:pt x="88" y="148"/>
                    </a:cubicBezTo>
                    <a:cubicBezTo>
                      <a:pt x="65" y="167"/>
                      <a:pt x="48" y="192"/>
                      <a:pt x="50" y="222"/>
                    </a:cubicBezTo>
                    <a:cubicBezTo>
                      <a:pt x="51" y="235"/>
                      <a:pt x="60" y="244"/>
                      <a:pt x="72" y="247"/>
                    </a:cubicBezTo>
                    <a:cubicBezTo>
                      <a:pt x="80" y="249"/>
                      <a:pt x="86" y="247"/>
                      <a:pt x="93" y="243"/>
                    </a:cubicBezTo>
                    <a:cubicBezTo>
                      <a:pt x="100" y="238"/>
                      <a:pt x="105" y="229"/>
                      <a:pt x="104" y="219"/>
                    </a:cubicBezTo>
                    <a:cubicBezTo>
                      <a:pt x="102" y="192"/>
                      <a:pt x="140" y="174"/>
                      <a:pt x="158" y="159"/>
                    </a:cubicBezTo>
                    <a:cubicBezTo>
                      <a:pt x="186" y="135"/>
                      <a:pt x="203" y="104"/>
                      <a:pt x="188" y="66"/>
                    </a:cubicBezTo>
                    <a:close/>
                  </a:path>
                </a:pathLst>
              </a:custGeom>
              <a:solidFill>
                <a:srgbClr val="BD1E2D"/>
              </a:solidFill>
              <a:ln>
                <a:noFill/>
              </a:ln>
            </p:spPr>
            <p:txBody>
              <a:bodyPr anchor="ctr"/>
              <a:lstStyle/>
              <a:p>
                <a:pPr algn="ctr"/>
                <a:endParaRPr/>
              </a:p>
            </p:txBody>
          </p:sp>
          <p:sp>
            <p:nvSpPr>
              <p:cNvPr id="28" name="ïs1îḓé">
                <a:extLst>
                  <a:ext uri="{FF2B5EF4-FFF2-40B4-BE49-F238E27FC236}">
                    <a16:creationId xmlns:a16="http://schemas.microsoft.com/office/drawing/2014/main" id="{726B8B18-1503-481B-AD07-410CDB928091}"/>
                  </a:ext>
                </a:extLst>
              </p:cNvPr>
              <p:cNvSpPr/>
              <p:nvPr/>
            </p:nvSpPr>
            <p:spPr bwMode="auto">
              <a:xfrm rot="18831583">
                <a:off x="6859228" y="1307216"/>
                <a:ext cx="115423" cy="88455"/>
              </a:xfrm>
              <a:custGeom>
                <a:avLst/>
                <a:gdLst>
                  <a:gd name="T0" fmla="*/ 47 w 82"/>
                  <a:gd name="T1" fmla="*/ 4 h 63"/>
                  <a:gd name="T2" fmla="*/ 35 w 82"/>
                  <a:gd name="T3" fmla="*/ 59 h 63"/>
                  <a:gd name="T4" fmla="*/ 47 w 82"/>
                  <a:gd name="T5" fmla="*/ 4 h 63"/>
                </a:gdLst>
                <a:ahLst/>
                <a:cxnLst>
                  <a:cxn ang="0">
                    <a:pos x="T0" y="T1"/>
                  </a:cxn>
                  <a:cxn ang="0">
                    <a:pos x="T2" y="T3"/>
                  </a:cxn>
                  <a:cxn ang="0">
                    <a:pos x="T4" y="T5"/>
                  </a:cxn>
                </a:cxnLst>
                <a:rect l="0" t="0" r="r" b="b"/>
                <a:pathLst>
                  <a:path w="82" h="63">
                    <a:moveTo>
                      <a:pt x="47" y="4"/>
                    </a:moveTo>
                    <a:cubicBezTo>
                      <a:pt x="11" y="0"/>
                      <a:pt x="0" y="54"/>
                      <a:pt x="35" y="59"/>
                    </a:cubicBezTo>
                    <a:cubicBezTo>
                      <a:pt x="71" y="63"/>
                      <a:pt x="82" y="9"/>
                      <a:pt x="47" y="4"/>
                    </a:cubicBezTo>
                    <a:close/>
                  </a:path>
                </a:pathLst>
              </a:custGeom>
              <a:solidFill>
                <a:srgbClr val="BD1E2D"/>
              </a:solidFill>
              <a:ln>
                <a:noFill/>
              </a:ln>
            </p:spPr>
            <p:txBody>
              <a:bodyPr anchor="ctr"/>
              <a:lstStyle/>
              <a:p>
                <a:pPr algn="ctr"/>
                <a:endParaRPr/>
              </a:p>
            </p:txBody>
          </p:sp>
          <p:sp>
            <p:nvSpPr>
              <p:cNvPr id="29" name="íślïḓè">
                <a:extLst>
                  <a:ext uri="{FF2B5EF4-FFF2-40B4-BE49-F238E27FC236}">
                    <a16:creationId xmlns:a16="http://schemas.microsoft.com/office/drawing/2014/main" id="{CED59557-B885-4B53-B928-4A91BA1E1CD3}"/>
                  </a:ext>
                </a:extLst>
              </p:cNvPr>
              <p:cNvSpPr/>
              <p:nvPr/>
            </p:nvSpPr>
            <p:spPr bwMode="auto">
              <a:xfrm rot="18831583">
                <a:off x="6612266" y="1306526"/>
                <a:ext cx="152100" cy="192013"/>
              </a:xfrm>
              <a:custGeom>
                <a:avLst/>
                <a:gdLst>
                  <a:gd name="T0" fmla="*/ 7 w 108"/>
                  <a:gd name="T1" fmla="*/ 95 h 137"/>
                  <a:gd name="T2" fmla="*/ 58 w 108"/>
                  <a:gd name="T3" fmla="*/ 136 h 137"/>
                  <a:gd name="T4" fmla="*/ 100 w 108"/>
                  <a:gd name="T5" fmla="*/ 102 h 137"/>
                  <a:gd name="T6" fmla="*/ 93 w 108"/>
                  <a:gd name="T7" fmla="*/ 100 h 137"/>
                  <a:gd name="T8" fmla="*/ 51 w 108"/>
                  <a:gd name="T9" fmla="*/ 108 h 137"/>
                  <a:gd name="T10" fmla="*/ 33 w 108"/>
                  <a:gd name="T11" fmla="*/ 77 h 137"/>
                  <a:gd name="T12" fmla="*/ 65 w 108"/>
                  <a:gd name="T13" fmla="*/ 55 h 137"/>
                  <a:gd name="T14" fmla="*/ 88 w 108"/>
                  <a:gd name="T15" fmla="*/ 16 h 137"/>
                  <a:gd name="T16" fmla="*/ 78 w 108"/>
                  <a:gd name="T17" fmla="*/ 1 h 137"/>
                  <a:gd name="T18" fmla="*/ 66 w 108"/>
                  <a:gd name="T19" fmla="*/ 3 h 137"/>
                  <a:gd name="T20" fmla="*/ 59 w 108"/>
                  <a:gd name="T21" fmla="*/ 15 h 137"/>
                  <a:gd name="T22" fmla="*/ 27 w 108"/>
                  <a:gd name="T23" fmla="*/ 46 h 137"/>
                  <a:gd name="T24" fmla="*/ 7 w 108"/>
                  <a:gd name="T25" fmla="*/ 95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8" h="137">
                    <a:moveTo>
                      <a:pt x="7" y="95"/>
                    </a:moveTo>
                    <a:cubicBezTo>
                      <a:pt x="14" y="118"/>
                      <a:pt x="34" y="133"/>
                      <a:pt x="58" y="136"/>
                    </a:cubicBezTo>
                    <a:cubicBezTo>
                      <a:pt x="77" y="137"/>
                      <a:pt x="108" y="128"/>
                      <a:pt x="100" y="102"/>
                    </a:cubicBezTo>
                    <a:cubicBezTo>
                      <a:pt x="99" y="99"/>
                      <a:pt x="95" y="98"/>
                      <a:pt x="93" y="100"/>
                    </a:cubicBezTo>
                    <a:cubicBezTo>
                      <a:pt x="81" y="112"/>
                      <a:pt x="68" y="114"/>
                      <a:pt x="51" y="108"/>
                    </a:cubicBezTo>
                    <a:cubicBezTo>
                      <a:pt x="41" y="104"/>
                      <a:pt x="26" y="89"/>
                      <a:pt x="33" y="77"/>
                    </a:cubicBezTo>
                    <a:cubicBezTo>
                      <a:pt x="39" y="67"/>
                      <a:pt x="55" y="61"/>
                      <a:pt x="65" y="55"/>
                    </a:cubicBezTo>
                    <a:cubicBezTo>
                      <a:pt x="78" y="45"/>
                      <a:pt x="88" y="33"/>
                      <a:pt x="88" y="16"/>
                    </a:cubicBezTo>
                    <a:cubicBezTo>
                      <a:pt x="88" y="9"/>
                      <a:pt x="84" y="3"/>
                      <a:pt x="78" y="1"/>
                    </a:cubicBezTo>
                    <a:cubicBezTo>
                      <a:pt x="74" y="0"/>
                      <a:pt x="70" y="1"/>
                      <a:pt x="66" y="3"/>
                    </a:cubicBezTo>
                    <a:cubicBezTo>
                      <a:pt x="62" y="5"/>
                      <a:pt x="59" y="10"/>
                      <a:pt x="59" y="15"/>
                    </a:cubicBezTo>
                    <a:cubicBezTo>
                      <a:pt x="59" y="30"/>
                      <a:pt x="37" y="38"/>
                      <a:pt x="27" y="46"/>
                    </a:cubicBezTo>
                    <a:cubicBezTo>
                      <a:pt x="10" y="58"/>
                      <a:pt x="0" y="74"/>
                      <a:pt x="7" y="95"/>
                    </a:cubicBezTo>
                    <a:close/>
                  </a:path>
                </a:pathLst>
              </a:custGeom>
              <a:solidFill>
                <a:srgbClr val="306382"/>
              </a:solidFill>
              <a:ln>
                <a:noFill/>
              </a:ln>
            </p:spPr>
            <p:txBody>
              <a:bodyPr anchor="ctr"/>
              <a:lstStyle/>
              <a:p>
                <a:pPr algn="ctr"/>
                <a:endParaRPr/>
              </a:p>
            </p:txBody>
          </p:sp>
          <p:sp>
            <p:nvSpPr>
              <p:cNvPr id="30" name="ïṡľîḍê">
                <a:extLst>
                  <a:ext uri="{FF2B5EF4-FFF2-40B4-BE49-F238E27FC236}">
                    <a16:creationId xmlns:a16="http://schemas.microsoft.com/office/drawing/2014/main" id="{8812E32C-A41B-476D-BB62-23DE96B55912}"/>
                  </a:ext>
                </a:extLst>
              </p:cNvPr>
              <p:cNvSpPr/>
              <p:nvPr/>
            </p:nvSpPr>
            <p:spPr bwMode="auto">
              <a:xfrm rot="18831583">
                <a:off x="6575376" y="1245329"/>
                <a:ext cx="65802" cy="52858"/>
              </a:xfrm>
              <a:custGeom>
                <a:avLst/>
                <a:gdLst>
                  <a:gd name="T0" fmla="*/ 19 w 47"/>
                  <a:gd name="T1" fmla="*/ 33 h 37"/>
                  <a:gd name="T2" fmla="*/ 27 w 47"/>
                  <a:gd name="T3" fmla="*/ 4 h 37"/>
                  <a:gd name="T4" fmla="*/ 19 w 47"/>
                  <a:gd name="T5" fmla="*/ 33 h 37"/>
                </a:gdLst>
                <a:ahLst/>
                <a:cxnLst>
                  <a:cxn ang="0">
                    <a:pos x="T0" y="T1"/>
                  </a:cxn>
                  <a:cxn ang="0">
                    <a:pos x="T2" y="T3"/>
                  </a:cxn>
                  <a:cxn ang="0">
                    <a:pos x="T4" y="T5"/>
                  </a:cxn>
                </a:cxnLst>
                <a:rect l="0" t="0" r="r" b="b"/>
                <a:pathLst>
                  <a:path w="47" h="37">
                    <a:moveTo>
                      <a:pt x="19" y="33"/>
                    </a:moveTo>
                    <a:cubicBezTo>
                      <a:pt x="38" y="37"/>
                      <a:pt x="47" y="8"/>
                      <a:pt x="27" y="4"/>
                    </a:cubicBezTo>
                    <a:cubicBezTo>
                      <a:pt x="8" y="0"/>
                      <a:pt x="0" y="29"/>
                      <a:pt x="19" y="33"/>
                    </a:cubicBezTo>
                    <a:close/>
                  </a:path>
                </a:pathLst>
              </a:custGeom>
              <a:solidFill>
                <a:srgbClr val="306382"/>
              </a:solidFill>
              <a:ln>
                <a:noFill/>
              </a:ln>
            </p:spPr>
            <p:txBody>
              <a:bodyPr anchor="ctr"/>
              <a:lstStyle/>
              <a:p>
                <a:pPr algn="ctr"/>
                <a:endParaRPr/>
              </a:p>
            </p:txBody>
          </p:sp>
        </p:grpSp>
        <p:grpSp>
          <p:nvGrpSpPr>
            <p:cNvPr id="16" name="组合 15"/>
            <p:cNvGrpSpPr/>
            <p:nvPr/>
          </p:nvGrpSpPr>
          <p:grpSpPr>
            <a:xfrm>
              <a:off x="7034526" y="1427683"/>
              <a:ext cx="113266" cy="194525"/>
              <a:chOff x="7097317" y="1182718"/>
              <a:chExt cx="113266" cy="194525"/>
            </a:xfrm>
          </p:grpSpPr>
          <p:sp>
            <p:nvSpPr>
              <p:cNvPr id="25" name="íṥḻïḋé">
                <a:extLst>
                  <a:ext uri="{FF2B5EF4-FFF2-40B4-BE49-F238E27FC236}">
                    <a16:creationId xmlns:a16="http://schemas.microsoft.com/office/drawing/2014/main" id="{4E145E54-40F7-448E-B341-64136C84689B}"/>
                  </a:ext>
                </a:extLst>
              </p:cNvPr>
              <p:cNvSpPr/>
              <p:nvPr/>
            </p:nvSpPr>
            <p:spPr bwMode="auto">
              <a:xfrm rot="18831583">
                <a:off x="7094081" y="1185954"/>
                <a:ext cx="119738" cy="113266"/>
              </a:xfrm>
              <a:custGeom>
                <a:avLst/>
                <a:gdLst>
                  <a:gd name="T0" fmla="*/ 79 w 85"/>
                  <a:gd name="T1" fmla="*/ 60 h 81"/>
                  <a:gd name="T2" fmla="*/ 71 w 85"/>
                  <a:gd name="T3" fmla="*/ 17 h 81"/>
                  <a:gd name="T4" fmla="*/ 35 w 85"/>
                  <a:gd name="T5" fmla="*/ 15 h 81"/>
                  <a:gd name="T6" fmla="*/ 38 w 85"/>
                  <a:gd name="T7" fmla="*/ 20 h 81"/>
                  <a:gd name="T8" fmla="*/ 62 w 85"/>
                  <a:gd name="T9" fmla="*/ 34 h 81"/>
                  <a:gd name="T10" fmla="*/ 58 w 85"/>
                  <a:gd name="T11" fmla="*/ 57 h 81"/>
                  <a:gd name="T12" fmla="*/ 32 w 85"/>
                  <a:gd name="T13" fmla="*/ 54 h 81"/>
                  <a:gd name="T14" fmla="*/ 4 w 85"/>
                  <a:gd name="T15" fmla="*/ 64 h 81"/>
                  <a:gd name="T16" fmla="*/ 3 w 85"/>
                  <a:gd name="T17" fmla="*/ 76 h 81"/>
                  <a:gd name="T18" fmla="*/ 9 w 85"/>
                  <a:gd name="T19" fmla="*/ 80 h 81"/>
                  <a:gd name="T20" fmla="*/ 18 w 85"/>
                  <a:gd name="T21" fmla="*/ 77 h 81"/>
                  <a:gd name="T22" fmla="*/ 47 w 85"/>
                  <a:gd name="T23" fmla="*/ 75 h 81"/>
                  <a:gd name="T24" fmla="*/ 79 w 85"/>
                  <a:gd name="T25" fmla="*/ 60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5" h="81">
                    <a:moveTo>
                      <a:pt x="79" y="60"/>
                    </a:moveTo>
                    <a:cubicBezTo>
                      <a:pt x="85" y="45"/>
                      <a:pt x="82" y="29"/>
                      <a:pt x="71" y="17"/>
                    </a:cubicBezTo>
                    <a:cubicBezTo>
                      <a:pt x="62" y="8"/>
                      <a:pt x="43" y="0"/>
                      <a:pt x="35" y="15"/>
                    </a:cubicBezTo>
                    <a:cubicBezTo>
                      <a:pt x="34" y="17"/>
                      <a:pt x="36" y="20"/>
                      <a:pt x="38" y="20"/>
                    </a:cubicBezTo>
                    <a:cubicBezTo>
                      <a:pt x="49" y="19"/>
                      <a:pt x="56" y="24"/>
                      <a:pt x="62" y="34"/>
                    </a:cubicBezTo>
                    <a:cubicBezTo>
                      <a:pt x="66" y="40"/>
                      <a:pt x="67" y="54"/>
                      <a:pt x="58" y="57"/>
                    </a:cubicBezTo>
                    <a:cubicBezTo>
                      <a:pt x="50" y="60"/>
                      <a:pt x="40" y="55"/>
                      <a:pt x="32" y="54"/>
                    </a:cubicBezTo>
                    <a:cubicBezTo>
                      <a:pt x="21" y="53"/>
                      <a:pt x="11" y="55"/>
                      <a:pt x="4" y="64"/>
                    </a:cubicBezTo>
                    <a:cubicBezTo>
                      <a:pt x="0" y="67"/>
                      <a:pt x="0" y="72"/>
                      <a:pt x="3" y="76"/>
                    </a:cubicBezTo>
                    <a:cubicBezTo>
                      <a:pt x="4" y="78"/>
                      <a:pt x="6" y="79"/>
                      <a:pt x="9" y="80"/>
                    </a:cubicBezTo>
                    <a:cubicBezTo>
                      <a:pt x="12" y="81"/>
                      <a:pt x="16" y="79"/>
                      <a:pt x="18" y="77"/>
                    </a:cubicBezTo>
                    <a:cubicBezTo>
                      <a:pt x="24" y="69"/>
                      <a:pt x="39" y="75"/>
                      <a:pt x="47" y="75"/>
                    </a:cubicBezTo>
                    <a:cubicBezTo>
                      <a:pt x="61" y="77"/>
                      <a:pt x="73" y="73"/>
                      <a:pt x="79" y="60"/>
                    </a:cubicBezTo>
                    <a:close/>
                  </a:path>
                </a:pathLst>
              </a:custGeom>
              <a:solidFill>
                <a:srgbClr val="306382"/>
              </a:solidFill>
              <a:ln>
                <a:noFill/>
              </a:ln>
            </p:spPr>
            <p:txBody>
              <a:bodyPr anchor="ctr"/>
              <a:lstStyle/>
              <a:p>
                <a:pPr algn="ctr"/>
                <a:endParaRPr/>
              </a:p>
            </p:txBody>
          </p:sp>
          <p:sp>
            <p:nvSpPr>
              <p:cNvPr id="26" name="îš1îďe">
                <a:extLst>
                  <a:ext uri="{FF2B5EF4-FFF2-40B4-BE49-F238E27FC236}">
                    <a16:creationId xmlns:a16="http://schemas.microsoft.com/office/drawing/2014/main" id="{3227C947-8A51-48D5-8EA1-66856AF38920}"/>
                  </a:ext>
                </a:extLst>
              </p:cNvPr>
              <p:cNvSpPr/>
              <p:nvPr/>
            </p:nvSpPr>
            <p:spPr bwMode="auto">
              <a:xfrm rot="18831583">
                <a:off x="7126872" y="1331937"/>
                <a:ext cx="46385" cy="44228"/>
              </a:xfrm>
              <a:custGeom>
                <a:avLst/>
                <a:gdLst>
                  <a:gd name="T0" fmla="*/ 25 w 33"/>
                  <a:gd name="T1" fmla="*/ 10 h 31"/>
                  <a:gd name="T2" fmla="*/ 8 w 33"/>
                  <a:gd name="T3" fmla="*/ 21 h 31"/>
                  <a:gd name="T4" fmla="*/ 25 w 33"/>
                  <a:gd name="T5" fmla="*/ 10 h 31"/>
                </a:gdLst>
                <a:ahLst/>
                <a:cxnLst>
                  <a:cxn ang="0">
                    <a:pos x="T0" y="T1"/>
                  </a:cxn>
                  <a:cxn ang="0">
                    <a:pos x="T2" y="T3"/>
                  </a:cxn>
                  <a:cxn ang="0">
                    <a:pos x="T4" y="T5"/>
                  </a:cxn>
                </a:cxnLst>
                <a:rect l="0" t="0" r="r" b="b"/>
                <a:pathLst>
                  <a:path w="33" h="31">
                    <a:moveTo>
                      <a:pt x="25" y="10"/>
                    </a:moveTo>
                    <a:cubicBezTo>
                      <a:pt x="17" y="0"/>
                      <a:pt x="0" y="10"/>
                      <a:pt x="8" y="21"/>
                    </a:cubicBezTo>
                    <a:cubicBezTo>
                      <a:pt x="16" y="31"/>
                      <a:pt x="33" y="20"/>
                      <a:pt x="25" y="10"/>
                    </a:cubicBezTo>
                    <a:close/>
                  </a:path>
                </a:pathLst>
              </a:custGeom>
              <a:solidFill>
                <a:srgbClr val="306382"/>
              </a:solidFill>
              <a:ln>
                <a:noFill/>
              </a:ln>
            </p:spPr>
            <p:txBody>
              <a:bodyPr anchor="ctr"/>
              <a:lstStyle/>
              <a:p>
                <a:pPr algn="ctr"/>
                <a:endParaRPr/>
              </a:p>
            </p:txBody>
          </p:sp>
        </p:grpSp>
        <p:grpSp>
          <p:nvGrpSpPr>
            <p:cNvPr id="17" name="组合 16"/>
            <p:cNvGrpSpPr/>
            <p:nvPr/>
          </p:nvGrpSpPr>
          <p:grpSpPr>
            <a:xfrm>
              <a:off x="6239891" y="1565053"/>
              <a:ext cx="260873" cy="217299"/>
              <a:chOff x="6052341" y="1621496"/>
              <a:chExt cx="260873" cy="217299"/>
            </a:xfrm>
          </p:grpSpPr>
          <p:sp>
            <p:nvSpPr>
              <p:cNvPr id="23" name="îśľiḍê">
                <a:extLst>
                  <a:ext uri="{FF2B5EF4-FFF2-40B4-BE49-F238E27FC236}">
                    <a16:creationId xmlns:a16="http://schemas.microsoft.com/office/drawing/2014/main" id="{1681CFA7-F870-4218-9386-3BE5184CB79B}"/>
                  </a:ext>
                </a:extLst>
              </p:cNvPr>
              <p:cNvSpPr/>
              <p:nvPr/>
            </p:nvSpPr>
            <p:spPr bwMode="auto">
              <a:xfrm rot="18831583">
                <a:off x="6067443" y="1606394"/>
                <a:ext cx="179068" cy="209272"/>
              </a:xfrm>
              <a:custGeom>
                <a:avLst/>
                <a:gdLst>
                  <a:gd name="T0" fmla="*/ 113 w 127"/>
                  <a:gd name="T1" fmla="*/ 31 h 149"/>
                  <a:gd name="T2" fmla="*/ 48 w 127"/>
                  <a:gd name="T3" fmla="*/ 5 h 149"/>
                  <a:gd name="T4" fmla="*/ 15 w 127"/>
                  <a:gd name="T5" fmla="*/ 52 h 149"/>
                  <a:gd name="T6" fmla="*/ 24 w 127"/>
                  <a:gd name="T7" fmla="*/ 52 h 149"/>
                  <a:gd name="T8" fmla="*/ 64 w 127"/>
                  <a:gd name="T9" fmla="*/ 32 h 149"/>
                  <a:gd name="T10" fmla="*/ 92 w 127"/>
                  <a:gd name="T11" fmla="*/ 57 h 149"/>
                  <a:gd name="T12" fmla="*/ 66 w 127"/>
                  <a:gd name="T13" fmla="*/ 90 h 149"/>
                  <a:gd name="T14" fmla="*/ 54 w 127"/>
                  <a:gd name="T15" fmla="*/ 137 h 149"/>
                  <a:gd name="T16" fmla="*/ 70 w 127"/>
                  <a:gd name="T17" fmla="*/ 149 h 149"/>
                  <a:gd name="T18" fmla="*/ 81 w 127"/>
                  <a:gd name="T19" fmla="*/ 144 h 149"/>
                  <a:gd name="T20" fmla="*/ 85 w 127"/>
                  <a:gd name="T21" fmla="*/ 129 h 149"/>
                  <a:gd name="T22" fmla="*/ 108 w 127"/>
                  <a:gd name="T23" fmla="*/ 88 h 149"/>
                  <a:gd name="T24" fmla="*/ 113 w 127"/>
                  <a:gd name="T25" fmla="*/ 31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7" h="149">
                    <a:moveTo>
                      <a:pt x="113" y="31"/>
                    </a:moveTo>
                    <a:cubicBezTo>
                      <a:pt x="99" y="9"/>
                      <a:pt x="73" y="0"/>
                      <a:pt x="48" y="5"/>
                    </a:cubicBezTo>
                    <a:cubicBezTo>
                      <a:pt x="28" y="9"/>
                      <a:pt x="0" y="29"/>
                      <a:pt x="15" y="52"/>
                    </a:cubicBezTo>
                    <a:cubicBezTo>
                      <a:pt x="17" y="55"/>
                      <a:pt x="22" y="55"/>
                      <a:pt x="24" y="52"/>
                    </a:cubicBezTo>
                    <a:cubicBezTo>
                      <a:pt x="32" y="36"/>
                      <a:pt x="45" y="31"/>
                      <a:pt x="64" y="32"/>
                    </a:cubicBezTo>
                    <a:cubicBezTo>
                      <a:pt x="76" y="32"/>
                      <a:pt x="95" y="43"/>
                      <a:pt x="92" y="57"/>
                    </a:cubicBezTo>
                    <a:cubicBezTo>
                      <a:pt x="89" y="70"/>
                      <a:pt x="74" y="80"/>
                      <a:pt x="66" y="90"/>
                    </a:cubicBezTo>
                    <a:cubicBezTo>
                      <a:pt x="55" y="104"/>
                      <a:pt x="49" y="120"/>
                      <a:pt x="54" y="137"/>
                    </a:cubicBezTo>
                    <a:cubicBezTo>
                      <a:pt x="56" y="145"/>
                      <a:pt x="63" y="149"/>
                      <a:pt x="70" y="149"/>
                    </a:cubicBezTo>
                    <a:cubicBezTo>
                      <a:pt x="74" y="149"/>
                      <a:pt x="78" y="147"/>
                      <a:pt x="81" y="144"/>
                    </a:cubicBezTo>
                    <a:cubicBezTo>
                      <a:pt x="85" y="140"/>
                      <a:pt x="86" y="134"/>
                      <a:pt x="85" y="129"/>
                    </a:cubicBezTo>
                    <a:cubicBezTo>
                      <a:pt x="80" y="114"/>
                      <a:pt x="100" y="99"/>
                      <a:pt x="108" y="88"/>
                    </a:cubicBezTo>
                    <a:cubicBezTo>
                      <a:pt x="121" y="70"/>
                      <a:pt x="127" y="50"/>
                      <a:pt x="113" y="31"/>
                    </a:cubicBezTo>
                    <a:close/>
                  </a:path>
                </a:pathLst>
              </a:custGeom>
              <a:solidFill>
                <a:srgbClr val="BD1E2D"/>
              </a:solidFill>
              <a:ln>
                <a:noFill/>
              </a:ln>
            </p:spPr>
            <p:txBody>
              <a:bodyPr anchor="ctr"/>
              <a:lstStyle/>
              <a:p>
                <a:pPr algn="ctr"/>
                <a:endParaRPr/>
              </a:p>
            </p:txBody>
          </p:sp>
          <p:sp>
            <p:nvSpPr>
              <p:cNvPr id="24" name="îśļídé">
                <a:extLst>
                  <a:ext uri="{FF2B5EF4-FFF2-40B4-BE49-F238E27FC236}">
                    <a16:creationId xmlns:a16="http://schemas.microsoft.com/office/drawing/2014/main" id="{ECB4C17A-35BD-40C7-9883-65D9D046CBDB}"/>
                  </a:ext>
                </a:extLst>
              </p:cNvPr>
              <p:cNvSpPr/>
              <p:nvPr/>
            </p:nvSpPr>
            <p:spPr bwMode="auto">
              <a:xfrm rot="18831583">
                <a:off x="6258199" y="1783781"/>
                <a:ext cx="59329" cy="50700"/>
              </a:xfrm>
              <a:custGeom>
                <a:avLst/>
                <a:gdLst>
                  <a:gd name="T0" fmla="*/ 21 w 42"/>
                  <a:gd name="T1" fmla="*/ 2 h 36"/>
                  <a:gd name="T2" fmla="*/ 21 w 42"/>
                  <a:gd name="T3" fmla="*/ 34 h 36"/>
                  <a:gd name="T4" fmla="*/ 21 w 42"/>
                  <a:gd name="T5" fmla="*/ 2 h 36"/>
                </a:gdLst>
                <a:ahLst/>
                <a:cxnLst>
                  <a:cxn ang="0">
                    <a:pos x="T0" y="T1"/>
                  </a:cxn>
                  <a:cxn ang="0">
                    <a:pos x="T2" y="T3"/>
                  </a:cxn>
                  <a:cxn ang="0">
                    <a:pos x="T4" y="T5"/>
                  </a:cxn>
                </a:cxnLst>
                <a:rect l="0" t="0" r="r" b="b"/>
                <a:pathLst>
                  <a:path w="42" h="36">
                    <a:moveTo>
                      <a:pt x="21" y="2"/>
                    </a:moveTo>
                    <a:cubicBezTo>
                      <a:pt x="0" y="3"/>
                      <a:pt x="0" y="36"/>
                      <a:pt x="21" y="34"/>
                    </a:cubicBezTo>
                    <a:cubicBezTo>
                      <a:pt x="42" y="33"/>
                      <a:pt x="42" y="0"/>
                      <a:pt x="21" y="2"/>
                    </a:cubicBezTo>
                    <a:close/>
                  </a:path>
                </a:pathLst>
              </a:custGeom>
              <a:solidFill>
                <a:srgbClr val="BD1E2D"/>
              </a:solidFill>
              <a:ln>
                <a:noFill/>
              </a:ln>
            </p:spPr>
            <p:txBody>
              <a:bodyPr anchor="ctr"/>
              <a:lstStyle/>
              <a:p>
                <a:pPr algn="ctr"/>
                <a:endParaRPr/>
              </a:p>
            </p:txBody>
          </p:sp>
        </p:grpSp>
        <p:grpSp>
          <p:nvGrpSpPr>
            <p:cNvPr id="19" name="组合 18"/>
            <p:cNvGrpSpPr/>
            <p:nvPr/>
          </p:nvGrpSpPr>
          <p:grpSpPr>
            <a:xfrm>
              <a:off x="6282040" y="1862103"/>
              <a:ext cx="221860" cy="139155"/>
              <a:chOff x="6113592" y="2039733"/>
              <a:chExt cx="221860" cy="139155"/>
            </a:xfrm>
          </p:grpSpPr>
          <p:sp>
            <p:nvSpPr>
              <p:cNvPr id="21" name="ïs1iḍè">
                <a:extLst>
                  <a:ext uri="{FF2B5EF4-FFF2-40B4-BE49-F238E27FC236}">
                    <a16:creationId xmlns:a16="http://schemas.microsoft.com/office/drawing/2014/main" id="{5CF2806B-8BB8-4736-922C-23E05EA0C372}"/>
                  </a:ext>
                </a:extLst>
              </p:cNvPr>
              <p:cNvSpPr/>
              <p:nvPr/>
            </p:nvSpPr>
            <p:spPr bwMode="auto">
              <a:xfrm rot="18831583">
                <a:off x="6200611" y="2044048"/>
                <a:ext cx="139155" cy="130526"/>
              </a:xfrm>
              <a:custGeom>
                <a:avLst/>
                <a:gdLst>
                  <a:gd name="T0" fmla="*/ 36 w 99"/>
                  <a:gd name="T1" fmla="*/ 89 h 93"/>
                  <a:gd name="T2" fmla="*/ 84 w 99"/>
                  <a:gd name="T3" fmla="*/ 71 h 93"/>
                  <a:gd name="T4" fmla="*/ 79 w 99"/>
                  <a:gd name="T5" fmla="*/ 30 h 93"/>
                  <a:gd name="T6" fmla="*/ 75 w 99"/>
                  <a:gd name="T7" fmla="*/ 34 h 93"/>
                  <a:gd name="T8" fmla="*/ 63 w 99"/>
                  <a:gd name="T9" fmla="*/ 64 h 93"/>
                  <a:gd name="T10" fmla="*/ 35 w 99"/>
                  <a:gd name="T11" fmla="*/ 64 h 93"/>
                  <a:gd name="T12" fmla="*/ 34 w 99"/>
                  <a:gd name="T13" fmla="*/ 34 h 93"/>
                  <a:gd name="T14" fmla="*/ 18 w 99"/>
                  <a:gd name="T15" fmla="*/ 3 h 93"/>
                  <a:gd name="T16" fmla="*/ 4 w 99"/>
                  <a:gd name="T17" fmla="*/ 4 h 93"/>
                  <a:gd name="T18" fmla="*/ 0 w 99"/>
                  <a:gd name="T19" fmla="*/ 12 h 93"/>
                  <a:gd name="T20" fmla="*/ 5 w 99"/>
                  <a:gd name="T21" fmla="*/ 22 h 93"/>
                  <a:gd name="T22" fmla="*/ 12 w 99"/>
                  <a:gd name="T23" fmla="*/ 55 h 93"/>
                  <a:gd name="T24" fmla="*/ 36 w 99"/>
                  <a:gd name="T25" fmla="*/ 89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9" h="93">
                    <a:moveTo>
                      <a:pt x="36" y="89"/>
                    </a:moveTo>
                    <a:cubicBezTo>
                      <a:pt x="54" y="93"/>
                      <a:pt x="73" y="86"/>
                      <a:pt x="84" y="71"/>
                    </a:cubicBezTo>
                    <a:cubicBezTo>
                      <a:pt x="93" y="60"/>
                      <a:pt x="99" y="36"/>
                      <a:pt x="79" y="30"/>
                    </a:cubicBezTo>
                    <a:cubicBezTo>
                      <a:pt x="77" y="30"/>
                      <a:pt x="74" y="32"/>
                      <a:pt x="75" y="34"/>
                    </a:cubicBezTo>
                    <a:cubicBezTo>
                      <a:pt x="78" y="47"/>
                      <a:pt x="73" y="56"/>
                      <a:pt x="63" y="64"/>
                    </a:cubicBezTo>
                    <a:cubicBezTo>
                      <a:pt x="56" y="70"/>
                      <a:pt x="40" y="73"/>
                      <a:pt x="35" y="64"/>
                    </a:cubicBezTo>
                    <a:cubicBezTo>
                      <a:pt x="31" y="56"/>
                      <a:pt x="34" y="43"/>
                      <a:pt x="34" y="34"/>
                    </a:cubicBezTo>
                    <a:cubicBezTo>
                      <a:pt x="33" y="21"/>
                      <a:pt x="29" y="10"/>
                      <a:pt x="18" y="3"/>
                    </a:cubicBezTo>
                    <a:cubicBezTo>
                      <a:pt x="13" y="0"/>
                      <a:pt x="8" y="0"/>
                      <a:pt x="4" y="4"/>
                    </a:cubicBezTo>
                    <a:cubicBezTo>
                      <a:pt x="1" y="6"/>
                      <a:pt x="0" y="9"/>
                      <a:pt x="0" y="12"/>
                    </a:cubicBezTo>
                    <a:cubicBezTo>
                      <a:pt x="0" y="16"/>
                      <a:pt x="2" y="20"/>
                      <a:pt x="5" y="22"/>
                    </a:cubicBezTo>
                    <a:cubicBezTo>
                      <a:pt x="15" y="28"/>
                      <a:pt x="12" y="45"/>
                      <a:pt x="12" y="55"/>
                    </a:cubicBezTo>
                    <a:cubicBezTo>
                      <a:pt x="13" y="71"/>
                      <a:pt x="20" y="84"/>
                      <a:pt x="36" y="89"/>
                    </a:cubicBezTo>
                    <a:close/>
                  </a:path>
                </a:pathLst>
              </a:custGeom>
              <a:solidFill>
                <a:srgbClr val="306382"/>
              </a:solidFill>
              <a:ln>
                <a:noFill/>
              </a:ln>
            </p:spPr>
            <p:txBody>
              <a:bodyPr anchor="ctr"/>
              <a:lstStyle/>
              <a:p>
                <a:pPr algn="ctr"/>
                <a:endParaRPr/>
              </a:p>
            </p:txBody>
          </p:sp>
          <p:sp>
            <p:nvSpPr>
              <p:cNvPr id="22" name="ïṩļiḑê">
                <a:extLst>
                  <a:ext uri="{FF2B5EF4-FFF2-40B4-BE49-F238E27FC236}">
                    <a16:creationId xmlns:a16="http://schemas.microsoft.com/office/drawing/2014/main" id="{077E7E5C-055D-4D99-8649-CD6E8F6C74A0}"/>
                  </a:ext>
                </a:extLst>
              </p:cNvPr>
              <p:cNvSpPr/>
              <p:nvPr/>
            </p:nvSpPr>
            <p:spPr bwMode="auto">
              <a:xfrm rot="18831583">
                <a:off x="6115210" y="2093147"/>
                <a:ext cx="51779" cy="55015"/>
              </a:xfrm>
              <a:custGeom>
                <a:avLst/>
                <a:gdLst>
                  <a:gd name="T0" fmla="*/ 27 w 37"/>
                  <a:gd name="T1" fmla="*/ 28 h 39"/>
                  <a:gd name="T2" fmla="*/ 11 w 37"/>
                  <a:gd name="T3" fmla="*/ 11 h 39"/>
                  <a:gd name="T4" fmla="*/ 27 w 37"/>
                  <a:gd name="T5" fmla="*/ 28 h 39"/>
                </a:gdLst>
                <a:ahLst/>
                <a:cxnLst>
                  <a:cxn ang="0">
                    <a:pos x="T0" y="T1"/>
                  </a:cxn>
                  <a:cxn ang="0">
                    <a:pos x="T2" y="T3"/>
                  </a:cxn>
                  <a:cxn ang="0">
                    <a:pos x="T4" y="T5"/>
                  </a:cxn>
                </a:cxnLst>
                <a:rect l="0" t="0" r="r" b="b"/>
                <a:pathLst>
                  <a:path w="37" h="39">
                    <a:moveTo>
                      <a:pt x="27" y="28"/>
                    </a:moveTo>
                    <a:cubicBezTo>
                      <a:pt x="37" y="17"/>
                      <a:pt x="21" y="0"/>
                      <a:pt x="11" y="11"/>
                    </a:cubicBezTo>
                    <a:cubicBezTo>
                      <a:pt x="0" y="22"/>
                      <a:pt x="16" y="39"/>
                      <a:pt x="27" y="28"/>
                    </a:cubicBezTo>
                    <a:close/>
                  </a:path>
                </a:pathLst>
              </a:custGeom>
              <a:solidFill>
                <a:srgbClr val="306382"/>
              </a:solidFill>
              <a:ln>
                <a:noFill/>
              </a:ln>
            </p:spPr>
            <p:txBody>
              <a:bodyPr anchor="ctr"/>
              <a:lstStyle/>
              <a:p>
                <a:pPr algn="ctr"/>
                <a:endParaRPr/>
              </a:p>
            </p:txBody>
          </p:sp>
        </p:grpSp>
        <p:pic>
          <p:nvPicPr>
            <p:cNvPr id="20" name="图片 1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487027">
              <a:off x="5398381" y="1678349"/>
              <a:ext cx="918579" cy="918579"/>
            </a:xfrm>
            <a:prstGeom prst="rect">
              <a:avLst/>
            </a:prstGeom>
          </p:spPr>
        </p:pic>
      </p:grpSp>
      <p:sp>
        <p:nvSpPr>
          <p:cNvPr id="273" name="矩形 272"/>
          <p:cNvSpPr/>
          <p:nvPr/>
        </p:nvSpPr>
        <p:spPr>
          <a:xfrm>
            <a:off x="481651" y="2605612"/>
            <a:ext cx="5720386" cy="2135777"/>
          </a:xfrm>
          <a:prstGeom prst="rect">
            <a:avLst/>
          </a:prstGeom>
        </p:spPr>
        <p:txBody>
          <a:bodyPr wrap="square">
            <a:spAutoFit/>
          </a:bodyPr>
          <a:lstStyle/>
          <a:p>
            <a:pPr algn="just">
              <a:lnSpc>
                <a:spcPct val="125000"/>
              </a:lnSpc>
            </a:pPr>
            <a:r>
              <a:rPr lang="vi-VN">
                <a:latin typeface="Segoe UI Semibold" panose="020B0702040204020203" pitchFamily="34" charset="0"/>
                <a:cs typeface="Segoe UI Semibold" panose="020B0702040204020203" pitchFamily="34" charset="0"/>
              </a:rPr>
              <a:t>Điều kiện ánh sáng phức tạp luôn là điểm khó khăn của giám sát video, vì những thay đổi môi trường sẽ ảnh hưởng trực tiếp đến hiệu suất hình ảnh, người cài đặt cần điều chỉnh thủ công các thông số camera để đảm bảo hiệu suất hình ảnh tốt nhất, điều này sẽ làm tăng chi phí </a:t>
            </a:r>
            <a:r>
              <a:rPr lang="en-US" err="1" smtClean="0">
                <a:latin typeface="Segoe UI Semibold" panose="020B0702040204020203" pitchFamily="34" charset="0"/>
                <a:cs typeface="Segoe UI Semibold" panose="020B0702040204020203" pitchFamily="34" charset="0"/>
              </a:rPr>
              <a:t>xử</a:t>
            </a:r>
            <a:r>
              <a:rPr lang="en-US" smtClean="0">
                <a:latin typeface="Segoe UI Semibold" panose="020B0702040204020203" pitchFamily="34" charset="0"/>
                <a:cs typeface="Segoe UI Semibold" panose="020B0702040204020203" pitchFamily="34" charset="0"/>
              </a:rPr>
              <a:t> </a:t>
            </a:r>
            <a:r>
              <a:rPr lang="en-US" err="1" smtClean="0">
                <a:latin typeface="Segoe UI Semibold" panose="020B0702040204020203" pitchFamily="34" charset="0"/>
                <a:cs typeface="Segoe UI Semibold" panose="020B0702040204020203" pitchFamily="34" charset="0"/>
              </a:rPr>
              <a:t>lý</a:t>
            </a:r>
            <a:r>
              <a:rPr lang="vi-VN" smtClean="0">
                <a:latin typeface="Segoe UI Semibold" panose="020B0702040204020203" pitchFamily="34" charset="0"/>
                <a:cs typeface="Segoe UI Semibold" panose="020B0702040204020203" pitchFamily="34" charset="0"/>
              </a:rPr>
              <a:t> </a:t>
            </a:r>
            <a:r>
              <a:rPr lang="vi-VN">
                <a:latin typeface="Segoe UI Semibold" panose="020B0702040204020203" pitchFamily="34" charset="0"/>
                <a:cs typeface="Segoe UI Semibold" panose="020B0702040204020203" pitchFamily="34" charset="0"/>
              </a:rPr>
              <a:t>lỗi camera cho người cài đặt. </a:t>
            </a:r>
            <a:endParaRPr lang="zh-CN" altLang="en-US">
              <a:latin typeface="Segoe UI Semibold" panose="020B0702040204020203" pitchFamily="34" charset="0"/>
              <a:ea typeface="Segoe UI" panose="020B0502040204020203" pitchFamily="34" charset="0"/>
              <a:cs typeface="Segoe UI Semibold" panose="020B0702040204020203" pitchFamily="34" charset="0"/>
            </a:endParaRPr>
          </a:p>
        </p:txBody>
      </p:sp>
      <p:sp>
        <p:nvSpPr>
          <p:cNvPr id="274" name="文本框 273"/>
          <p:cNvSpPr txBox="1"/>
          <p:nvPr/>
        </p:nvSpPr>
        <p:spPr>
          <a:xfrm>
            <a:off x="474577" y="2148407"/>
            <a:ext cx="2372765" cy="461665"/>
          </a:xfrm>
          <a:prstGeom prst="rect">
            <a:avLst/>
          </a:prstGeom>
          <a:noFill/>
        </p:spPr>
        <p:txBody>
          <a:bodyPr wrap="none" rtlCol="0">
            <a:spAutoFit/>
          </a:bodyPr>
          <a:lstStyle/>
          <a:p>
            <a:r>
              <a:rPr lang="en-US" altLang="zh-CN" sz="2400" b="1" err="1" smtClean="0">
                <a:solidFill>
                  <a:srgbClr val="0176A3"/>
                </a:solidFill>
                <a:latin typeface="Segoe UI" panose="020B0502040204020203" pitchFamily="34" charset="0"/>
                <a:cs typeface="Segoe UI" panose="020B0502040204020203" pitchFamily="34" charset="0"/>
              </a:rPr>
              <a:t>Điểm</a:t>
            </a:r>
            <a:r>
              <a:rPr lang="en-US" altLang="zh-CN" sz="2400" b="1" smtClean="0">
                <a:solidFill>
                  <a:srgbClr val="0176A3"/>
                </a:solidFill>
                <a:latin typeface="Segoe UI" panose="020B0502040204020203" pitchFamily="34" charset="0"/>
                <a:cs typeface="Segoe UI" panose="020B0502040204020203" pitchFamily="34" charset="0"/>
              </a:rPr>
              <a:t> </a:t>
            </a:r>
            <a:r>
              <a:rPr lang="en-US" altLang="zh-CN" sz="2400" b="1" err="1" smtClean="0">
                <a:solidFill>
                  <a:srgbClr val="0176A3"/>
                </a:solidFill>
                <a:latin typeface="Segoe UI" panose="020B0502040204020203" pitchFamily="34" charset="0"/>
                <a:cs typeface="Segoe UI" panose="020B0502040204020203" pitchFamily="34" charset="0"/>
              </a:rPr>
              <a:t>khó</a:t>
            </a:r>
            <a:r>
              <a:rPr lang="en-US" altLang="zh-CN" sz="2400" b="1" smtClean="0">
                <a:solidFill>
                  <a:srgbClr val="0176A3"/>
                </a:solidFill>
                <a:latin typeface="Segoe UI" panose="020B0502040204020203" pitchFamily="34" charset="0"/>
                <a:cs typeface="Segoe UI" panose="020B0502040204020203" pitchFamily="34" charset="0"/>
              </a:rPr>
              <a:t> </a:t>
            </a:r>
            <a:r>
              <a:rPr lang="en-US" altLang="zh-CN" sz="2400" b="1" err="1" smtClean="0">
                <a:solidFill>
                  <a:srgbClr val="0176A3"/>
                </a:solidFill>
                <a:latin typeface="Segoe UI" panose="020B0502040204020203" pitchFamily="34" charset="0"/>
                <a:cs typeface="Segoe UI" panose="020B0502040204020203" pitchFamily="34" charset="0"/>
              </a:rPr>
              <a:t>khăn</a:t>
            </a:r>
            <a:endParaRPr lang="zh-CN" altLang="en-US" sz="2400" b="1">
              <a:solidFill>
                <a:srgbClr val="0176A3"/>
              </a:solidFill>
              <a:latin typeface="Segoe UI" panose="020B0502040204020203" pitchFamily="34" charset="0"/>
              <a:cs typeface="Segoe UI" panose="020B0502040204020203" pitchFamily="34" charset="0"/>
            </a:endParaRPr>
          </a:p>
        </p:txBody>
      </p:sp>
      <p:pic>
        <p:nvPicPr>
          <p:cNvPr id="275" name="Picture 27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856857" y="102662"/>
            <a:ext cx="2235555" cy="513265"/>
          </a:xfrm>
          <a:prstGeom prst="rect">
            <a:avLst/>
          </a:prstGeom>
        </p:spPr>
      </p:pic>
    </p:spTree>
    <p:extLst>
      <p:ext uri="{BB962C8B-B14F-4D97-AF65-F5344CB8AC3E}">
        <p14:creationId xmlns:p14="http://schemas.microsoft.com/office/powerpoint/2010/main" val="8073530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1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04075" y="3426101"/>
            <a:ext cx="6597118" cy="2493554"/>
          </a:xfrm>
          <a:prstGeom prst="rect">
            <a:avLst/>
          </a:prstGeom>
        </p:spPr>
      </p:pic>
      <p:sp>
        <p:nvSpPr>
          <p:cNvPr id="34" name="文本框 33"/>
          <p:cNvSpPr txBox="1"/>
          <p:nvPr/>
        </p:nvSpPr>
        <p:spPr>
          <a:xfrm>
            <a:off x="778240" y="1073745"/>
            <a:ext cx="10801350" cy="1477328"/>
          </a:xfrm>
          <a:prstGeom prst="rect">
            <a:avLst/>
          </a:prstGeom>
          <a:noFill/>
        </p:spPr>
        <p:txBody>
          <a:bodyPr wrap="square" rtlCol="0">
            <a:spAutoFit/>
          </a:bodyPr>
          <a:lstStyle/>
          <a:p>
            <a:pPr marL="285750" indent="-285750" algn="just" fontAlgn="auto">
              <a:spcBef>
                <a:spcPts val="0"/>
              </a:spcBef>
              <a:spcAft>
                <a:spcPts val="0"/>
              </a:spcAft>
              <a:buFont typeface="Arial" panose="020B0604020202020204" pitchFamily="34" charset="0"/>
              <a:buChar char="•"/>
            </a:pPr>
            <a:r>
              <a:rPr lang="vi-VN" altLang="zh-CN">
                <a:latin typeface="Segoe UI Semibold" panose="020B0702040204020203" pitchFamily="34" charset="0"/>
                <a:cs typeface="Segoe UI Semibold" panose="020B0702040204020203" pitchFamily="34" charset="0"/>
              </a:rPr>
              <a:t>Là công ty tiên phong trong ngành công nghiệp </a:t>
            </a:r>
            <a:r>
              <a:rPr lang="en-US" altLang="zh-CN" smtClean="0">
                <a:latin typeface="Segoe UI Semibold" panose="020B0702040204020203" pitchFamily="34" charset="0"/>
                <a:cs typeface="Segoe UI Semibold" panose="020B0702040204020203" pitchFamily="34" charset="0"/>
              </a:rPr>
              <a:t>truyền tải hình ảnh HD qua cáp đồng trục</a:t>
            </a:r>
            <a:r>
              <a:rPr lang="vi-VN" altLang="zh-CN" smtClean="0">
                <a:latin typeface="Segoe UI Semibold" panose="020B0702040204020203" pitchFamily="34" charset="0"/>
                <a:cs typeface="Segoe UI Semibold" panose="020B0702040204020203" pitchFamily="34" charset="0"/>
              </a:rPr>
              <a:t>, </a:t>
            </a:r>
            <a:r>
              <a:rPr lang="vi-VN" altLang="zh-CN">
                <a:latin typeface="Segoe UI Semibold" panose="020B0702040204020203" pitchFamily="34" charset="0"/>
                <a:cs typeface="Segoe UI Semibold" panose="020B0702040204020203" pitchFamily="34" charset="0"/>
              </a:rPr>
              <a:t>Dahua giới thiệu công nghệ Super Adapt. </a:t>
            </a:r>
            <a:r>
              <a:rPr lang="en-US" smtClean="0">
                <a:latin typeface="Segoe UI Semibold" panose="020B0702040204020203" pitchFamily="34" charset="0"/>
                <a:cs typeface="Segoe UI Semibold" panose="020B0702040204020203" pitchFamily="34" charset="0"/>
              </a:rPr>
              <a:t>Camera </a:t>
            </a:r>
            <a:r>
              <a:rPr lang="vi-VN" smtClean="0">
                <a:latin typeface="Segoe UI Semibold" panose="020B0702040204020203" pitchFamily="34" charset="0"/>
                <a:cs typeface="Segoe UI Semibold" panose="020B0702040204020203" pitchFamily="34" charset="0"/>
              </a:rPr>
              <a:t>Super </a:t>
            </a:r>
            <a:r>
              <a:rPr lang="vi-VN">
                <a:latin typeface="Segoe UI Semibold" panose="020B0702040204020203" pitchFamily="34" charset="0"/>
                <a:cs typeface="Segoe UI Semibold" panose="020B0702040204020203" pitchFamily="34" charset="0"/>
              </a:rPr>
              <a:t>Adapt có thể nhận dạng và </a:t>
            </a:r>
            <a:r>
              <a:rPr lang="en-US" err="1" smtClean="0">
                <a:latin typeface="Segoe UI Semibold" panose="020B0702040204020203" pitchFamily="34" charset="0"/>
                <a:cs typeface="Segoe UI Semibold" panose="020B0702040204020203" pitchFamily="34" charset="0"/>
              </a:rPr>
              <a:t>tự</a:t>
            </a:r>
            <a:r>
              <a:rPr lang="en-US" smtClean="0">
                <a:latin typeface="Segoe UI Semibold" panose="020B0702040204020203" pitchFamily="34" charset="0"/>
                <a:cs typeface="Segoe UI Semibold" panose="020B0702040204020203" pitchFamily="34" charset="0"/>
              </a:rPr>
              <a:t> </a:t>
            </a:r>
            <a:r>
              <a:rPr lang="en-US" err="1" smtClean="0">
                <a:latin typeface="Segoe UI Semibold" panose="020B0702040204020203" pitchFamily="34" charset="0"/>
                <a:cs typeface="Segoe UI Semibold" panose="020B0702040204020203" pitchFamily="34" charset="0"/>
              </a:rPr>
              <a:t>động</a:t>
            </a:r>
            <a:r>
              <a:rPr lang="en-US" smtClean="0">
                <a:latin typeface="Segoe UI Semibold" panose="020B0702040204020203" pitchFamily="34" charset="0"/>
                <a:cs typeface="Segoe UI Semibold" panose="020B0702040204020203" pitchFamily="34" charset="0"/>
              </a:rPr>
              <a:t> </a:t>
            </a:r>
            <a:r>
              <a:rPr lang="vi-VN" smtClean="0">
                <a:latin typeface="Segoe UI Semibold" panose="020B0702040204020203" pitchFamily="34" charset="0"/>
                <a:cs typeface="Segoe UI Semibold" panose="020B0702040204020203" pitchFamily="34" charset="0"/>
              </a:rPr>
              <a:t>điều </a:t>
            </a:r>
            <a:r>
              <a:rPr lang="vi-VN">
                <a:latin typeface="Segoe UI Semibold" panose="020B0702040204020203" pitchFamily="34" charset="0"/>
                <a:cs typeface="Segoe UI Semibold" panose="020B0702040204020203" pitchFamily="34" charset="0"/>
              </a:rPr>
              <a:t>chỉnh theo nhiều môi trường giám sát khác nhau như trong nhà, ngoài trời và các </a:t>
            </a:r>
            <a:r>
              <a:rPr lang="en-US" smtClean="0">
                <a:latin typeface="Segoe UI Semibold" panose="020B0702040204020203" pitchFamily="34" charset="0"/>
                <a:cs typeface="Segoe UI Semibold" panose="020B0702040204020203" pitchFamily="34" charset="0"/>
              </a:rPr>
              <a:t>khu </a:t>
            </a:r>
            <a:r>
              <a:rPr lang="en-US" err="1" smtClean="0">
                <a:latin typeface="Segoe UI Semibold" panose="020B0702040204020203" pitchFamily="34" charset="0"/>
                <a:cs typeface="Segoe UI Semibold" panose="020B0702040204020203" pitchFamily="34" charset="0"/>
              </a:rPr>
              <a:t>vực</a:t>
            </a:r>
            <a:r>
              <a:rPr lang="en-US" smtClean="0">
                <a:latin typeface="Segoe UI Semibold" panose="020B0702040204020203" pitchFamily="34" charset="0"/>
                <a:cs typeface="Segoe UI Semibold" panose="020B0702040204020203" pitchFamily="34" charset="0"/>
              </a:rPr>
              <a:t> </a:t>
            </a:r>
            <a:r>
              <a:rPr lang="vi-VN" smtClean="0">
                <a:latin typeface="Segoe UI Semibold" panose="020B0702040204020203" pitchFamily="34" charset="0"/>
                <a:cs typeface="Segoe UI Semibold" panose="020B0702040204020203" pitchFamily="34" charset="0"/>
              </a:rPr>
              <a:t>khác </a:t>
            </a:r>
            <a:r>
              <a:rPr lang="vi-VN">
                <a:latin typeface="Segoe UI Semibold" panose="020B0702040204020203" pitchFamily="34" charset="0"/>
                <a:cs typeface="Segoe UI Semibold" panose="020B0702040204020203" pitchFamily="34" charset="0"/>
              </a:rPr>
              <a:t>với ánh sáng mạnh, mang lại hiệu suất hình ảnh tuyệt vời. Không cần thực hiện công việc </a:t>
            </a:r>
            <a:r>
              <a:rPr lang="en-US" err="1" smtClean="0">
                <a:latin typeface="Segoe UI Semibold" panose="020B0702040204020203" pitchFamily="34" charset="0"/>
                <a:cs typeface="Segoe UI Semibold" panose="020B0702040204020203" pitchFamily="34" charset="0"/>
              </a:rPr>
              <a:t>cấu</a:t>
            </a:r>
            <a:r>
              <a:rPr lang="en-US" smtClean="0">
                <a:latin typeface="Segoe UI Semibold" panose="020B0702040204020203" pitchFamily="34" charset="0"/>
                <a:cs typeface="Segoe UI Semibold" panose="020B0702040204020203" pitchFamily="34" charset="0"/>
              </a:rPr>
              <a:t> </a:t>
            </a:r>
            <a:r>
              <a:rPr lang="en-US" err="1" smtClean="0">
                <a:latin typeface="Segoe UI Semibold" panose="020B0702040204020203" pitchFamily="34" charset="0"/>
                <a:cs typeface="Segoe UI Semibold" panose="020B0702040204020203" pitchFamily="34" charset="0"/>
              </a:rPr>
              <a:t>hình</a:t>
            </a:r>
            <a:r>
              <a:rPr lang="en-US" smtClean="0">
                <a:latin typeface="Segoe UI Semibold" panose="020B0702040204020203" pitchFamily="34" charset="0"/>
                <a:cs typeface="Segoe UI Semibold" panose="020B0702040204020203" pitchFamily="34" charset="0"/>
              </a:rPr>
              <a:t> </a:t>
            </a:r>
            <a:r>
              <a:rPr lang="vi-VN" smtClean="0">
                <a:latin typeface="Segoe UI Semibold" panose="020B0702040204020203" pitchFamily="34" charset="0"/>
                <a:cs typeface="Segoe UI Semibold" panose="020B0702040204020203" pitchFamily="34" charset="0"/>
              </a:rPr>
              <a:t>camera </a:t>
            </a:r>
            <a:r>
              <a:rPr lang="vi-VN">
                <a:latin typeface="Segoe UI Semibold" panose="020B0702040204020203" pitchFamily="34" charset="0"/>
                <a:cs typeface="Segoe UI Semibold" panose="020B0702040204020203" pitchFamily="34" charset="0"/>
              </a:rPr>
              <a:t>thủ công nữa, tiết kiệm đáng kể chi phí cho người lắp đặt. </a:t>
            </a:r>
            <a:endParaRPr lang="en-US" altLang="zh-CN" sz="1800">
              <a:solidFill>
                <a:prstClr val="black"/>
              </a:solidFill>
              <a:latin typeface="Segoe UI Semibold" panose="020B0702040204020203" pitchFamily="34" charset="0"/>
              <a:ea typeface="宋体" panose="02010600030101010101" pitchFamily="2" charset="-122"/>
              <a:cs typeface="Segoe UI Semibold" panose="020B0702040204020203" pitchFamily="34" charset="0"/>
            </a:endParaRPr>
          </a:p>
        </p:txBody>
      </p:sp>
      <p:pic>
        <p:nvPicPr>
          <p:cNvPr id="6" name="图片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3162" y="3375048"/>
            <a:ext cx="471438" cy="471438"/>
          </a:xfrm>
          <a:prstGeom prst="rect">
            <a:avLst/>
          </a:prstGeom>
        </p:spPr>
      </p:pic>
      <p:pic>
        <p:nvPicPr>
          <p:cNvPr id="7" name="图片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09730" y="5439107"/>
            <a:ext cx="638303" cy="638303"/>
          </a:xfrm>
          <a:prstGeom prst="rect">
            <a:avLst/>
          </a:prstGeom>
        </p:spPr>
      </p:pic>
      <p:pic>
        <p:nvPicPr>
          <p:cNvPr id="8" name="图片 1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78240" y="4407035"/>
            <a:ext cx="501283" cy="477412"/>
          </a:xfrm>
          <a:prstGeom prst="rect">
            <a:avLst/>
          </a:prstGeom>
        </p:spPr>
      </p:pic>
      <p:sp>
        <p:nvSpPr>
          <p:cNvPr id="9" name="文本框 19"/>
          <p:cNvSpPr txBox="1"/>
          <p:nvPr/>
        </p:nvSpPr>
        <p:spPr>
          <a:xfrm>
            <a:off x="1524001" y="3426101"/>
            <a:ext cx="3332479" cy="369332"/>
          </a:xfrm>
          <a:prstGeom prst="rect">
            <a:avLst/>
          </a:prstGeom>
          <a:noFill/>
        </p:spPr>
        <p:txBody>
          <a:bodyPr wrap="square" rtlCol="0">
            <a:spAutoFit/>
          </a:bodyPr>
          <a:lstStyle/>
          <a:p>
            <a:r>
              <a:rPr lang="en-US" altLang="zh-CN" err="1">
                <a:latin typeface="Segoe UI" panose="020B0502040204020203" pitchFamily="34" charset="0"/>
                <a:cs typeface="Segoe UI" panose="020B0502040204020203" pitchFamily="34" charset="0"/>
              </a:rPr>
              <a:t>Nhận</a:t>
            </a:r>
            <a:r>
              <a:rPr lang="en-US" altLang="zh-CN">
                <a:latin typeface="Segoe UI" panose="020B0502040204020203" pitchFamily="34" charset="0"/>
                <a:cs typeface="Segoe UI" panose="020B0502040204020203" pitchFamily="34" charset="0"/>
              </a:rPr>
              <a:t> </a:t>
            </a:r>
            <a:r>
              <a:rPr lang="en-US" altLang="zh-CN" err="1">
                <a:latin typeface="Segoe UI" panose="020B0502040204020203" pitchFamily="34" charset="0"/>
                <a:cs typeface="Segoe UI" panose="020B0502040204020203" pitchFamily="34" charset="0"/>
              </a:rPr>
              <a:t>dạng</a:t>
            </a:r>
            <a:r>
              <a:rPr lang="en-US" altLang="zh-CN">
                <a:latin typeface="Segoe UI" panose="020B0502040204020203" pitchFamily="34" charset="0"/>
                <a:cs typeface="Segoe UI" panose="020B0502040204020203" pitchFamily="34" charset="0"/>
              </a:rPr>
              <a:t> </a:t>
            </a:r>
            <a:r>
              <a:rPr lang="en-US" altLang="zh-CN" err="1">
                <a:latin typeface="Segoe UI" panose="020B0502040204020203" pitchFamily="34" charset="0"/>
                <a:cs typeface="Segoe UI" panose="020B0502040204020203" pitchFamily="34" charset="0"/>
              </a:rPr>
              <a:t>cảnh</a:t>
            </a:r>
            <a:r>
              <a:rPr lang="en-US" altLang="zh-CN">
                <a:latin typeface="Segoe UI" panose="020B0502040204020203" pitchFamily="34" charset="0"/>
                <a:cs typeface="Segoe UI" panose="020B0502040204020203" pitchFamily="34" charset="0"/>
              </a:rPr>
              <a:t> </a:t>
            </a:r>
            <a:r>
              <a:rPr lang="en-US" altLang="zh-CN" err="1">
                <a:latin typeface="Segoe UI" panose="020B0502040204020203" pitchFamily="34" charset="0"/>
                <a:cs typeface="Segoe UI" panose="020B0502040204020203" pitchFamily="34" charset="0"/>
              </a:rPr>
              <a:t>tự</a:t>
            </a:r>
            <a:r>
              <a:rPr lang="en-US" altLang="zh-CN">
                <a:latin typeface="Segoe UI" panose="020B0502040204020203" pitchFamily="34" charset="0"/>
                <a:cs typeface="Segoe UI" panose="020B0502040204020203" pitchFamily="34" charset="0"/>
              </a:rPr>
              <a:t> </a:t>
            </a:r>
            <a:r>
              <a:rPr lang="en-US" altLang="zh-CN" err="1">
                <a:latin typeface="Segoe UI" panose="020B0502040204020203" pitchFamily="34" charset="0"/>
                <a:cs typeface="Segoe UI" panose="020B0502040204020203" pitchFamily="34" charset="0"/>
              </a:rPr>
              <a:t>động</a:t>
            </a:r>
            <a:endParaRPr lang="zh-CN" altLang="en-US">
              <a:latin typeface="Segoe UI" panose="020B0502040204020203" pitchFamily="34" charset="0"/>
              <a:cs typeface="Segoe UI" panose="020B0502040204020203" pitchFamily="34" charset="0"/>
            </a:endParaRPr>
          </a:p>
        </p:txBody>
      </p:sp>
      <p:sp>
        <p:nvSpPr>
          <p:cNvPr id="10" name="文本框 20"/>
          <p:cNvSpPr txBox="1"/>
          <p:nvPr/>
        </p:nvSpPr>
        <p:spPr>
          <a:xfrm>
            <a:off x="1524001" y="4461075"/>
            <a:ext cx="2245360" cy="369332"/>
          </a:xfrm>
          <a:prstGeom prst="rect">
            <a:avLst/>
          </a:prstGeom>
          <a:noFill/>
        </p:spPr>
        <p:txBody>
          <a:bodyPr wrap="square" rtlCol="0">
            <a:spAutoFit/>
          </a:bodyPr>
          <a:lstStyle/>
          <a:p>
            <a:r>
              <a:rPr lang="en-US" altLang="zh-CN" err="1">
                <a:latin typeface="Segoe UI" panose="020B0502040204020203" pitchFamily="34" charset="0"/>
                <a:cs typeface="Segoe UI" panose="020B0502040204020203" pitchFamily="34" charset="0"/>
              </a:rPr>
              <a:t>Tối</a:t>
            </a:r>
            <a:r>
              <a:rPr lang="en-US" altLang="zh-CN">
                <a:latin typeface="Segoe UI" panose="020B0502040204020203" pitchFamily="34" charset="0"/>
                <a:cs typeface="Segoe UI" panose="020B0502040204020203" pitchFamily="34" charset="0"/>
              </a:rPr>
              <a:t> </a:t>
            </a:r>
            <a:r>
              <a:rPr lang="en-US" altLang="zh-CN" err="1">
                <a:latin typeface="Segoe UI" panose="020B0502040204020203" pitchFamily="34" charset="0"/>
                <a:cs typeface="Segoe UI" panose="020B0502040204020203" pitchFamily="34" charset="0"/>
              </a:rPr>
              <a:t>ưu</a:t>
            </a:r>
            <a:r>
              <a:rPr lang="en-US" altLang="zh-CN">
                <a:latin typeface="Segoe UI" panose="020B0502040204020203" pitchFamily="34" charset="0"/>
                <a:cs typeface="Segoe UI" panose="020B0502040204020203" pitchFamily="34" charset="0"/>
              </a:rPr>
              <a:t> </a:t>
            </a:r>
            <a:r>
              <a:rPr lang="en-US" altLang="zh-CN" err="1">
                <a:latin typeface="Segoe UI" panose="020B0502040204020203" pitchFamily="34" charset="0"/>
                <a:cs typeface="Segoe UI" panose="020B0502040204020203" pitchFamily="34" charset="0"/>
              </a:rPr>
              <a:t>hóa</a:t>
            </a:r>
            <a:r>
              <a:rPr lang="en-US" altLang="zh-CN">
                <a:latin typeface="Segoe UI" panose="020B0502040204020203" pitchFamily="34" charset="0"/>
                <a:cs typeface="Segoe UI" panose="020B0502040204020203" pitchFamily="34" charset="0"/>
              </a:rPr>
              <a:t> </a:t>
            </a:r>
            <a:r>
              <a:rPr lang="en-US" altLang="zh-CN" err="1">
                <a:latin typeface="Segoe UI" panose="020B0502040204020203" pitchFamily="34" charset="0"/>
                <a:cs typeface="Segoe UI" panose="020B0502040204020203" pitchFamily="34" charset="0"/>
              </a:rPr>
              <a:t>hình</a:t>
            </a:r>
            <a:r>
              <a:rPr lang="en-US" altLang="zh-CN">
                <a:latin typeface="Segoe UI" panose="020B0502040204020203" pitchFamily="34" charset="0"/>
                <a:cs typeface="Segoe UI" panose="020B0502040204020203" pitchFamily="34" charset="0"/>
              </a:rPr>
              <a:t> </a:t>
            </a:r>
            <a:r>
              <a:rPr lang="en-US" altLang="zh-CN" err="1">
                <a:latin typeface="Segoe UI" panose="020B0502040204020203" pitchFamily="34" charset="0"/>
                <a:cs typeface="Segoe UI" panose="020B0502040204020203" pitchFamily="34" charset="0"/>
              </a:rPr>
              <a:t>ảnh</a:t>
            </a:r>
            <a:endParaRPr lang="zh-CN" altLang="en-US">
              <a:latin typeface="Segoe UI" panose="020B0502040204020203" pitchFamily="34" charset="0"/>
              <a:cs typeface="Segoe UI" panose="020B0502040204020203" pitchFamily="34" charset="0"/>
            </a:endParaRPr>
          </a:p>
        </p:txBody>
      </p:sp>
      <p:sp>
        <p:nvSpPr>
          <p:cNvPr id="11" name="文本框 21"/>
          <p:cNvSpPr txBox="1"/>
          <p:nvPr/>
        </p:nvSpPr>
        <p:spPr>
          <a:xfrm>
            <a:off x="1524000" y="5573592"/>
            <a:ext cx="2651759" cy="369332"/>
          </a:xfrm>
          <a:prstGeom prst="rect">
            <a:avLst/>
          </a:prstGeom>
          <a:noFill/>
        </p:spPr>
        <p:txBody>
          <a:bodyPr wrap="square" rtlCol="0">
            <a:spAutoFit/>
          </a:bodyPr>
          <a:lstStyle/>
          <a:p>
            <a:r>
              <a:rPr lang="en-US" altLang="zh-CN" err="1">
                <a:latin typeface="Segoe UI" panose="020B0502040204020203" pitchFamily="34" charset="0"/>
                <a:cs typeface="Segoe UI" panose="020B0502040204020203" pitchFamily="34" charset="0"/>
              </a:rPr>
              <a:t>Giảm</a:t>
            </a:r>
            <a:r>
              <a:rPr lang="en-US" altLang="zh-CN">
                <a:latin typeface="Segoe UI" panose="020B0502040204020203" pitchFamily="34" charset="0"/>
                <a:cs typeface="Segoe UI" panose="020B0502040204020203" pitchFamily="34" charset="0"/>
              </a:rPr>
              <a:t> chi </a:t>
            </a:r>
            <a:r>
              <a:rPr lang="en-US" altLang="zh-CN" err="1">
                <a:latin typeface="Segoe UI" panose="020B0502040204020203" pitchFamily="34" charset="0"/>
                <a:cs typeface="Segoe UI" panose="020B0502040204020203" pitchFamily="34" charset="0"/>
              </a:rPr>
              <a:t>phí</a:t>
            </a:r>
            <a:r>
              <a:rPr lang="en-US" altLang="zh-CN">
                <a:latin typeface="Segoe UI" panose="020B0502040204020203" pitchFamily="34" charset="0"/>
                <a:cs typeface="Segoe UI" panose="020B0502040204020203" pitchFamily="34" charset="0"/>
              </a:rPr>
              <a:t> lao </a:t>
            </a:r>
            <a:r>
              <a:rPr lang="en-US" altLang="zh-CN" err="1">
                <a:latin typeface="Segoe UI" panose="020B0502040204020203" pitchFamily="34" charset="0"/>
                <a:cs typeface="Segoe UI" panose="020B0502040204020203" pitchFamily="34" charset="0"/>
              </a:rPr>
              <a:t>động</a:t>
            </a:r>
            <a:endParaRPr lang="en-US" altLang="zh-CN">
              <a:latin typeface="Segoe UI" panose="020B0502040204020203" pitchFamily="34" charset="0"/>
              <a:cs typeface="Segoe UI" panose="020B0502040204020203" pitchFamily="34" charset="0"/>
            </a:endParaRPr>
          </a:p>
        </p:txBody>
      </p:sp>
      <p:pic>
        <p:nvPicPr>
          <p:cNvPr id="12" name="Picture 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856857" y="102662"/>
            <a:ext cx="2235555" cy="513265"/>
          </a:xfrm>
          <a:prstGeom prst="rect">
            <a:avLst/>
          </a:prstGeom>
        </p:spPr>
      </p:pic>
      <p:sp>
        <p:nvSpPr>
          <p:cNvPr id="13" name="文本框 1"/>
          <p:cNvSpPr txBox="1"/>
          <p:nvPr/>
        </p:nvSpPr>
        <p:spPr>
          <a:xfrm>
            <a:off x="280197" y="0"/>
            <a:ext cx="6760184" cy="923330"/>
          </a:xfrm>
          <a:prstGeom prst="rect">
            <a:avLst/>
          </a:prstGeom>
          <a:noFill/>
        </p:spPr>
        <p:txBody>
          <a:bodyPr wrap="none" rtlCol="0">
            <a:spAutoFit/>
          </a:bodyPr>
          <a:lstStyle/>
          <a:p>
            <a:r>
              <a:rPr lang="en-US" altLang="zh-CN" sz="5400" b="1" smtClean="0">
                <a:solidFill>
                  <a:srgbClr val="0176A3"/>
                </a:solidFill>
                <a:latin typeface="Segoe UI" panose="020B0502040204020203" pitchFamily="34" charset="0"/>
                <a:cs typeface="Segoe UI" panose="020B0502040204020203" pitchFamily="34" charset="0"/>
              </a:rPr>
              <a:t>Super Adapt</a:t>
            </a:r>
            <a:r>
              <a:rPr lang="vi-VN" altLang="zh-CN" sz="5400" b="1" smtClean="0">
                <a:solidFill>
                  <a:srgbClr val="0176A3"/>
                </a:solidFill>
                <a:latin typeface="Segoe UI" panose="020B0502040204020203" pitchFamily="34" charset="0"/>
                <a:cs typeface="Segoe UI" panose="020B0502040204020203" pitchFamily="34" charset="0"/>
              </a:rPr>
              <a:t> </a:t>
            </a:r>
            <a:r>
              <a:rPr lang="vi-VN" altLang="zh-CN" sz="2400" b="1" smtClean="0">
                <a:solidFill>
                  <a:srgbClr val="0176A3"/>
                </a:solidFill>
                <a:latin typeface="Segoe UI" panose="020B0502040204020203" pitchFamily="34" charset="0"/>
                <a:cs typeface="Segoe UI" panose="020B0502040204020203" pitchFamily="34" charset="0"/>
              </a:rPr>
              <a:t>(Siêu thích ứng)</a:t>
            </a:r>
            <a:endParaRPr lang="zh-CN" altLang="en-US" sz="2400" b="1">
              <a:solidFill>
                <a:srgbClr val="0176A3"/>
              </a:solidFill>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654027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7198847" y="4986121"/>
            <a:ext cx="4314206" cy="1096775"/>
          </a:xfrm>
          <a:prstGeom prst="rect">
            <a:avLst/>
          </a:prstGeom>
        </p:spPr>
        <p:txBody>
          <a:bodyPr wrap="square">
            <a:spAutoFit/>
          </a:bodyPr>
          <a:lstStyle/>
          <a:p>
            <a:pPr algn="just">
              <a:lnSpc>
                <a:spcPct val="125000"/>
              </a:lnSpc>
            </a:pPr>
            <a:r>
              <a:rPr lang="vi-VN">
                <a:latin typeface="Segoe UI" panose="020B0502040204020203" pitchFamily="34" charset="0"/>
                <a:cs typeface="Segoe UI" panose="020B0502040204020203" pitchFamily="34" charset="0"/>
              </a:rPr>
              <a:t>Không cần điều chỉnh hình ảnh bằng tay, tiết kiệm thời gian và chi phí </a:t>
            </a:r>
            <a:r>
              <a:rPr lang="en-US" err="1" smtClean="0">
                <a:latin typeface="Segoe UI" panose="020B0502040204020203" pitchFamily="34" charset="0"/>
                <a:cs typeface="Segoe UI" panose="020B0502040204020203" pitchFamily="34" charset="0"/>
              </a:rPr>
              <a:t>xử</a:t>
            </a:r>
            <a:r>
              <a:rPr lang="en-US" smtClean="0">
                <a:latin typeface="Segoe UI" panose="020B0502040204020203" pitchFamily="34" charset="0"/>
                <a:cs typeface="Segoe UI" panose="020B0502040204020203" pitchFamily="34" charset="0"/>
              </a:rPr>
              <a:t> </a:t>
            </a:r>
            <a:r>
              <a:rPr lang="en-US" err="1" smtClean="0">
                <a:latin typeface="Segoe UI" panose="020B0502040204020203" pitchFamily="34" charset="0"/>
                <a:cs typeface="Segoe UI" panose="020B0502040204020203" pitchFamily="34" charset="0"/>
              </a:rPr>
              <a:t>lý</a:t>
            </a:r>
            <a:r>
              <a:rPr lang="vi-VN" smtClean="0">
                <a:latin typeface="Segoe UI" panose="020B0502040204020203" pitchFamily="34" charset="0"/>
                <a:cs typeface="Segoe UI" panose="020B0502040204020203" pitchFamily="34" charset="0"/>
              </a:rPr>
              <a:t> </a:t>
            </a:r>
            <a:r>
              <a:rPr lang="vi-VN">
                <a:latin typeface="Segoe UI" panose="020B0502040204020203" pitchFamily="34" charset="0"/>
                <a:cs typeface="Segoe UI" panose="020B0502040204020203" pitchFamily="34" charset="0"/>
              </a:rPr>
              <a:t>lỗi </a:t>
            </a:r>
            <a:r>
              <a:rPr lang="en-US" smtClean="0">
                <a:latin typeface="Segoe UI" panose="020B0502040204020203" pitchFamily="34" charset="0"/>
                <a:cs typeface="Segoe UI" panose="020B0502040204020203" pitchFamily="34" charset="0"/>
              </a:rPr>
              <a:t>camera.</a:t>
            </a:r>
            <a:endParaRPr lang="zh-CN" altLang="en-US">
              <a:latin typeface="Segoe UI" panose="020B0502040204020203" pitchFamily="34" charset="0"/>
              <a:cs typeface="Segoe UI" panose="020B0502040204020203" pitchFamily="34" charset="0"/>
            </a:endParaRPr>
          </a:p>
        </p:txBody>
      </p:sp>
      <p:sp>
        <p:nvSpPr>
          <p:cNvPr id="7" name="矩形 6"/>
          <p:cNvSpPr/>
          <p:nvPr/>
        </p:nvSpPr>
        <p:spPr>
          <a:xfrm>
            <a:off x="1386679" y="4986121"/>
            <a:ext cx="4277365" cy="1097032"/>
          </a:xfrm>
          <a:prstGeom prst="rect">
            <a:avLst/>
          </a:prstGeom>
        </p:spPr>
        <p:txBody>
          <a:bodyPr wrap="square">
            <a:spAutoFit/>
          </a:bodyPr>
          <a:lstStyle/>
          <a:p>
            <a:pPr algn="just">
              <a:lnSpc>
                <a:spcPct val="125000"/>
              </a:lnSpc>
            </a:pPr>
            <a:r>
              <a:rPr lang="vi-VN">
                <a:latin typeface="Segoe UI" panose="020B0502040204020203" pitchFamily="34" charset="0"/>
                <a:cs typeface="Segoe UI" panose="020B0502040204020203" pitchFamily="34" charset="0"/>
              </a:rPr>
              <a:t>Điều chỉnh cảnh tự động mang lại lợi ích cho người dùng với hiệu suất hình ảnh được tối ưu hóa. </a:t>
            </a:r>
            <a:endParaRPr lang="zh-CN" altLang="en-US">
              <a:latin typeface="Segoe UI" panose="020B0502040204020203" pitchFamily="34" charset="0"/>
              <a:cs typeface="Segoe UI" panose="020B0502040204020203" pitchFamily="34" charset="0"/>
            </a:endParaRPr>
          </a:p>
        </p:txBody>
      </p:sp>
      <p:sp>
        <p:nvSpPr>
          <p:cNvPr id="8" name="文本框 7"/>
          <p:cNvSpPr txBox="1"/>
          <p:nvPr/>
        </p:nvSpPr>
        <p:spPr>
          <a:xfrm>
            <a:off x="519116" y="4393073"/>
            <a:ext cx="3584636" cy="461665"/>
          </a:xfrm>
          <a:prstGeom prst="rect">
            <a:avLst/>
          </a:prstGeom>
        </p:spPr>
        <p:txBody>
          <a:bodyPr wrap="none">
            <a:spAutoFit/>
          </a:bodyPr>
          <a:lstStyle>
            <a:defPPr>
              <a:defRPr lang="zh-CN"/>
            </a:defPPr>
            <a:lvl1pPr>
              <a:defRPr sz="2400" b="1">
                <a:solidFill>
                  <a:srgbClr val="1F4E79"/>
                </a:solidFill>
                <a:latin typeface="Segoe UI" panose="020B0502040204020203" pitchFamily="34" charset="0"/>
                <a:ea typeface="Segoe UI" panose="020B0502040204020203" pitchFamily="34" charset="0"/>
                <a:cs typeface="Segoe UI" panose="020B0502040204020203" pitchFamily="34" charset="0"/>
              </a:defRPr>
            </a:lvl1pPr>
          </a:lstStyle>
          <a:p>
            <a:r>
              <a:rPr lang="en-US" altLang="zh-CN" err="1" smtClean="0">
                <a:solidFill>
                  <a:srgbClr val="002060"/>
                </a:solidFill>
              </a:rPr>
              <a:t>Lợi</a:t>
            </a:r>
            <a:r>
              <a:rPr lang="en-US" altLang="zh-CN" smtClean="0">
                <a:solidFill>
                  <a:srgbClr val="002060"/>
                </a:solidFill>
              </a:rPr>
              <a:t> </a:t>
            </a:r>
            <a:r>
              <a:rPr lang="en-US" altLang="zh-CN" err="1" smtClean="0">
                <a:solidFill>
                  <a:srgbClr val="002060"/>
                </a:solidFill>
              </a:rPr>
              <a:t>ích</a:t>
            </a:r>
            <a:r>
              <a:rPr lang="en-US" altLang="zh-CN" smtClean="0">
                <a:solidFill>
                  <a:srgbClr val="002060"/>
                </a:solidFill>
              </a:rPr>
              <a:t> </a:t>
            </a:r>
            <a:r>
              <a:rPr lang="en-US" altLang="zh-CN" err="1" smtClean="0">
                <a:solidFill>
                  <a:srgbClr val="002060"/>
                </a:solidFill>
              </a:rPr>
              <a:t>của</a:t>
            </a:r>
            <a:r>
              <a:rPr lang="en-US" altLang="zh-CN" smtClean="0">
                <a:solidFill>
                  <a:srgbClr val="002060"/>
                </a:solidFill>
              </a:rPr>
              <a:t> </a:t>
            </a:r>
            <a:r>
              <a:rPr lang="en-US" altLang="zh-CN" err="1" smtClean="0">
                <a:solidFill>
                  <a:srgbClr val="002060"/>
                </a:solidFill>
              </a:rPr>
              <a:t>người</a:t>
            </a:r>
            <a:r>
              <a:rPr lang="en-US" altLang="zh-CN" smtClean="0">
                <a:solidFill>
                  <a:srgbClr val="002060"/>
                </a:solidFill>
              </a:rPr>
              <a:t> dung:</a:t>
            </a:r>
            <a:endParaRPr lang="zh-CN" altLang="en-US">
              <a:solidFill>
                <a:srgbClr val="002060"/>
              </a:solidFill>
            </a:endParaRPr>
          </a:p>
        </p:txBody>
      </p:sp>
      <p:sp>
        <p:nvSpPr>
          <p:cNvPr id="9" name="文本框 8"/>
          <p:cNvSpPr txBox="1"/>
          <p:nvPr/>
        </p:nvSpPr>
        <p:spPr>
          <a:xfrm>
            <a:off x="519116" y="6123016"/>
            <a:ext cx="2121560" cy="369332"/>
          </a:xfrm>
          <a:prstGeom prst="rect">
            <a:avLst/>
          </a:prstGeom>
          <a:noFill/>
        </p:spPr>
        <p:txBody>
          <a:bodyPr wrap="square" rtlCol="0">
            <a:spAutoFit/>
          </a:bodyPr>
          <a:lstStyle/>
          <a:p>
            <a:r>
              <a:rPr lang="en-US" altLang="zh-CN" err="1" smtClean="0">
                <a:solidFill>
                  <a:srgbClr val="002060"/>
                </a:solidFill>
                <a:latin typeface="Segoe UI" panose="020B0502040204020203" pitchFamily="34" charset="0"/>
                <a:cs typeface="Segoe UI" panose="020B0502040204020203" pitchFamily="34" charset="0"/>
              </a:rPr>
              <a:t>Người</a:t>
            </a:r>
            <a:r>
              <a:rPr lang="en-US" altLang="zh-CN" smtClean="0">
                <a:solidFill>
                  <a:srgbClr val="002060"/>
                </a:solidFill>
                <a:latin typeface="Segoe UI" panose="020B0502040204020203" pitchFamily="34" charset="0"/>
                <a:cs typeface="Segoe UI" panose="020B0502040204020203" pitchFamily="34" charset="0"/>
              </a:rPr>
              <a:t> </a:t>
            </a:r>
            <a:r>
              <a:rPr lang="en-US" altLang="zh-CN" err="1" smtClean="0">
                <a:solidFill>
                  <a:srgbClr val="002060"/>
                </a:solidFill>
                <a:latin typeface="Segoe UI" panose="020B0502040204020203" pitchFamily="34" charset="0"/>
                <a:cs typeface="Segoe UI" panose="020B0502040204020203" pitchFamily="34" charset="0"/>
              </a:rPr>
              <a:t>dùng</a:t>
            </a:r>
            <a:r>
              <a:rPr lang="en-US" altLang="zh-CN" smtClean="0">
                <a:solidFill>
                  <a:srgbClr val="002060"/>
                </a:solidFill>
                <a:latin typeface="Segoe UI" panose="020B0502040204020203" pitchFamily="34" charset="0"/>
                <a:cs typeface="Segoe UI" panose="020B0502040204020203" pitchFamily="34" charset="0"/>
              </a:rPr>
              <a:t> </a:t>
            </a:r>
            <a:r>
              <a:rPr lang="en-US" altLang="zh-CN" err="1" smtClean="0">
                <a:solidFill>
                  <a:srgbClr val="002060"/>
                </a:solidFill>
                <a:latin typeface="Segoe UI" panose="020B0502040204020203" pitchFamily="34" charset="0"/>
                <a:cs typeface="Segoe UI" panose="020B0502040204020203" pitchFamily="34" charset="0"/>
              </a:rPr>
              <a:t>cuối</a:t>
            </a:r>
            <a:endParaRPr lang="zh-CN" altLang="en-US">
              <a:solidFill>
                <a:srgbClr val="002060"/>
              </a:solidFill>
              <a:latin typeface="Segoe UI" panose="020B0502040204020203" pitchFamily="34" charset="0"/>
              <a:cs typeface="Segoe UI" panose="020B0502040204020203" pitchFamily="34" charset="0"/>
            </a:endParaRPr>
          </a:p>
        </p:txBody>
      </p:sp>
      <p:sp>
        <p:nvSpPr>
          <p:cNvPr id="10" name="文本框 9"/>
          <p:cNvSpPr txBox="1"/>
          <p:nvPr/>
        </p:nvSpPr>
        <p:spPr>
          <a:xfrm>
            <a:off x="6211530" y="6123016"/>
            <a:ext cx="1728030" cy="369332"/>
          </a:xfrm>
          <a:prstGeom prst="rect">
            <a:avLst/>
          </a:prstGeom>
          <a:noFill/>
        </p:spPr>
        <p:txBody>
          <a:bodyPr wrap="square" rtlCol="0">
            <a:spAutoFit/>
          </a:bodyPr>
          <a:lstStyle/>
          <a:p>
            <a:r>
              <a:rPr lang="en-US" altLang="zh-CN" err="1" smtClean="0">
                <a:solidFill>
                  <a:srgbClr val="002060"/>
                </a:solidFill>
                <a:latin typeface="Segoe UI" panose="020B0502040204020203" pitchFamily="34" charset="0"/>
                <a:cs typeface="Segoe UI" panose="020B0502040204020203" pitchFamily="34" charset="0"/>
              </a:rPr>
              <a:t>Người</a:t>
            </a:r>
            <a:r>
              <a:rPr lang="en-US" altLang="zh-CN" smtClean="0">
                <a:solidFill>
                  <a:srgbClr val="002060"/>
                </a:solidFill>
                <a:latin typeface="Segoe UI" panose="020B0502040204020203" pitchFamily="34" charset="0"/>
                <a:cs typeface="Segoe UI" panose="020B0502040204020203" pitchFamily="34" charset="0"/>
              </a:rPr>
              <a:t> </a:t>
            </a:r>
            <a:r>
              <a:rPr lang="en-US" altLang="zh-CN" err="1" smtClean="0">
                <a:solidFill>
                  <a:srgbClr val="002060"/>
                </a:solidFill>
                <a:latin typeface="Segoe UI" panose="020B0502040204020203" pitchFamily="34" charset="0"/>
                <a:cs typeface="Segoe UI" panose="020B0502040204020203" pitchFamily="34" charset="0"/>
              </a:rPr>
              <a:t>cài</a:t>
            </a:r>
            <a:r>
              <a:rPr lang="en-US" altLang="zh-CN" smtClean="0">
                <a:solidFill>
                  <a:srgbClr val="002060"/>
                </a:solidFill>
                <a:latin typeface="Segoe UI" panose="020B0502040204020203" pitchFamily="34" charset="0"/>
                <a:cs typeface="Segoe UI" panose="020B0502040204020203" pitchFamily="34" charset="0"/>
              </a:rPr>
              <a:t> </a:t>
            </a:r>
            <a:r>
              <a:rPr lang="en-US" altLang="zh-CN" err="1" smtClean="0">
                <a:solidFill>
                  <a:srgbClr val="002060"/>
                </a:solidFill>
                <a:latin typeface="Segoe UI" panose="020B0502040204020203" pitchFamily="34" charset="0"/>
                <a:cs typeface="Segoe UI" panose="020B0502040204020203" pitchFamily="34" charset="0"/>
              </a:rPr>
              <a:t>đặt</a:t>
            </a:r>
            <a:endParaRPr lang="zh-CN" altLang="en-US">
              <a:solidFill>
                <a:srgbClr val="002060"/>
              </a:solidFill>
              <a:latin typeface="Segoe UI" panose="020B0502040204020203" pitchFamily="34" charset="0"/>
              <a:cs typeface="Segoe UI" panose="020B0502040204020203" pitchFamily="34" charset="0"/>
            </a:endParaRPr>
          </a:p>
        </p:txBody>
      </p:sp>
      <p:sp>
        <p:nvSpPr>
          <p:cNvPr id="11" name="manager_115893"/>
          <p:cNvSpPr>
            <a:spLocks noChangeAspect="1"/>
          </p:cNvSpPr>
          <p:nvPr/>
        </p:nvSpPr>
        <p:spPr bwMode="auto">
          <a:xfrm>
            <a:off x="723694" y="5111754"/>
            <a:ext cx="491311" cy="638233"/>
          </a:xfrm>
          <a:custGeom>
            <a:avLst/>
            <a:gdLst>
              <a:gd name="connsiteX0" fmla="*/ 139667 w 467707"/>
              <a:gd name="connsiteY0" fmla="*/ 286877 h 607568"/>
              <a:gd name="connsiteX1" fmla="*/ 149654 w 467707"/>
              <a:gd name="connsiteY1" fmla="*/ 293781 h 607568"/>
              <a:gd name="connsiteX2" fmla="*/ 221715 w 467707"/>
              <a:gd name="connsiteY2" fmla="*/ 491260 h 607568"/>
              <a:gd name="connsiteX3" fmla="*/ 246145 w 467707"/>
              <a:gd name="connsiteY3" fmla="*/ 491260 h 607568"/>
              <a:gd name="connsiteX4" fmla="*/ 318207 w 467707"/>
              <a:gd name="connsiteY4" fmla="*/ 293781 h 607568"/>
              <a:gd name="connsiteX5" fmla="*/ 331267 w 467707"/>
              <a:gd name="connsiteY5" fmla="*/ 287337 h 607568"/>
              <a:gd name="connsiteX6" fmla="*/ 394724 w 467707"/>
              <a:gd name="connsiteY6" fmla="*/ 297771 h 607568"/>
              <a:gd name="connsiteX7" fmla="*/ 395031 w 467707"/>
              <a:gd name="connsiteY7" fmla="*/ 297924 h 607568"/>
              <a:gd name="connsiteX8" fmla="*/ 467707 w 467707"/>
              <a:gd name="connsiteY8" fmla="*/ 398121 h 607568"/>
              <a:gd name="connsiteX9" fmla="*/ 467707 w 467707"/>
              <a:gd name="connsiteY9" fmla="*/ 562917 h 607568"/>
              <a:gd name="connsiteX10" fmla="*/ 423149 w 467707"/>
              <a:gd name="connsiteY10" fmla="*/ 607568 h 607568"/>
              <a:gd name="connsiteX11" fmla="*/ 44558 w 467707"/>
              <a:gd name="connsiteY11" fmla="*/ 607568 h 607568"/>
              <a:gd name="connsiteX12" fmla="*/ 0 w 467707"/>
              <a:gd name="connsiteY12" fmla="*/ 562917 h 607568"/>
              <a:gd name="connsiteX13" fmla="*/ 0 w 467707"/>
              <a:gd name="connsiteY13" fmla="*/ 398735 h 607568"/>
              <a:gd name="connsiteX14" fmla="*/ 72983 w 467707"/>
              <a:gd name="connsiteY14" fmla="*/ 297771 h 607568"/>
              <a:gd name="connsiteX15" fmla="*/ 139667 w 467707"/>
              <a:gd name="connsiteY15" fmla="*/ 286877 h 607568"/>
              <a:gd name="connsiteX16" fmla="*/ 218036 w 467707"/>
              <a:gd name="connsiteY16" fmla="*/ 278945 h 607568"/>
              <a:gd name="connsiteX17" fmla="*/ 249671 w 467707"/>
              <a:gd name="connsiteY17" fmla="*/ 278945 h 607568"/>
              <a:gd name="connsiteX18" fmla="*/ 261034 w 467707"/>
              <a:gd name="connsiteY18" fmla="*/ 283546 h 607568"/>
              <a:gd name="connsiteX19" fmla="*/ 263031 w 467707"/>
              <a:gd name="connsiteY19" fmla="*/ 300878 h 607568"/>
              <a:gd name="connsiteX20" fmla="*/ 245985 w 467707"/>
              <a:gd name="connsiteY20" fmla="*/ 326338 h 607568"/>
              <a:gd name="connsiteX21" fmla="*/ 253970 w 467707"/>
              <a:gd name="connsiteY21" fmla="*/ 393211 h 607568"/>
              <a:gd name="connsiteX22" fmla="*/ 238307 w 467707"/>
              <a:gd name="connsiteY22" fmla="*/ 434776 h 607568"/>
              <a:gd name="connsiteX23" fmla="*/ 229400 w 467707"/>
              <a:gd name="connsiteY23" fmla="*/ 434776 h 607568"/>
              <a:gd name="connsiteX24" fmla="*/ 213737 w 467707"/>
              <a:gd name="connsiteY24" fmla="*/ 393211 h 607568"/>
              <a:gd name="connsiteX25" fmla="*/ 221722 w 467707"/>
              <a:gd name="connsiteY25" fmla="*/ 326338 h 607568"/>
              <a:gd name="connsiteX26" fmla="*/ 204676 w 467707"/>
              <a:gd name="connsiteY26" fmla="*/ 300878 h 607568"/>
              <a:gd name="connsiteX27" fmla="*/ 206673 w 467707"/>
              <a:gd name="connsiteY27" fmla="*/ 283546 h 607568"/>
              <a:gd name="connsiteX28" fmla="*/ 218036 w 467707"/>
              <a:gd name="connsiteY28" fmla="*/ 278945 h 607568"/>
              <a:gd name="connsiteX29" fmla="*/ 233959 w 467707"/>
              <a:gd name="connsiteY29" fmla="*/ 0 h 607568"/>
              <a:gd name="connsiteX30" fmla="*/ 354026 w 467707"/>
              <a:gd name="connsiteY30" fmla="*/ 119891 h 607568"/>
              <a:gd name="connsiteX31" fmla="*/ 233959 w 467707"/>
              <a:gd name="connsiteY31" fmla="*/ 239782 h 607568"/>
              <a:gd name="connsiteX32" fmla="*/ 113892 w 467707"/>
              <a:gd name="connsiteY32" fmla="*/ 119891 h 607568"/>
              <a:gd name="connsiteX33" fmla="*/ 233959 w 467707"/>
              <a:gd name="connsiteY33" fmla="*/ 0 h 607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67707" h="607568">
                <a:moveTo>
                  <a:pt x="139667" y="286877"/>
                </a:moveTo>
                <a:cubicBezTo>
                  <a:pt x="143969" y="286877"/>
                  <a:pt x="147964" y="289485"/>
                  <a:pt x="149654" y="293781"/>
                </a:cubicBezTo>
                <a:lnTo>
                  <a:pt x="221715" y="491260"/>
                </a:lnTo>
                <a:cubicBezTo>
                  <a:pt x="225864" y="502614"/>
                  <a:pt x="241997" y="502614"/>
                  <a:pt x="246145" y="491260"/>
                </a:cubicBezTo>
                <a:lnTo>
                  <a:pt x="318207" y="293781"/>
                </a:lnTo>
                <a:cubicBezTo>
                  <a:pt x="320051" y="288564"/>
                  <a:pt x="325889" y="285649"/>
                  <a:pt x="331267" y="287337"/>
                </a:cubicBezTo>
                <a:cubicBezTo>
                  <a:pt x="331267" y="287337"/>
                  <a:pt x="379205" y="293935"/>
                  <a:pt x="394724" y="297771"/>
                </a:cubicBezTo>
                <a:cubicBezTo>
                  <a:pt x="394878" y="297771"/>
                  <a:pt x="394878" y="297771"/>
                  <a:pt x="395031" y="297924"/>
                </a:cubicBezTo>
                <a:cubicBezTo>
                  <a:pt x="438360" y="312041"/>
                  <a:pt x="467707" y="352549"/>
                  <a:pt x="467707" y="398121"/>
                </a:cubicBezTo>
                <a:lnTo>
                  <a:pt x="467707" y="562917"/>
                </a:lnTo>
                <a:cubicBezTo>
                  <a:pt x="467707" y="587621"/>
                  <a:pt x="447733" y="607568"/>
                  <a:pt x="423149" y="607568"/>
                </a:cubicBezTo>
                <a:lnTo>
                  <a:pt x="44558" y="607568"/>
                </a:lnTo>
                <a:cubicBezTo>
                  <a:pt x="19974" y="607568"/>
                  <a:pt x="0" y="587621"/>
                  <a:pt x="0" y="562917"/>
                </a:cubicBezTo>
                <a:lnTo>
                  <a:pt x="0" y="398735"/>
                </a:lnTo>
                <a:cubicBezTo>
                  <a:pt x="0" y="352856"/>
                  <a:pt x="28118" y="308972"/>
                  <a:pt x="72983" y="297771"/>
                </a:cubicBezTo>
                <a:cubicBezTo>
                  <a:pt x="89424" y="293781"/>
                  <a:pt x="138591" y="286877"/>
                  <a:pt x="139667" y="286877"/>
                </a:cubicBezTo>
                <a:close/>
                <a:moveTo>
                  <a:pt x="218036" y="278945"/>
                </a:moveTo>
                <a:lnTo>
                  <a:pt x="249671" y="278945"/>
                </a:lnTo>
                <a:cubicBezTo>
                  <a:pt x="253970" y="278945"/>
                  <a:pt x="258117" y="280479"/>
                  <a:pt x="261034" y="283546"/>
                </a:cubicBezTo>
                <a:cubicBezTo>
                  <a:pt x="265488" y="288454"/>
                  <a:pt x="266102" y="295356"/>
                  <a:pt x="263031" y="300878"/>
                </a:cubicBezTo>
                <a:lnTo>
                  <a:pt x="245985" y="326338"/>
                </a:lnTo>
                <a:lnTo>
                  <a:pt x="253970" y="393211"/>
                </a:lnTo>
                <a:lnTo>
                  <a:pt x="238307" y="434776"/>
                </a:lnTo>
                <a:cubicBezTo>
                  <a:pt x="236771" y="438917"/>
                  <a:pt x="230936" y="438917"/>
                  <a:pt x="229400" y="434776"/>
                </a:cubicBezTo>
                <a:lnTo>
                  <a:pt x="213737" y="393211"/>
                </a:lnTo>
                <a:lnTo>
                  <a:pt x="221722" y="326338"/>
                </a:lnTo>
                <a:lnTo>
                  <a:pt x="204676" y="300878"/>
                </a:lnTo>
                <a:cubicBezTo>
                  <a:pt x="201605" y="295356"/>
                  <a:pt x="202219" y="288454"/>
                  <a:pt x="206673" y="283546"/>
                </a:cubicBezTo>
                <a:cubicBezTo>
                  <a:pt x="209590" y="280479"/>
                  <a:pt x="213737" y="278945"/>
                  <a:pt x="218036" y="278945"/>
                </a:cubicBezTo>
                <a:close/>
                <a:moveTo>
                  <a:pt x="233959" y="0"/>
                </a:moveTo>
                <a:cubicBezTo>
                  <a:pt x="300270" y="0"/>
                  <a:pt x="354026" y="53677"/>
                  <a:pt x="354026" y="119891"/>
                </a:cubicBezTo>
                <a:cubicBezTo>
                  <a:pt x="354026" y="186105"/>
                  <a:pt x="300270" y="239782"/>
                  <a:pt x="233959" y="239782"/>
                </a:cubicBezTo>
                <a:cubicBezTo>
                  <a:pt x="167648" y="239782"/>
                  <a:pt x="113892" y="186105"/>
                  <a:pt x="113892" y="119891"/>
                </a:cubicBezTo>
                <a:cubicBezTo>
                  <a:pt x="113892" y="53677"/>
                  <a:pt x="167648" y="0"/>
                  <a:pt x="233959" y="0"/>
                </a:cubicBezTo>
                <a:close/>
              </a:path>
            </a:pathLst>
          </a:custGeom>
          <a:solidFill>
            <a:schemeClr val="accent1"/>
          </a:solidFill>
          <a:ln>
            <a:noFill/>
          </a:ln>
        </p:spPr>
      </p:sp>
      <p:sp>
        <p:nvSpPr>
          <p:cNvPr id="12" name="businessman-with-helmet_62958"/>
          <p:cNvSpPr>
            <a:spLocks noChangeAspect="1"/>
          </p:cNvSpPr>
          <p:nvPr/>
        </p:nvSpPr>
        <p:spPr bwMode="auto">
          <a:xfrm>
            <a:off x="6473132" y="5116798"/>
            <a:ext cx="479111" cy="633189"/>
          </a:xfrm>
          <a:custGeom>
            <a:avLst/>
            <a:gdLst>
              <a:gd name="T0" fmla="*/ 2667 w 4089"/>
              <a:gd name="T1" fmla="*/ 3618 h 5798"/>
              <a:gd name="T2" fmla="*/ 3296 w 4089"/>
              <a:gd name="T3" fmla="*/ 2172 h 5798"/>
              <a:gd name="T4" fmla="*/ 3554 w 4089"/>
              <a:gd name="T5" fmla="*/ 2058 h 5798"/>
              <a:gd name="T6" fmla="*/ 3640 w 4089"/>
              <a:gd name="T7" fmla="*/ 1549 h 5798"/>
              <a:gd name="T8" fmla="*/ 3484 w 4089"/>
              <a:gd name="T9" fmla="*/ 1462 h 5798"/>
              <a:gd name="T10" fmla="*/ 2927 w 4089"/>
              <a:gd name="T11" fmla="*/ 490 h 5798"/>
              <a:gd name="T12" fmla="*/ 2612 w 4089"/>
              <a:gd name="T13" fmla="*/ 1123 h 5798"/>
              <a:gd name="T14" fmla="*/ 2656 w 4089"/>
              <a:gd name="T15" fmla="*/ 172 h 5798"/>
              <a:gd name="T16" fmla="*/ 1497 w 4089"/>
              <a:gd name="T17" fmla="*/ 93 h 5798"/>
              <a:gd name="T18" fmla="*/ 1497 w 4089"/>
              <a:gd name="T19" fmla="*/ 1116 h 5798"/>
              <a:gd name="T20" fmla="*/ 1221 w 4089"/>
              <a:gd name="T21" fmla="*/ 546 h 5798"/>
              <a:gd name="T22" fmla="*/ 1082 w 4089"/>
              <a:gd name="T23" fmla="*/ 508 h 5798"/>
              <a:gd name="T24" fmla="*/ 535 w 4089"/>
              <a:gd name="T25" fmla="*/ 1462 h 5798"/>
              <a:gd name="T26" fmla="*/ 448 w 4089"/>
              <a:gd name="T27" fmla="*/ 1971 h 5798"/>
              <a:gd name="T28" fmla="*/ 797 w 4089"/>
              <a:gd name="T29" fmla="*/ 2058 h 5798"/>
              <a:gd name="T30" fmla="*/ 1135 w 4089"/>
              <a:gd name="T31" fmla="*/ 3343 h 5798"/>
              <a:gd name="T32" fmla="*/ 726 w 4089"/>
              <a:gd name="T33" fmla="*/ 3618 h 5798"/>
              <a:gd name="T34" fmla="*/ 0 w 4089"/>
              <a:gd name="T35" fmla="*/ 5798 h 5798"/>
              <a:gd name="T36" fmla="*/ 4089 w 4089"/>
              <a:gd name="T37" fmla="*/ 4345 h 5798"/>
              <a:gd name="T38" fmla="*/ 1197 w 4089"/>
              <a:gd name="T39" fmla="*/ 2132 h 5798"/>
              <a:gd name="T40" fmla="*/ 2889 w 4089"/>
              <a:gd name="T41" fmla="*/ 2058 h 5798"/>
              <a:gd name="T42" fmla="*/ 2616 w 4089"/>
              <a:gd name="T43" fmla="*/ 3126 h 5798"/>
              <a:gd name="T44" fmla="*/ 1473 w 4089"/>
              <a:gd name="T45" fmla="*/ 3126 h 5798"/>
              <a:gd name="T46" fmla="*/ 1458 w 4089"/>
              <a:gd name="T47" fmla="*/ 3643 h 5798"/>
              <a:gd name="T48" fmla="*/ 1772 w 4089"/>
              <a:gd name="T49" fmla="*/ 3919 h 5798"/>
              <a:gd name="T50" fmla="*/ 1896 w 4089"/>
              <a:gd name="T51" fmla="*/ 4116 h 5798"/>
              <a:gd name="T52" fmla="*/ 1758 w 4089"/>
              <a:gd name="T53" fmla="*/ 4285 h 5798"/>
              <a:gd name="T54" fmla="*/ 1869 w 4089"/>
              <a:gd name="T55" fmla="*/ 5096 h 5798"/>
              <a:gd name="T56" fmla="*/ 1458 w 4089"/>
              <a:gd name="T57" fmla="*/ 3643 h 5798"/>
              <a:gd name="T58" fmla="*/ 2198 w 4089"/>
              <a:gd name="T59" fmla="*/ 5096 h 5798"/>
              <a:gd name="T60" fmla="*/ 2316 w 4089"/>
              <a:gd name="T61" fmla="*/ 4240 h 5798"/>
              <a:gd name="T62" fmla="*/ 2316 w 4089"/>
              <a:gd name="T63" fmla="*/ 3993 h 5798"/>
              <a:gd name="T64" fmla="*/ 2316 w 4089"/>
              <a:gd name="T65" fmla="*/ 3919 h 5798"/>
              <a:gd name="T66" fmla="*/ 2631 w 4089"/>
              <a:gd name="T67" fmla="*/ 3643 h 5798"/>
              <a:gd name="T68" fmla="*/ 2220 w 4089"/>
              <a:gd name="T69" fmla="*/ 5096 h 57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089" h="5798">
                <a:moveTo>
                  <a:pt x="3362" y="3618"/>
                </a:moveTo>
                <a:lnTo>
                  <a:pt x="2667" y="3618"/>
                </a:lnTo>
                <a:cubicBezTo>
                  <a:pt x="2773" y="3546"/>
                  <a:pt x="2869" y="3453"/>
                  <a:pt x="2953" y="3343"/>
                </a:cubicBezTo>
                <a:cubicBezTo>
                  <a:pt x="3178" y="3046"/>
                  <a:pt x="3296" y="2642"/>
                  <a:pt x="3296" y="2172"/>
                </a:cubicBezTo>
                <a:cubicBezTo>
                  <a:pt x="3296" y="2133"/>
                  <a:pt x="3295" y="2095"/>
                  <a:pt x="3292" y="2058"/>
                </a:cubicBezTo>
                <a:lnTo>
                  <a:pt x="3554" y="2058"/>
                </a:lnTo>
                <a:cubicBezTo>
                  <a:pt x="3602" y="2058"/>
                  <a:pt x="3640" y="2019"/>
                  <a:pt x="3640" y="1971"/>
                </a:cubicBezTo>
                <a:lnTo>
                  <a:pt x="3640" y="1549"/>
                </a:lnTo>
                <a:cubicBezTo>
                  <a:pt x="3640" y="1501"/>
                  <a:pt x="3602" y="1462"/>
                  <a:pt x="3554" y="1462"/>
                </a:cubicBezTo>
                <a:lnTo>
                  <a:pt x="3484" y="1462"/>
                </a:lnTo>
                <a:cubicBezTo>
                  <a:pt x="3462" y="1093"/>
                  <a:pt x="3292" y="754"/>
                  <a:pt x="3006" y="508"/>
                </a:cubicBezTo>
                <a:cubicBezTo>
                  <a:pt x="2984" y="489"/>
                  <a:pt x="2955" y="483"/>
                  <a:pt x="2927" y="490"/>
                </a:cubicBezTo>
                <a:cubicBezTo>
                  <a:pt x="2899" y="498"/>
                  <a:pt x="2877" y="519"/>
                  <a:pt x="2868" y="546"/>
                </a:cubicBezTo>
                <a:cubicBezTo>
                  <a:pt x="2849" y="602"/>
                  <a:pt x="2797" y="741"/>
                  <a:pt x="2612" y="1123"/>
                </a:cubicBezTo>
                <a:cubicBezTo>
                  <a:pt x="2605" y="1121"/>
                  <a:pt x="2598" y="1118"/>
                  <a:pt x="2592" y="1116"/>
                </a:cubicBezTo>
                <a:cubicBezTo>
                  <a:pt x="2663" y="741"/>
                  <a:pt x="2658" y="209"/>
                  <a:pt x="2656" y="172"/>
                </a:cubicBezTo>
                <a:cubicBezTo>
                  <a:pt x="2653" y="135"/>
                  <a:pt x="2627" y="103"/>
                  <a:pt x="2591" y="93"/>
                </a:cubicBezTo>
                <a:cubicBezTo>
                  <a:pt x="2233" y="0"/>
                  <a:pt x="1854" y="0"/>
                  <a:pt x="1497" y="93"/>
                </a:cubicBezTo>
                <a:cubicBezTo>
                  <a:pt x="1461" y="103"/>
                  <a:pt x="1435" y="135"/>
                  <a:pt x="1433" y="172"/>
                </a:cubicBezTo>
                <a:cubicBezTo>
                  <a:pt x="1431" y="206"/>
                  <a:pt x="1408" y="753"/>
                  <a:pt x="1497" y="1116"/>
                </a:cubicBezTo>
                <a:cubicBezTo>
                  <a:pt x="1490" y="1118"/>
                  <a:pt x="1484" y="1121"/>
                  <a:pt x="1477" y="1123"/>
                </a:cubicBezTo>
                <a:cubicBezTo>
                  <a:pt x="1398" y="993"/>
                  <a:pt x="1239" y="602"/>
                  <a:pt x="1221" y="546"/>
                </a:cubicBezTo>
                <a:cubicBezTo>
                  <a:pt x="1212" y="519"/>
                  <a:pt x="1190" y="498"/>
                  <a:pt x="1162" y="490"/>
                </a:cubicBezTo>
                <a:cubicBezTo>
                  <a:pt x="1134" y="483"/>
                  <a:pt x="1104" y="489"/>
                  <a:pt x="1082" y="508"/>
                </a:cubicBezTo>
                <a:cubicBezTo>
                  <a:pt x="796" y="754"/>
                  <a:pt x="627" y="1093"/>
                  <a:pt x="605" y="1462"/>
                </a:cubicBezTo>
                <a:lnTo>
                  <a:pt x="535" y="1462"/>
                </a:lnTo>
                <a:cubicBezTo>
                  <a:pt x="487" y="1462"/>
                  <a:pt x="448" y="1501"/>
                  <a:pt x="448" y="1549"/>
                </a:cubicBezTo>
                <a:lnTo>
                  <a:pt x="448" y="1971"/>
                </a:lnTo>
                <a:cubicBezTo>
                  <a:pt x="448" y="2019"/>
                  <a:pt x="487" y="2058"/>
                  <a:pt x="535" y="2058"/>
                </a:cubicBezTo>
                <a:lnTo>
                  <a:pt x="797" y="2058"/>
                </a:lnTo>
                <a:cubicBezTo>
                  <a:pt x="794" y="2095"/>
                  <a:pt x="792" y="2133"/>
                  <a:pt x="792" y="2172"/>
                </a:cubicBezTo>
                <a:cubicBezTo>
                  <a:pt x="792" y="2642"/>
                  <a:pt x="911" y="3046"/>
                  <a:pt x="1135" y="3343"/>
                </a:cubicBezTo>
                <a:cubicBezTo>
                  <a:pt x="1219" y="3453"/>
                  <a:pt x="1316" y="3546"/>
                  <a:pt x="1422" y="3618"/>
                </a:cubicBezTo>
                <a:lnTo>
                  <a:pt x="726" y="3618"/>
                </a:lnTo>
                <a:cubicBezTo>
                  <a:pt x="325" y="3618"/>
                  <a:pt x="0" y="3944"/>
                  <a:pt x="0" y="4345"/>
                </a:cubicBezTo>
                <a:lnTo>
                  <a:pt x="0" y="5798"/>
                </a:lnTo>
                <a:lnTo>
                  <a:pt x="4089" y="5798"/>
                </a:lnTo>
                <a:lnTo>
                  <a:pt x="4089" y="4345"/>
                </a:lnTo>
                <a:cubicBezTo>
                  <a:pt x="4089" y="3944"/>
                  <a:pt x="3763" y="3618"/>
                  <a:pt x="3362" y="3618"/>
                </a:cubicBezTo>
                <a:close/>
                <a:moveTo>
                  <a:pt x="1197" y="2132"/>
                </a:moveTo>
                <a:cubicBezTo>
                  <a:pt x="1197" y="2107"/>
                  <a:pt x="1198" y="2082"/>
                  <a:pt x="1199" y="2058"/>
                </a:cubicBezTo>
                <a:lnTo>
                  <a:pt x="2889" y="2058"/>
                </a:lnTo>
                <a:cubicBezTo>
                  <a:pt x="2891" y="2082"/>
                  <a:pt x="2892" y="2107"/>
                  <a:pt x="2892" y="2132"/>
                </a:cubicBezTo>
                <a:cubicBezTo>
                  <a:pt x="2892" y="2544"/>
                  <a:pt x="2796" y="2888"/>
                  <a:pt x="2616" y="3126"/>
                </a:cubicBezTo>
                <a:cubicBezTo>
                  <a:pt x="2465" y="3325"/>
                  <a:pt x="2267" y="3431"/>
                  <a:pt x="2044" y="3431"/>
                </a:cubicBezTo>
                <a:cubicBezTo>
                  <a:pt x="1821" y="3431"/>
                  <a:pt x="1623" y="3325"/>
                  <a:pt x="1473" y="3126"/>
                </a:cubicBezTo>
                <a:cubicBezTo>
                  <a:pt x="1292" y="2888"/>
                  <a:pt x="1197" y="2544"/>
                  <a:pt x="1197" y="2132"/>
                </a:cubicBezTo>
                <a:close/>
                <a:moveTo>
                  <a:pt x="1458" y="3643"/>
                </a:moveTo>
                <a:cubicBezTo>
                  <a:pt x="1590" y="3726"/>
                  <a:pt x="1736" y="3780"/>
                  <a:pt x="1890" y="3801"/>
                </a:cubicBezTo>
                <a:lnTo>
                  <a:pt x="1772" y="3919"/>
                </a:lnTo>
                <a:cubicBezTo>
                  <a:pt x="1752" y="3939"/>
                  <a:pt x="1752" y="3972"/>
                  <a:pt x="1772" y="3993"/>
                </a:cubicBezTo>
                <a:lnTo>
                  <a:pt x="1896" y="4116"/>
                </a:lnTo>
                <a:lnTo>
                  <a:pt x="1772" y="4240"/>
                </a:lnTo>
                <a:cubicBezTo>
                  <a:pt x="1760" y="4252"/>
                  <a:pt x="1755" y="4269"/>
                  <a:pt x="1758" y="4285"/>
                </a:cubicBezTo>
                <a:lnTo>
                  <a:pt x="1891" y="5096"/>
                </a:lnTo>
                <a:lnTo>
                  <a:pt x="1869" y="5096"/>
                </a:lnTo>
                <a:lnTo>
                  <a:pt x="1457" y="3668"/>
                </a:lnTo>
                <a:cubicBezTo>
                  <a:pt x="1457" y="3668"/>
                  <a:pt x="1457" y="3656"/>
                  <a:pt x="1458" y="3643"/>
                </a:cubicBezTo>
                <a:close/>
                <a:moveTo>
                  <a:pt x="2220" y="5096"/>
                </a:moveTo>
                <a:lnTo>
                  <a:pt x="2198" y="5096"/>
                </a:lnTo>
                <a:lnTo>
                  <a:pt x="2331" y="4285"/>
                </a:lnTo>
                <a:cubicBezTo>
                  <a:pt x="2334" y="4269"/>
                  <a:pt x="2328" y="4252"/>
                  <a:pt x="2316" y="4240"/>
                </a:cubicBezTo>
                <a:lnTo>
                  <a:pt x="2193" y="4116"/>
                </a:lnTo>
                <a:lnTo>
                  <a:pt x="2316" y="3993"/>
                </a:lnTo>
                <a:cubicBezTo>
                  <a:pt x="2326" y="3983"/>
                  <a:pt x="2332" y="3970"/>
                  <a:pt x="2332" y="3956"/>
                </a:cubicBezTo>
                <a:cubicBezTo>
                  <a:pt x="2332" y="3942"/>
                  <a:pt x="2326" y="3929"/>
                  <a:pt x="2316" y="3919"/>
                </a:cubicBezTo>
                <a:lnTo>
                  <a:pt x="2199" y="3801"/>
                </a:lnTo>
                <a:cubicBezTo>
                  <a:pt x="2353" y="3780"/>
                  <a:pt x="2499" y="3726"/>
                  <a:pt x="2631" y="3643"/>
                </a:cubicBezTo>
                <a:cubicBezTo>
                  <a:pt x="2631" y="3656"/>
                  <a:pt x="2631" y="3669"/>
                  <a:pt x="2631" y="3669"/>
                </a:cubicBezTo>
                <a:lnTo>
                  <a:pt x="2220" y="5096"/>
                </a:lnTo>
                <a:close/>
              </a:path>
            </a:pathLst>
          </a:custGeom>
          <a:solidFill>
            <a:schemeClr val="accent1"/>
          </a:solidFill>
          <a:ln>
            <a:noFill/>
          </a:ln>
        </p:spPr>
      </p:sp>
      <p:grpSp>
        <p:nvGrpSpPr>
          <p:cNvPr id="13" name="组合 12"/>
          <p:cNvGrpSpPr/>
          <p:nvPr/>
        </p:nvGrpSpPr>
        <p:grpSpPr>
          <a:xfrm>
            <a:off x="3194600" y="1530495"/>
            <a:ext cx="8318453" cy="945259"/>
            <a:chOff x="882536" y="2606884"/>
            <a:chExt cx="10778644" cy="945259"/>
          </a:xfrm>
          <a:solidFill>
            <a:schemeClr val="accent5">
              <a:lumMod val="60000"/>
              <a:lumOff val="40000"/>
            </a:schemeClr>
          </a:solidFill>
        </p:grpSpPr>
        <p:sp>
          <p:nvSpPr>
            <p:cNvPr id="14" name="圆角矩形 13"/>
            <p:cNvSpPr/>
            <p:nvPr/>
          </p:nvSpPr>
          <p:spPr>
            <a:xfrm>
              <a:off x="882536" y="2606884"/>
              <a:ext cx="10778644" cy="945259"/>
            </a:xfrm>
            <a:prstGeom prst="roundRect">
              <a:avLst/>
            </a:prstGeom>
            <a:solidFill>
              <a:srgbClr val="1153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矩形 14"/>
            <p:cNvSpPr/>
            <p:nvPr/>
          </p:nvSpPr>
          <p:spPr>
            <a:xfrm>
              <a:off x="1351280" y="2716906"/>
              <a:ext cx="9977120" cy="750783"/>
            </a:xfrm>
            <a:prstGeom prst="rect">
              <a:avLst/>
            </a:prstGeom>
            <a:noFill/>
          </p:spPr>
          <p:txBody>
            <a:bodyPr wrap="square">
              <a:spAutoFit/>
            </a:bodyPr>
            <a:lstStyle/>
            <a:p>
              <a:pPr algn="ctr">
                <a:lnSpc>
                  <a:spcPct val="125000"/>
                </a:lnSpc>
              </a:pPr>
              <a:r>
                <a:rPr lang="vi-VN">
                  <a:solidFill>
                    <a:schemeClr val="bg1"/>
                  </a:solidFill>
                  <a:latin typeface="Segoe UI Semibold" panose="020B0702040204020203" pitchFamily="34" charset="0"/>
                  <a:cs typeface="Segoe UI Semibold" panose="020B0702040204020203" pitchFamily="34" charset="0"/>
                </a:rPr>
                <a:t>Công nghệ Super Adapt có thể cải thiện độ sáng của các vùng tối để ghi lại các chi tiết rõ ràng của mục tiêu như khuôn mặt người. </a:t>
              </a:r>
              <a:endParaRPr lang="zh-CN" altLang="en-US" sz="2000">
                <a:solidFill>
                  <a:schemeClr val="bg1"/>
                </a:solidFill>
                <a:latin typeface="Segoe UI Semibold" panose="020B0702040204020203" pitchFamily="34" charset="0"/>
                <a:cs typeface="Segoe UI Semibold" panose="020B0702040204020203" pitchFamily="34" charset="0"/>
              </a:endParaRPr>
            </a:p>
          </p:txBody>
        </p:sp>
      </p:grpSp>
      <p:sp>
        <p:nvSpPr>
          <p:cNvPr id="16" name="矩形 15"/>
          <p:cNvSpPr/>
          <p:nvPr/>
        </p:nvSpPr>
        <p:spPr>
          <a:xfrm>
            <a:off x="1367122" y="1649182"/>
            <a:ext cx="1579278" cy="707886"/>
          </a:xfrm>
          <a:prstGeom prst="rect">
            <a:avLst/>
          </a:prstGeom>
          <a:noFill/>
        </p:spPr>
        <p:txBody>
          <a:bodyPr wrap="none">
            <a:spAutoFit/>
          </a:bodyPr>
          <a:lstStyle/>
          <a:p>
            <a:r>
              <a:rPr lang="en-US" altLang="zh-CN" sz="2000" b="1" err="1" smtClean="0">
                <a:solidFill>
                  <a:srgbClr val="002060"/>
                </a:solidFill>
                <a:latin typeface="Segoe UI" panose="020B0502040204020203" pitchFamily="34" charset="0"/>
                <a:cs typeface="Segoe UI" panose="020B0502040204020203" pitchFamily="34" charset="0"/>
              </a:rPr>
              <a:t>Môi</a:t>
            </a:r>
            <a:r>
              <a:rPr lang="en-US" altLang="zh-CN" sz="2000" b="1" smtClean="0">
                <a:solidFill>
                  <a:srgbClr val="002060"/>
                </a:solidFill>
                <a:latin typeface="Segoe UI" panose="020B0502040204020203" pitchFamily="34" charset="0"/>
                <a:cs typeface="Segoe UI" panose="020B0502040204020203" pitchFamily="34" charset="0"/>
              </a:rPr>
              <a:t> </a:t>
            </a:r>
            <a:r>
              <a:rPr lang="en-US" altLang="zh-CN" sz="2000" b="1" err="1" smtClean="0">
                <a:solidFill>
                  <a:srgbClr val="002060"/>
                </a:solidFill>
                <a:latin typeface="Segoe UI" panose="020B0502040204020203" pitchFamily="34" charset="0"/>
                <a:cs typeface="Segoe UI" panose="020B0502040204020203" pitchFamily="34" charset="0"/>
              </a:rPr>
              <a:t>trường</a:t>
            </a:r>
            <a:endParaRPr lang="en-US" altLang="zh-CN" sz="2000" b="1" smtClean="0">
              <a:solidFill>
                <a:srgbClr val="002060"/>
              </a:solidFill>
              <a:latin typeface="Segoe UI" panose="020B0502040204020203" pitchFamily="34" charset="0"/>
              <a:cs typeface="Segoe UI" panose="020B0502040204020203" pitchFamily="34" charset="0"/>
            </a:endParaRPr>
          </a:p>
          <a:p>
            <a:r>
              <a:rPr lang="en-US" altLang="zh-CN" sz="2000" b="1" err="1" smtClean="0">
                <a:solidFill>
                  <a:srgbClr val="002060"/>
                </a:solidFill>
                <a:latin typeface="Segoe UI" panose="020B0502040204020203" pitchFamily="34" charset="0"/>
                <a:cs typeface="Segoe UI" panose="020B0502040204020203" pitchFamily="34" charset="0"/>
              </a:rPr>
              <a:t>trong</a:t>
            </a:r>
            <a:r>
              <a:rPr lang="en-US" altLang="zh-CN" sz="2000" b="1" smtClean="0">
                <a:solidFill>
                  <a:srgbClr val="002060"/>
                </a:solidFill>
                <a:latin typeface="Segoe UI" panose="020B0502040204020203" pitchFamily="34" charset="0"/>
                <a:cs typeface="Segoe UI" panose="020B0502040204020203" pitchFamily="34" charset="0"/>
              </a:rPr>
              <a:t> </a:t>
            </a:r>
            <a:r>
              <a:rPr lang="en-US" altLang="zh-CN" sz="2000" b="1" err="1" smtClean="0">
                <a:solidFill>
                  <a:srgbClr val="002060"/>
                </a:solidFill>
                <a:latin typeface="Segoe UI" panose="020B0502040204020203" pitchFamily="34" charset="0"/>
                <a:cs typeface="Segoe UI" panose="020B0502040204020203" pitchFamily="34" charset="0"/>
              </a:rPr>
              <a:t>nhà</a:t>
            </a:r>
            <a:endParaRPr lang="en-US" altLang="zh-CN" sz="2000" b="1">
              <a:solidFill>
                <a:srgbClr val="002060"/>
              </a:solidFill>
              <a:latin typeface="Segoe UI" panose="020B0502040204020203" pitchFamily="34" charset="0"/>
              <a:cs typeface="Segoe UI" panose="020B0502040204020203" pitchFamily="34" charset="0"/>
            </a:endParaRPr>
          </a:p>
        </p:txBody>
      </p:sp>
      <p:grpSp>
        <p:nvGrpSpPr>
          <p:cNvPr id="17" name="组合 16"/>
          <p:cNvGrpSpPr/>
          <p:nvPr/>
        </p:nvGrpSpPr>
        <p:grpSpPr>
          <a:xfrm>
            <a:off x="3200399" y="2942138"/>
            <a:ext cx="8312654" cy="945259"/>
            <a:chOff x="890050" y="2668441"/>
            <a:chExt cx="10778644" cy="945259"/>
          </a:xfrm>
          <a:solidFill>
            <a:schemeClr val="accent5">
              <a:lumMod val="60000"/>
              <a:lumOff val="40000"/>
            </a:schemeClr>
          </a:solidFill>
        </p:grpSpPr>
        <p:sp>
          <p:nvSpPr>
            <p:cNvPr id="19" name="圆角矩形 18"/>
            <p:cNvSpPr/>
            <p:nvPr/>
          </p:nvSpPr>
          <p:spPr>
            <a:xfrm>
              <a:off x="890050" y="2668441"/>
              <a:ext cx="10778644" cy="945259"/>
            </a:xfrm>
            <a:prstGeom prst="roundRect">
              <a:avLst/>
            </a:prstGeom>
            <a:solidFill>
              <a:srgbClr val="1153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sp>
          <p:nvSpPr>
            <p:cNvPr id="20" name="矩形 19"/>
            <p:cNvSpPr/>
            <p:nvPr/>
          </p:nvSpPr>
          <p:spPr>
            <a:xfrm>
              <a:off x="1087662" y="2727493"/>
              <a:ext cx="10484578" cy="750783"/>
            </a:xfrm>
            <a:prstGeom prst="rect">
              <a:avLst/>
            </a:prstGeom>
            <a:noFill/>
          </p:spPr>
          <p:txBody>
            <a:bodyPr wrap="square">
              <a:spAutoFit/>
            </a:bodyPr>
            <a:lstStyle/>
            <a:p>
              <a:pPr algn="ctr">
                <a:lnSpc>
                  <a:spcPct val="125000"/>
                </a:lnSpc>
              </a:pPr>
              <a:r>
                <a:rPr lang="vi-VN">
                  <a:solidFill>
                    <a:schemeClr val="bg1"/>
                  </a:solidFill>
                  <a:latin typeface="Segoe UI Semibold" panose="020B0702040204020203" pitchFamily="34" charset="0"/>
                  <a:cs typeface="Segoe UI Semibold" panose="020B0702040204020203" pitchFamily="34" charset="0"/>
                </a:rPr>
                <a:t>Công nghệ Super Adapt có thể tự động điều chỉnh các thông số camera để có ánh sáng cân bằng, từ đó cải thiện hiệu suất hình ảnh. </a:t>
              </a:r>
              <a:endParaRPr lang="zh-CN" altLang="en-US" sz="2000">
                <a:solidFill>
                  <a:schemeClr val="bg1"/>
                </a:solidFill>
                <a:latin typeface="Segoe UI Semibold" panose="020B0702040204020203" pitchFamily="34" charset="0"/>
                <a:cs typeface="Segoe UI Semibold" panose="020B0702040204020203" pitchFamily="34" charset="0"/>
              </a:endParaRPr>
            </a:p>
          </p:txBody>
        </p:sp>
      </p:grpSp>
      <p:sp>
        <p:nvSpPr>
          <p:cNvPr id="21" name="矩形 20"/>
          <p:cNvSpPr/>
          <p:nvPr/>
        </p:nvSpPr>
        <p:spPr>
          <a:xfrm>
            <a:off x="1394184" y="3066452"/>
            <a:ext cx="1579278" cy="707886"/>
          </a:xfrm>
          <a:prstGeom prst="rect">
            <a:avLst/>
          </a:prstGeom>
          <a:noFill/>
        </p:spPr>
        <p:txBody>
          <a:bodyPr wrap="none">
            <a:spAutoFit/>
          </a:bodyPr>
          <a:lstStyle/>
          <a:p>
            <a:r>
              <a:rPr lang="en-US" altLang="zh-CN" sz="2000" b="1" err="1" smtClean="0">
                <a:solidFill>
                  <a:srgbClr val="002060"/>
                </a:solidFill>
                <a:latin typeface="Segoe UI" panose="020B0502040204020203" pitchFamily="34" charset="0"/>
                <a:cs typeface="Segoe UI" panose="020B0502040204020203" pitchFamily="34" charset="0"/>
              </a:rPr>
              <a:t>Môi</a:t>
            </a:r>
            <a:r>
              <a:rPr lang="en-US" altLang="zh-CN" sz="2000" b="1" smtClean="0">
                <a:solidFill>
                  <a:srgbClr val="002060"/>
                </a:solidFill>
                <a:latin typeface="Segoe UI" panose="020B0502040204020203" pitchFamily="34" charset="0"/>
                <a:cs typeface="Segoe UI" panose="020B0502040204020203" pitchFamily="34" charset="0"/>
              </a:rPr>
              <a:t> </a:t>
            </a:r>
            <a:r>
              <a:rPr lang="en-US" altLang="zh-CN" sz="2000" b="1" err="1" smtClean="0">
                <a:solidFill>
                  <a:srgbClr val="002060"/>
                </a:solidFill>
                <a:latin typeface="Segoe UI" panose="020B0502040204020203" pitchFamily="34" charset="0"/>
                <a:cs typeface="Segoe UI" panose="020B0502040204020203" pitchFamily="34" charset="0"/>
              </a:rPr>
              <a:t>trường</a:t>
            </a:r>
            <a:endParaRPr lang="en-US" altLang="zh-CN" sz="2000" b="1" smtClean="0">
              <a:solidFill>
                <a:srgbClr val="002060"/>
              </a:solidFill>
              <a:latin typeface="Segoe UI" panose="020B0502040204020203" pitchFamily="34" charset="0"/>
              <a:cs typeface="Segoe UI" panose="020B0502040204020203" pitchFamily="34" charset="0"/>
            </a:endParaRPr>
          </a:p>
          <a:p>
            <a:r>
              <a:rPr lang="en-US" altLang="zh-CN" sz="2000" b="1" err="1" smtClean="0">
                <a:solidFill>
                  <a:srgbClr val="002060"/>
                </a:solidFill>
                <a:latin typeface="Segoe UI" panose="020B0502040204020203" pitchFamily="34" charset="0"/>
                <a:cs typeface="Segoe UI" panose="020B0502040204020203" pitchFamily="34" charset="0"/>
              </a:rPr>
              <a:t>ngoài</a:t>
            </a:r>
            <a:r>
              <a:rPr lang="en-US" altLang="zh-CN" sz="2000" b="1" smtClean="0">
                <a:solidFill>
                  <a:srgbClr val="002060"/>
                </a:solidFill>
                <a:latin typeface="Segoe UI" panose="020B0502040204020203" pitchFamily="34" charset="0"/>
                <a:cs typeface="Segoe UI" panose="020B0502040204020203" pitchFamily="34" charset="0"/>
              </a:rPr>
              <a:t> </a:t>
            </a:r>
            <a:r>
              <a:rPr lang="en-US" altLang="zh-CN" sz="2000" b="1" err="1" smtClean="0">
                <a:solidFill>
                  <a:srgbClr val="002060"/>
                </a:solidFill>
                <a:latin typeface="Segoe UI" panose="020B0502040204020203" pitchFamily="34" charset="0"/>
                <a:cs typeface="Segoe UI" panose="020B0502040204020203" pitchFamily="34" charset="0"/>
              </a:rPr>
              <a:t>trời</a:t>
            </a:r>
            <a:endParaRPr lang="en-US" altLang="zh-CN" sz="2000" b="1">
              <a:solidFill>
                <a:srgbClr val="002060"/>
              </a:solidFill>
              <a:latin typeface="Segoe UI" panose="020B0502040204020203" pitchFamily="34" charset="0"/>
              <a:cs typeface="Segoe UI" panose="020B0502040204020203" pitchFamily="34" charset="0"/>
            </a:endParaRPr>
          </a:p>
        </p:txBody>
      </p:sp>
      <p:sp>
        <p:nvSpPr>
          <p:cNvPr id="22" name="iconfont-11092-5226544"/>
          <p:cNvSpPr>
            <a:spLocks noChangeAspect="1"/>
          </p:cNvSpPr>
          <p:nvPr/>
        </p:nvSpPr>
        <p:spPr bwMode="auto">
          <a:xfrm>
            <a:off x="683048" y="1742168"/>
            <a:ext cx="609685" cy="539599"/>
          </a:xfrm>
          <a:custGeom>
            <a:avLst/>
            <a:gdLst>
              <a:gd name="T0" fmla="*/ 5520 w 12106"/>
              <a:gd name="T1" fmla="*/ 8512 h 10712"/>
              <a:gd name="T2" fmla="*/ 3942 w 12106"/>
              <a:gd name="T3" fmla="*/ 6178 h 10712"/>
              <a:gd name="T4" fmla="*/ 6053 w 12106"/>
              <a:gd name="T5" fmla="*/ 4312 h 10712"/>
              <a:gd name="T6" fmla="*/ 8171 w 12106"/>
              <a:gd name="T7" fmla="*/ 6177 h 10712"/>
              <a:gd name="T8" fmla="*/ 6586 w 12106"/>
              <a:gd name="T9" fmla="*/ 8512 h 10712"/>
              <a:gd name="T10" fmla="*/ 6586 w 12106"/>
              <a:gd name="T11" fmla="*/ 9646 h 10712"/>
              <a:gd name="T12" fmla="*/ 9253 w 12106"/>
              <a:gd name="T13" fmla="*/ 9646 h 10712"/>
              <a:gd name="T14" fmla="*/ 9253 w 12106"/>
              <a:gd name="T15" fmla="*/ 5379 h 10712"/>
              <a:gd name="T16" fmla="*/ 9786 w 12106"/>
              <a:gd name="T17" fmla="*/ 4846 h 10712"/>
              <a:gd name="T18" fmla="*/ 9996 w 12106"/>
              <a:gd name="T19" fmla="*/ 4846 h 10712"/>
              <a:gd name="T20" fmla="*/ 6053 w 12106"/>
              <a:gd name="T21" fmla="*/ 1296 h 10712"/>
              <a:gd name="T22" fmla="*/ 2110 w 12106"/>
              <a:gd name="T23" fmla="*/ 4846 h 10712"/>
              <a:gd name="T24" fmla="*/ 2320 w 12106"/>
              <a:gd name="T25" fmla="*/ 4846 h 10712"/>
              <a:gd name="T26" fmla="*/ 2853 w 12106"/>
              <a:gd name="T27" fmla="*/ 5379 h 10712"/>
              <a:gd name="T28" fmla="*/ 2853 w 12106"/>
              <a:gd name="T29" fmla="*/ 9646 h 10712"/>
              <a:gd name="T30" fmla="*/ 3920 w 12106"/>
              <a:gd name="T31" fmla="*/ 9646 h 10712"/>
              <a:gd name="T32" fmla="*/ 4453 w 12106"/>
              <a:gd name="T33" fmla="*/ 10179 h 10712"/>
              <a:gd name="T34" fmla="*/ 3920 w 12106"/>
              <a:gd name="T35" fmla="*/ 10712 h 10712"/>
              <a:gd name="T36" fmla="*/ 2320 w 12106"/>
              <a:gd name="T37" fmla="*/ 10712 h 10712"/>
              <a:gd name="T38" fmla="*/ 1786 w 12106"/>
              <a:gd name="T39" fmla="*/ 10179 h 10712"/>
              <a:gd name="T40" fmla="*/ 1786 w 12106"/>
              <a:gd name="T41" fmla="*/ 5912 h 10712"/>
              <a:gd name="T42" fmla="*/ 720 w 12106"/>
              <a:gd name="T43" fmla="*/ 5912 h 10712"/>
              <a:gd name="T44" fmla="*/ 363 w 12106"/>
              <a:gd name="T45" fmla="*/ 4983 h 10712"/>
              <a:gd name="T46" fmla="*/ 5696 w 12106"/>
              <a:gd name="T47" fmla="*/ 183 h 10712"/>
              <a:gd name="T48" fmla="*/ 6410 w 12106"/>
              <a:gd name="T49" fmla="*/ 183 h 10712"/>
              <a:gd name="T50" fmla="*/ 11743 w 12106"/>
              <a:gd name="T51" fmla="*/ 4983 h 10712"/>
              <a:gd name="T52" fmla="*/ 11386 w 12106"/>
              <a:gd name="T53" fmla="*/ 5912 h 10712"/>
              <a:gd name="T54" fmla="*/ 10320 w 12106"/>
              <a:gd name="T55" fmla="*/ 5912 h 10712"/>
              <a:gd name="T56" fmla="*/ 10320 w 12106"/>
              <a:gd name="T57" fmla="*/ 10179 h 10712"/>
              <a:gd name="T58" fmla="*/ 9786 w 12106"/>
              <a:gd name="T59" fmla="*/ 10712 h 10712"/>
              <a:gd name="T60" fmla="*/ 6053 w 12106"/>
              <a:gd name="T61" fmla="*/ 10712 h 10712"/>
              <a:gd name="T62" fmla="*/ 5520 w 12106"/>
              <a:gd name="T63" fmla="*/ 10179 h 10712"/>
              <a:gd name="T64" fmla="*/ 5520 w 12106"/>
              <a:gd name="T65" fmla="*/ 8512 h 10712"/>
              <a:gd name="T66" fmla="*/ 6053 w 12106"/>
              <a:gd name="T67" fmla="*/ 7512 h 10712"/>
              <a:gd name="T68" fmla="*/ 7120 w 12106"/>
              <a:gd name="T69" fmla="*/ 6446 h 10712"/>
              <a:gd name="T70" fmla="*/ 6053 w 12106"/>
              <a:gd name="T71" fmla="*/ 5379 h 10712"/>
              <a:gd name="T72" fmla="*/ 4986 w 12106"/>
              <a:gd name="T73" fmla="*/ 6446 h 10712"/>
              <a:gd name="T74" fmla="*/ 6053 w 12106"/>
              <a:gd name="T75" fmla="*/ 7512 h 107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2106" h="10712">
                <a:moveTo>
                  <a:pt x="5520" y="8512"/>
                </a:moveTo>
                <a:cubicBezTo>
                  <a:pt x="4482" y="8241"/>
                  <a:pt x="3807" y="7242"/>
                  <a:pt x="3942" y="6178"/>
                </a:cubicBezTo>
                <a:cubicBezTo>
                  <a:pt x="4077" y="5114"/>
                  <a:pt x="4981" y="4315"/>
                  <a:pt x="6053" y="4312"/>
                </a:cubicBezTo>
                <a:cubicBezTo>
                  <a:pt x="7128" y="4311"/>
                  <a:pt x="8036" y="5110"/>
                  <a:pt x="8171" y="6177"/>
                </a:cubicBezTo>
                <a:cubicBezTo>
                  <a:pt x="8307" y="7243"/>
                  <a:pt x="7628" y="8244"/>
                  <a:pt x="6586" y="8512"/>
                </a:cubicBezTo>
                <a:lnTo>
                  <a:pt x="6586" y="9646"/>
                </a:lnTo>
                <a:lnTo>
                  <a:pt x="9253" y="9646"/>
                </a:lnTo>
                <a:lnTo>
                  <a:pt x="9253" y="5379"/>
                </a:lnTo>
                <a:cubicBezTo>
                  <a:pt x="9253" y="5084"/>
                  <a:pt x="9492" y="4846"/>
                  <a:pt x="9786" y="4846"/>
                </a:cubicBezTo>
                <a:lnTo>
                  <a:pt x="9996" y="4846"/>
                </a:lnTo>
                <a:lnTo>
                  <a:pt x="6053" y="1296"/>
                </a:lnTo>
                <a:lnTo>
                  <a:pt x="2110" y="4846"/>
                </a:lnTo>
                <a:lnTo>
                  <a:pt x="2320" y="4846"/>
                </a:lnTo>
                <a:cubicBezTo>
                  <a:pt x="2614" y="4846"/>
                  <a:pt x="2853" y="5084"/>
                  <a:pt x="2853" y="5379"/>
                </a:cubicBezTo>
                <a:lnTo>
                  <a:pt x="2853" y="9646"/>
                </a:lnTo>
                <a:lnTo>
                  <a:pt x="3920" y="9646"/>
                </a:lnTo>
                <a:cubicBezTo>
                  <a:pt x="4214" y="9646"/>
                  <a:pt x="4453" y="9884"/>
                  <a:pt x="4453" y="10179"/>
                </a:cubicBezTo>
                <a:cubicBezTo>
                  <a:pt x="4453" y="10474"/>
                  <a:pt x="4214" y="10712"/>
                  <a:pt x="3920" y="10712"/>
                </a:cubicBezTo>
                <a:lnTo>
                  <a:pt x="2320" y="10712"/>
                </a:lnTo>
                <a:cubicBezTo>
                  <a:pt x="2025" y="10712"/>
                  <a:pt x="1786" y="10474"/>
                  <a:pt x="1786" y="10179"/>
                </a:cubicBezTo>
                <a:lnTo>
                  <a:pt x="1786" y="5912"/>
                </a:lnTo>
                <a:lnTo>
                  <a:pt x="720" y="5912"/>
                </a:lnTo>
                <a:cubicBezTo>
                  <a:pt x="231" y="5912"/>
                  <a:pt x="0" y="5310"/>
                  <a:pt x="363" y="4983"/>
                </a:cubicBezTo>
                <a:lnTo>
                  <a:pt x="5696" y="183"/>
                </a:lnTo>
                <a:cubicBezTo>
                  <a:pt x="5899" y="0"/>
                  <a:pt x="6207" y="0"/>
                  <a:pt x="6410" y="183"/>
                </a:cubicBezTo>
                <a:lnTo>
                  <a:pt x="11743" y="4983"/>
                </a:lnTo>
                <a:cubicBezTo>
                  <a:pt x="12106" y="5310"/>
                  <a:pt x="11875" y="5912"/>
                  <a:pt x="11386" y="5912"/>
                </a:cubicBezTo>
                <a:lnTo>
                  <a:pt x="10320" y="5912"/>
                </a:lnTo>
                <a:lnTo>
                  <a:pt x="10320" y="10179"/>
                </a:lnTo>
                <a:cubicBezTo>
                  <a:pt x="10320" y="10474"/>
                  <a:pt x="10081" y="10712"/>
                  <a:pt x="9786" y="10712"/>
                </a:cubicBezTo>
                <a:lnTo>
                  <a:pt x="6053" y="10712"/>
                </a:lnTo>
                <a:cubicBezTo>
                  <a:pt x="5758" y="10712"/>
                  <a:pt x="5520" y="10474"/>
                  <a:pt x="5520" y="10179"/>
                </a:cubicBezTo>
                <a:lnTo>
                  <a:pt x="5520" y="8512"/>
                </a:lnTo>
                <a:close/>
                <a:moveTo>
                  <a:pt x="6053" y="7512"/>
                </a:moveTo>
                <a:cubicBezTo>
                  <a:pt x="6642" y="7512"/>
                  <a:pt x="7120" y="7035"/>
                  <a:pt x="7120" y="6446"/>
                </a:cubicBezTo>
                <a:cubicBezTo>
                  <a:pt x="7120" y="5857"/>
                  <a:pt x="6642" y="5379"/>
                  <a:pt x="6053" y="5379"/>
                </a:cubicBezTo>
                <a:cubicBezTo>
                  <a:pt x="5464" y="5379"/>
                  <a:pt x="4986" y="5857"/>
                  <a:pt x="4986" y="6446"/>
                </a:cubicBezTo>
                <a:cubicBezTo>
                  <a:pt x="4986" y="7035"/>
                  <a:pt x="5464" y="7512"/>
                  <a:pt x="6053" y="7512"/>
                </a:cubicBezTo>
                <a:close/>
              </a:path>
            </a:pathLst>
          </a:custGeom>
          <a:solidFill>
            <a:schemeClr val="accent1"/>
          </a:solidFill>
          <a:ln>
            <a:noFill/>
          </a:ln>
        </p:spPr>
      </p:sp>
      <p:sp>
        <p:nvSpPr>
          <p:cNvPr id="23" name="iconfont-11240-5314370"/>
          <p:cNvSpPr>
            <a:spLocks noChangeAspect="1"/>
          </p:cNvSpPr>
          <p:nvPr/>
        </p:nvSpPr>
        <p:spPr bwMode="auto">
          <a:xfrm>
            <a:off x="723694" y="3103489"/>
            <a:ext cx="569039" cy="609685"/>
          </a:xfrm>
          <a:custGeom>
            <a:avLst/>
            <a:gdLst>
              <a:gd name="connsiteX0" fmla="*/ 459469 w 536078"/>
              <a:gd name="connsiteY0" fmla="*/ 363815 h 574370"/>
              <a:gd name="connsiteX1" fmla="*/ 459495 w 536078"/>
              <a:gd name="connsiteY1" fmla="*/ 363822 h 574370"/>
              <a:gd name="connsiteX2" fmla="*/ 459495 w 536078"/>
              <a:gd name="connsiteY2" fmla="*/ 459496 h 574370"/>
              <a:gd name="connsiteX3" fmla="*/ 440352 w 536078"/>
              <a:gd name="connsiteY3" fmla="*/ 459496 h 574370"/>
              <a:gd name="connsiteX4" fmla="*/ 440352 w 536078"/>
              <a:gd name="connsiteY4" fmla="*/ 367630 h 574370"/>
              <a:gd name="connsiteX5" fmla="*/ 76609 w 536078"/>
              <a:gd name="connsiteY5" fmla="*/ 363815 h 574370"/>
              <a:gd name="connsiteX6" fmla="*/ 95727 w 536078"/>
              <a:gd name="connsiteY6" fmla="*/ 367630 h 574370"/>
              <a:gd name="connsiteX7" fmla="*/ 95727 w 536078"/>
              <a:gd name="connsiteY7" fmla="*/ 459496 h 574370"/>
              <a:gd name="connsiteX8" fmla="*/ 76583 w 536078"/>
              <a:gd name="connsiteY8" fmla="*/ 459496 h 574370"/>
              <a:gd name="connsiteX9" fmla="*/ 76583 w 536078"/>
              <a:gd name="connsiteY9" fmla="*/ 363822 h 574370"/>
              <a:gd name="connsiteX10" fmla="*/ 363731 w 536078"/>
              <a:gd name="connsiteY10" fmla="*/ 325476 h 574370"/>
              <a:gd name="connsiteX11" fmla="*/ 256920 w 536078"/>
              <a:gd name="connsiteY11" fmla="*/ 395820 h 574370"/>
              <a:gd name="connsiteX12" fmla="*/ 318683 w 536078"/>
              <a:gd name="connsiteY12" fmla="*/ 402011 h 574370"/>
              <a:gd name="connsiteX13" fmla="*/ 406827 w 536078"/>
              <a:gd name="connsiteY13" fmla="*/ 412918 h 574370"/>
              <a:gd name="connsiteX14" fmla="*/ 417637 w 536078"/>
              <a:gd name="connsiteY14" fmla="*/ 451161 h 574370"/>
              <a:gd name="connsiteX15" fmla="*/ 285159 w 536078"/>
              <a:gd name="connsiteY15" fmla="*/ 468878 h 574370"/>
              <a:gd name="connsiteX16" fmla="*/ 187633 w 536078"/>
              <a:gd name="connsiteY16" fmla="*/ 464973 h 574370"/>
              <a:gd name="connsiteX17" fmla="*/ 181824 w 536078"/>
              <a:gd name="connsiteY17" fmla="*/ 478451 h 574370"/>
              <a:gd name="connsiteX18" fmla="*/ 282302 w 536078"/>
              <a:gd name="connsiteY18" fmla="*/ 525791 h 574370"/>
              <a:gd name="connsiteX19" fmla="*/ 349160 w 536078"/>
              <a:gd name="connsiteY19" fmla="*/ 546747 h 574370"/>
              <a:gd name="connsiteX20" fmla="*/ 373541 w 536078"/>
              <a:gd name="connsiteY20" fmla="*/ 574370 h 574370"/>
              <a:gd name="connsiteX21" fmla="*/ 351874 w 536078"/>
              <a:gd name="connsiteY21" fmla="*/ 574370 h 574370"/>
              <a:gd name="connsiteX22" fmla="*/ 340017 w 536078"/>
              <a:gd name="connsiteY22" fmla="*/ 563654 h 574370"/>
              <a:gd name="connsiteX23" fmla="*/ 277730 w 536078"/>
              <a:gd name="connsiteY23" fmla="*/ 544413 h 574370"/>
              <a:gd name="connsiteX24" fmla="*/ 162776 w 536078"/>
              <a:gd name="connsiteY24" fmla="*/ 478880 h 574370"/>
              <a:gd name="connsiteX25" fmla="*/ 176109 w 536078"/>
              <a:gd name="connsiteY25" fmla="*/ 449685 h 574370"/>
              <a:gd name="connsiteX26" fmla="*/ 289921 w 536078"/>
              <a:gd name="connsiteY26" fmla="*/ 450304 h 574370"/>
              <a:gd name="connsiteX27" fmla="*/ 399399 w 536078"/>
              <a:gd name="connsiteY27" fmla="*/ 445160 h 574370"/>
              <a:gd name="connsiteX28" fmla="*/ 396875 w 536078"/>
              <a:gd name="connsiteY28" fmla="*/ 429253 h 574370"/>
              <a:gd name="connsiteX29" fmla="*/ 318826 w 536078"/>
              <a:gd name="connsiteY29" fmla="*/ 421204 h 574370"/>
              <a:gd name="connsiteX30" fmla="*/ 240634 w 536078"/>
              <a:gd name="connsiteY30" fmla="*/ 406964 h 574370"/>
              <a:gd name="connsiteX31" fmla="*/ 239444 w 536078"/>
              <a:gd name="connsiteY31" fmla="*/ 388152 h 574370"/>
              <a:gd name="connsiteX32" fmla="*/ 363731 w 536078"/>
              <a:gd name="connsiteY32" fmla="*/ 325476 h 574370"/>
              <a:gd name="connsiteX33" fmla="*/ 457898 w 536078"/>
              <a:gd name="connsiteY33" fmla="*/ 315808 h 574370"/>
              <a:gd name="connsiteX34" fmla="*/ 422045 w 536078"/>
              <a:gd name="connsiteY34" fmla="*/ 351718 h 574370"/>
              <a:gd name="connsiteX35" fmla="*/ 455755 w 536078"/>
              <a:gd name="connsiteY35" fmla="*/ 345003 h 574370"/>
              <a:gd name="connsiteX36" fmla="*/ 459993 w 536078"/>
              <a:gd name="connsiteY36" fmla="*/ 344146 h 574370"/>
              <a:gd name="connsiteX37" fmla="*/ 464183 w 536078"/>
              <a:gd name="connsiteY37" fmla="*/ 345193 h 574370"/>
              <a:gd name="connsiteX38" fmla="*/ 485704 w 536078"/>
              <a:gd name="connsiteY38" fmla="*/ 350575 h 574370"/>
              <a:gd name="connsiteX39" fmla="*/ 78133 w 536078"/>
              <a:gd name="connsiteY39" fmla="*/ 315808 h 574370"/>
              <a:gd name="connsiteX40" fmla="*/ 50422 w 536078"/>
              <a:gd name="connsiteY40" fmla="*/ 350575 h 574370"/>
              <a:gd name="connsiteX41" fmla="*/ 71943 w 536078"/>
              <a:gd name="connsiteY41" fmla="*/ 345193 h 574370"/>
              <a:gd name="connsiteX42" fmla="*/ 76133 w 536078"/>
              <a:gd name="connsiteY42" fmla="*/ 344146 h 574370"/>
              <a:gd name="connsiteX43" fmla="*/ 80371 w 536078"/>
              <a:gd name="connsiteY43" fmla="*/ 345003 h 574370"/>
              <a:gd name="connsiteX44" fmla="*/ 114033 w 536078"/>
              <a:gd name="connsiteY44" fmla="*/ 351718 h 574370"/>
              <a:gd name="connsiteX45" fmla="*/ 459495 w 536078"/>
              <a:gd name="connsiteY45" fmla="*/ 306330 h 574370"/>
              <a:gd name="connsiteX46" fmla="*/ 478616 w 536078"/>
              <a:gd name="connsiteY46" fmla="*/ 311111 h 574370"/>
              <a:gd name="connsiteX47" fmla="*/ 536078 w 536078"/>
              <a:gd name="connsiteY47" fmla="*/ 382913 h 574370"/>
              <a:gd name="connsiteX48" fmla="*/ 459495 w 536078"/>
              <a:gd name="connsiteY48" fmla="*/ 363822 h 574370"/>
              <a:gd name="connsiteX49" fmla="*/ 459495 w 536078"/>
              <a:gd name="connsiteY49" fmla="*/ 363767 h 574370"/>
              <a:gd name="connsiteX50" fmla="*/ 440352 w 536078"/>
              <a:gd name="connsiteY50" fmla="*/ 363767 h 574370"/>
              <a:gd name="connsiteX51" fmla="*/ 440352 w 536078"/>
              <a:gd name="connsiteY51" fmla="*/ 367630 h 574370"/>
              <a:gd name="connsiteX52" fmla="*/ 363767 w 536078"/>
              <a:gd name="connsiteY52" fmla="*/ 382913 h 574370"/>
              <a:gd name="connsiteX53" fmla="*/ 433942 w 536078"/>
              <a:gd name="connsiteY53" fmla="*/ 312719 h 574370"/>
              <a:gd name="connsiteX54" fmla="*/ 76606 w 536078"/>
              <a:gd name="connsiteY54" fmla="*/ 306330 h 574370"/>
              <a:gd name="connsiteX55" fmla="*/ 102085 w 536078"/>
              <a:gd name="connsiteY55" fmla="*/ 312702 h 574370"/>
              <a:gd name="connsiteX56" fmla="*/ 172311 w 536078"/>
              <a:gd name="connsiteY56" fmla="*/ 382913 h 574370"/>
              <a:gd name="connsiteX57" fmla="*/ 95727 w 536078"/>
              <a:gd name="connsiteY57" fmla="*/ 367630 h 574370"/>
              <a:gd name="connsiteX58" fmla="*/ 95727 w 536078"/>
              <a:gd name="connsiteY58" fmla="*/ 363781 h 574370"/>
              <a:gd name="connsiteX59" fmla="*/ 76583 w 536078"/>
              <a:gd name="connsiteY59" fmla="*/ 363781 h 574370"/>
              <a:gd name="connsiteX60" fmla="*/ 76583 w 536078"/>
              <a:gd name="connsiteY60" fmla="*/ 363822 h 574370"/>
              <a:gd name="connsiteX61" fmla="*/ 0 w 536078"/>
              <a:gd name="connsiteY61" fmla="*/ 382913 h 574370"/>
              <a:gd name="connsiteX62" fmla="*/ 57413 w 536078"/>
              <a:gd name="connsiteY62" fmla="*/ 311127 h 574370"/>
              <a:gd name="connsiteX63" fmla="*/ 459495 w 536078"/>
              <a:gd name="connsiteY63" fmla="*/ 260419 h 574370"/>
              <a:gd name="connsiteX64" fmla="*/ 433301 w 536078"/>
              <a:gd name="connsiteY64" fmla="*/ 293138 h 574370"/>
              <a:gd name="connsiteX65" fmla="*/ 454828 w 536078"/>
              <a:gd name="connsiteY65" fmla="*/ 287804 h 574370"/>
              <a:gd name="connsiteX66" fmla="*/ 459495 w 536078"/>
              <a:gd name="connsiteY66" fmla="*/ 286661 h 574370"/>
              <a:gd name="connsiteX67" fmla="*/ 464115 w 536078"/>
              <a:gd name="connsiteY67" fmla="*/ 287804 h 574370"/>
              <a:gd name="connsiteX68" fmla="*/ 485690 w 536078"/>
              <a:gd name="connsiteY68" fmla="*/ 293138 h 574370"/>
              <a:gd name="connsiteX69" fmla="*/ 76511 w 536078"/>
              <a:gd name="connsiteY69" fmla="*/ 260419 h 574370"/>
              <a:gd name="connsiteX70" fmla="*/ 50325 w 536078"/>
              <a:gd name="connsiteY70" fmla="*/ 293138 h 574370"/>
              <a:gd name="connsiteX71" fmla="*/ 71893 w 536078"/>
              <a:gd name="connsiteY71" fmla="*/ 287804 h 574370"/>
              <a:gd name="connsiteX72" fmla="*/ 76511 w 536078"/>
              <a:gd name="connsiteY72" fmla="*/ 286661 h 574370"/>
              <a:gd name="connsiteX73" fmla="*/ 81177 w 536078"/>
              <a:gd name="connsiteY73" fmla="*/ 287804 h 574370"/>
              <a:gd name="connsiteX74" fmla="*/ 102745 w 536078"/>
              <a:gd name="connsiteY74" fmla="*/ 293138 h 574370"/>
              <a:gd name="connsiteX75" fmla="*/ 76559 w 536078"/>
              <a:gd name="connsiteY75" fmla="*/ 260419 h 574370"/>
              <a:gd name="connsiteX76" fmla="*/ 459495 w 536078"/>
              <a:gd name="connsiteY76" fmla="*/ 248893 h 574370"/>
              <a:gd name="connsiteX77" fmla="*/ 478641 w 536078"/>
              <a:gd name="connsiteY77" fmla="*/ 253680 h 574370"/>
              <a:gd name="connsiteX78" fmla="*/ 536078 w 536078"/>
              <a:gd name="connsiteY78" fmla="*/ 325476 h 574370"/>
              <a:gd name="connsiteX79" fmla="*/ 478616 w 536078"/>
              <a:gd name="connsiteY79" fmla="*/ 311111 h 574370"/>
              <a:gd name="connsiteX80" fmla="*/ 459469 w 536078"/>
              <a:gd name="connsiteY80" fmla="*/ 287185 h 574370"/>
              <a:gd name="connsiteX81" fmla="*/ 433942 w 536078"/>
              <a:gd name="connsiteY81" fmla="*/ 312719 h 574370"/>
              <a:gd name="connsiteX82" fmla="*/ 382913 w 536078"/>
              <a:gd name="connsiteY82" fmla="*/ 325476 h 574370"/>
              <a:gd name="connsiteX83" fmla="*/ 440350 w 536078"/>
              <a:gd name="connsiteY83" fmla="*/ 253680 h 574370"/>
              <a:gd name="connsiteX84" fmla="*/ 248867 w 536078"/>
              <a:gd name="connsiteY84" fmla="*/ 248893 h 574370"/>
              <a:gd name="connsiteX85" fmla="*/ 268039 w 536078"/>
              <a:gd name="connsiteY85" fmla="*/ 252727 h 574370"/>
              <a:gd name="connsiteX86" fmla="*/ 268039 w 536078"/>
              <a:gd name="connsiteY86" fmla="*/ 344523 h 574370"/>
              <a:gd name="connsiteX87" fmla="*/ 248853 w 536078"/>
              <a:gd name="connsiteY87" fmla="*/ 344523 h 574370"/>
              <a:gd name="connsiteX88" fmla="*/ 248853 w 536078"/>
              <a:gd name="connsiteY88" fmla="*/ 248897 h 574370"/>
              <a:gd name="connsiteX89" fmla="*/ 76606 w 536078"/>
              <a:gd name="connsiteY89" fmla="*/ 248893 h 574370"/>
              <a:gd name="connsiteX90" fmla="*/ 95656 w 536078"/>
              <a:gd name="connsiteY90" fmla="*/ 253657 h 574370"/>
              <a:gd name="connsiteX91" fmla="*/ 153165 w 536078"/>
              <a:gd name="connsiteY91" fmla="*/ 325476 h 574370"/>
              <a:gd name="connsiteX92" fmla="*/ 102085 w 536078"/>
              <a:gd name="connsiteY92" fmla="*/ 312702 h 574370"/>
              <a:gd name="connsiteX93" fmla="*/ 76562 w 536078"/>
              <a:gd name="connsiteY93" fmla="*/ 287185 h 574370"/>
              <a:gd name="connsiteX94" fmla="*/ 57413 w 536078"/>
              <a:gd name="connsiteY94" fmla="*/ 311127 h 574370"/>
              <a:gd name="connsiteX95" fmla="*/ 0 w 536078"/>
              <a:gd name="connsiteY95" fmla="*/ 325476 h 574370"/>
              <a:gd name="connsiteX96" fmla="*/ 57366 w 536078"/>
              <a:gd name="connsiteY96" fmla="*/ 253702 h 574370"/>
              <a:gd name="connsiteX97" fmla="*/ 459495 w 536078"/>
              <a:gd name="connsiteY97" fmla="*/ 202887 h 574370"/>
              <a:gd name="connsiteX98" fmla="*/ 433301 w 536078"/>
              <a:gd name="connsiteY98" fmla="*/ 235653 h 574370"/>
              <a:gd name="connsiteX99" fmla="*/ 454828 w 536078"/>
              <a:gd name="connsiteY99" fmla="*/ 230272 h 574370"/>
              <a:gd name="connsiteX100" fmla="*/ 459495 w 536078"/>
              <a:gd name="connsiteY100" fmla="*/ 229129 h 574370"/>
              <a:gd name="connsiteX101" fmla="*/ 464115 w 536078"/>
              <a:gd name="connsiteY101" fmla="*/ 230272 h 574370"/>
              <a:gd name="connsiteX102" fmla="*/ 485690 w 536078"/>
              <a:gd name="connsiteY102" fmla="*/ 235653 h 574370"/>
              <a:gd name="connsiteX103" fmla="*/ 76511 w 536078"/>
              <a:gd name="connsiteY103" fmla="*/ 202887 h 574370"/>
              <a:gd name="connsiteX104" fmla="*/ 50325 w 536078"/>
              <a:gd name="connsiteY104" fmla="*/ 235653 h 574370"/>
              <a:gd name="connsiteX105" fmla="*/ 71893 w 536078"/>
              <a:gd name="connsiteY105" fmla="*/ 230272 h 574370"/>
              <a:gd name="connsiteX106" fmla="*/ 76511 w 536078"/>
              <a:gd name="connsiteY106" fmla="*/ 229129 h 574370"/>
              <a:gd name="connsiteX107" fmla="*/ 81177 w 536078"/>
              <a:gd name="connsiteY107" fmla="*/ 230272 h 574370"/>
              <a:gd name="connsiteX108" fmla="*/ 102745 w 536078"/>
              <a:gd name="connsiteY108" fmla="*/ 235653 h 574370"/>
              <a:gd name="connsiteX109" fmla="*/ 76559 w 536078"/>
              <a:gd name="connsiteY109" fmla="*/ 202887 h 574370"/>
              <a:gd name="connsiteX110" fmla="*/ 250487 w 536078"/>
              <a:gd name="connsiteY110" fmla="*/ 200934 h 574370"/>
              <a:gd name="connsiteX111" fmla="*/ 222666 w 536078"/>
              <a:gd name="connsiteY111" fmla="*/ 235558 h 574370"/>
              <a:gd name="connsiteX112" fmla="*/ 244246 w 536078"/>
              <a:gd name="connsiteY112" fmla="*/ 230224 h 574370"/>
              <a:gd name="connsiteX113" fmla="*/ 248391 w 536078"/>
              <a:gd name="connsiteY113" fmla="*/ 229224 h 574370"/>
              <a:gd name="connsiteX114" fmla="*/ 252631 w 536078"/>
              <a:gd name="connsiteY114" fmla="*/ 230034 h 574370"/>
              <a:gd name="connsiteX115" fmla="*/ 286407 w 536078"/>
              <a:gd name="connsiteY115" fmla="*/ 236844 h 574370"/>
              <a:gd name="connsiteX116" fmla="*/ 248846 w 536078"/>
              <a:gd name="connsiteY116" fmla="*/ 191504 h 574370"/>
              <a:gd name="connsiteX117" fmla="*/ 274448 w 536078"/>
              <a:gd name="connsiteY117" fmla="*/ 197885 h 574370"/>
              <a:gd name="connsiteX118" fmla="*/ 344622 w 536078"/>
              <a:gd name="connsiteY118" fmla="*/ 268039 h 574370"/>
              <a:gd name="connsiteX119" fmla="*/ 268039 w 536078"/>
              <a:gd name="connsiteY119" fmla="*/ 252727 h 574370"/>
              <a:gd name="connsiteX120" fmla="*/ 268039 w 536078"/>
              <a:gd name="connsiteY120" fmla="*/ 248836 h 574370"/>
              <a:gd name="connsiteX121" fmla="*/ 248853 w 536078"/>
              <a:gd name="connsiteY121" fmla="*/ 248836 h 574370"/>
              <a:gd name="connsiteX122" fmla="*/ 248853 w 536078"/>
              <a:gd name="connsiteY122" fmla="*/ 248897 h 574370"/>
              <a:gd name="connsiteX123" fmla="*/ 172311 w 536078"/>
              <a:gd name="connsiteY123" fmla="*/ 268039 h 574370"/>
              <a:gd name="connsiteX124" fmla="*/ 229696 w 536078"/>
              <a:gd name="connsiteY124" fmla="*/ 196282 h 574370"/>
              <a:gd name="connsiteX125" fmla="*/ 459502 w 536078"/>
              <a:gd name="connsiteY125" fmla="*/ 191494 h 574370"/>
              <a:gd name="connsiteX126" fmla="*/ 480400 w 536078"/>
              <a:gd name="connsiteY126" fmla="*/ 198442 h 574370"/>
              <a:gd name="connsiteX127" fmla="*/ 536078 w 536078"/>
              <a:gd name="connsiteY127" fmla="*/ 268039 h 574370"/>
              <a:gd name="connsiteX128" fmla="*/ 478641 w 536078"/>
              <a:gd name="connsiteY128" fmla="*/ 253680 h 574370"/>
              <a:gd name="connsiteX129" fmla="*/ 459495 w 536078"/>
              <a:gd name="connsiteY129" fmla="*/ 229748 h 574370"/>
              <a:gd name="connsiteX130" fmla="*/ 440350 w 536078"/>
              <a:gd name="connsiteY130" fmla="*/ 253680 h 574370"/>
              <a:gd name="connsiteX131" fmla="*/ 382913 w 536078"/>
              <a:gd name="connsiteY131" fmla="*/ 268039 h 574370"/>
              <a:gd name="connsiteX132" fmla="*/ 438585 w 536078"/>
              <a:gd name="connsiteY132" fmla="*/ 198448 h 574370"/>
              <a:gd name="connsiteX133" fmla="*/ 76608 w 536078"/>
              <a:gd name="connsiteY133" fmla="*/ 191471 h 574370"/>
              <a:gd name="connsiteX134" fmla="*/ 97385 w 536078"/>
              <a:gd name="connsiteY134" fmla="*/ 198379 h 574370"/>
              <a:gd name="connsiteX135" fmla="*/ 153165 w 536078"/>
              <a:gd name="connsiteY135" fmla="*/ 268039 h 574370"/>
              <a:gd name="connsiteX136" fmla="*/ 95656 w 536078"/>
              <a:gd name="connsiteY136" fmla="*/ 253657 h 574370"/>
              <a:gd name="connsiteX137" fmla="*/ 76511 w 536078"/>
              <a:gd name="connsiteY137" fmla="*/ 229748 h 574370"/>
              <a:gd name="connsiteX138" fmla="*/ 57366 w 536078"/>
              <a:gd name="connsiteY138" fmla="*/ 253702 h 574370"/>
              <a:gd name="connsiteX139" fmla="*/ 0 w 536078"/>
              <a:gd name="connsiteY139" fmla="*/ 268039 h 574370"/>
              <a:gd name="connsiteX140" fmla="*/ 55626 w 536078"/>
              <a:gd name="connsiteY140" fmla="*/ 198442 h 574370"/>
              <a:gd name="connsiteX141" fmla="*/ 459502 w 536078"/>
              <a:gd name="connsiteY141" fmla="*/ 152112 h 574370"/>
              <a:gd name="connsiteX142" fmla="*/ 445073 w 536078"/>
              <a:gd name="connsiteY142" fmla="*/ 176065 h 574370"/>
              <a:gd name="connsiteX143" fmla="*/ 453407 w 536078"/>
              <a:gd name="connsiteY143" fmla="*/ 173351 h 574370"/>
              <a:gd name="connsiteX144" fmla="*/ 459502 w 536078"/>
              <a:gd name="connsiteY144" fmla="*/ 171303 h 574370"/>
              <a:gd name="connsiteX145" fmla="*/ 465550 w 536078"/>
              <a:gd name="connsiteY145" fmla="*/ 173351 h 574370"/>
              <a:gd name="connsiteX146" fmla="*/ 473884 w 536078"/>
              <a:gd name="connsiteY146" fmla="*/ 176065 h 574370"/>
              <a:gd name="connsiteX147" fmla="*/ 76608 w 536078"/>
              <a:gd name="connsiteY147" fmla="*/ 152102 h 574370"/>
              <a:gd name="connsiteX148" fmla="*/ 62183 w 536078"/>
              <a:gd name="connsiteY148" fmla="*/ 176047 h 574370"/>
              <a:gd name="connsiteX149" fmla="*/ 70515 w 536078"/>
              <a:gd name="connsiteY149" fmla="*/ 173334 h 574370"/>
              <a:gd name="connsiteX150" fmla="*/ 76608 w 536078"/>
              <a:gd name="connsiteY150" fmla="*/ 171287 h 574370"/>
              <a:gd name="connsiteX151" fmla="*/ 82655 w 536078"/>
              <a:gd name="connsiteY151" fmla="*/ 173334 h 574370"/>
              <a:gd name="connsiteX152" fmla="*/ 90986 w 536078"/>
              <a:gd name="connsiteY152" fmla="*/ 176047 h 574370"/>
              <a:gd name="connsiteX153" fmla="*/ 248846 w 536078"/>
              <a:gd name="connsiteY153" fmla="*/ 145545 h 574370"/>
              <a:gd name="connsiteX154" fmla="*/ 222652 w 536078"/>
              <a:gd name="connsiteY154" fmla="*/ 178312 h 574370"/>
              <a:gd name="connsiteX155" fmla="*/ 244226 w 536078"/>
              <a:gd name="connsiteY155" fmla="*/ 172882 h 574370"/>
              <a:gd name="connsiteX156" fmla="*/ 248846 w 536078"/>
              <a:gd name="connsiteY156" fmla="*/ 171739 h 574370"/>
              <a:gd name="connsiteX157" fmla="*/ 253513 w 536078"/>
              <a:gd name="connsiteY157" fmla="*/ 172882 h 574370"/>
              <a:gd name="connsiteX158" fmla="*/ 275040 w 536078"/>
              <a:gd name="connsiteY158" fmla="*/ 178312 h 574370"/>
              <a:gd name="connsiteX159" fmla="*/ 248846 w 536078"/>
              <a:gd name="connsiteY159" fmla="*/ 134067 h 574370"/>
              <a:gd name="connsiteX160" fmla="*/ 268039 w 536078"/>
              <a:gd name="connsiteY160" fmla="*/ 138850 h 574370"/>
              <a:gd name="connsiteX161" fmla="*/ 325476 w 536078"/>
              <a:gd name="connsiteY161" fmla="*/ 210602 h 574370"/>
              <a:gd name="connsiteX162" fmla="*/ 274448 w 536078"/>
              <a:gd name="connsiteY162" fmla="*/ 197885 h 574370"/>
              <a:gd name="connsiteX163" fmla="*/ 248867 w 536078"/>
              <a:gd name="connsiteY163" fmla="*/ 172311 h 574370"/>
              <a:gd name="connsiteX164" fmla="*/ 229696 w 536078"/>
              <a:gd name="connsiteY164" fmla="*/ 196282 h 574370"/>
              <a:gd name="connsiteX165" fmla="*/ 172311 w 536078"/>
              <a:gd name="connsiteY165" fmla="*/ 210602 h 574370"/>
              <a:gd name="connsiteX166" fmla="*/ 229677 w 536078"/>
              <a:gd name="connsiteY166" fmla="*/ 138850 h 574370"/>
              <a:gd name="connsiteX167" fmla="*/ 459502 w 536078"/>
              <a:gd name="connsiteY167" fmla="*/ 114874 h 574370"/>
              <a:gd name="connsiteX168" fmla="*/ 516933 w 536078"/>
              <a:gd name="connsiteY168" fmla="*/ 210589 h 574370"/>
              <a:gd name="connsiteX169" fmla="*/ 480400 w 536078"/>
              <a:gd name="connsiteY169" fmla="*/ 198442 h 574370"/>
              <a:gd name="connsiteX170" fmla="*/ 459495 w 536078"/>
              <a:gd name="connsiteY170" fmla="*/ 172311 h 574370"/>
              <a:gd name="connsiteX171" fmla="*/ 438585 w 536078"/>
              <a:gd name="connsiteY171" fmla="*/ 198448 h 574370"/>
              <a:gd name="connsiteX172" fmla="*/ 402071 w 536078"/>
              <a:gd name="connsiteY172" fmla="*/ 210589 h 574370"/>
              <a:gd name="connsiteX173" fmla="*/ 76608 w 536078"/>
              <a:gd name="connsiteY173" fmla="*/ 114874 h 574370"/>
              <a:gd name="connsiteX174" fmla="*/ 134023 w 536078"/>
              <a:gd name="connsiteY174" fmla="*/ 210561 h 574370"/>
              <a:gd name="connsiteX175" fmla="*/ 97385 w 536078"/>
              <a:gd name="connsiteY175" fmla="*/ 198379 h 574370"/>
              <a:gd name="connsiteX176" fmla="*/ 76511 w 536078"/>
              <a:gd name="connsiteY176" fmla="*/ 172311 h 574370"/>
              <a:gd name="connsiteX177" fmla="*/ 55626 w 536078"/>
              <a:gd name="connsiteY177" fmla="*/ 198442 h 574370"/>
              <a:gd name="connsiteX178" fmla="*/ 19146 w 536078"/>
              <a:gd name="connsiteY178" fmla="*/ 210561 h 574370"/>
              <a:gd name="connsiteX179" fmla="*/ 248846 w 536078"/>
              <a:gd name="connsiteY179" fmla="*/ 88108 h 574370"/>
              <a:gd name="connsiteX180" fmla="*/ 222652 w 536078"/>
              <a:gd name="connsiteY180" fmla="*/ 120922 h 574370"/>
              <a:gd name="connsiteX181" fmla="*/ 244226 w 536078"/>
              <a:gd name="connsiteY181" fmla="*/ 115493 h 574370"/>
              <a:gd name="connsiteX182" fmla="*/ 248846 w 536078"/>
              <a:gd name="connsiteY182" fmla="*/ 114350 h 574370"/>
              <a:gd name="connsiteX183" fmla="*/ 253513 w 536078"/>
              <a:gd name="connsiteY183" fmla="*/ 115493 h 574370"/>
              <a:gd name="connsiteX184" fmla="*/ 275040 w 536078"/>
              <a:gd name="connsiteY184" fmla="*/ 120922 h 574370"/>
              <a:gd name="connsiteX185" fmla="*/ 248869 w 536078"/>
              <a:gd name="connsiteY185" fmla="*/ 76535 h 574370"/>
              <a:gd name="connsiteX186" fmla="*/ 269705 w 536078"/>
              <a:gd name="connsiteY186" fmla="*/ 83494 h 574370"/>
              <a:gd name="connsiteX187" fmla="*/ 325476 w 536078"/>
              <a:gd name="connsiteY187" fmla="*/ 153165 h 574370"/>
              <a:gd name="connsiteX188" fmla="*/ 268039 w 536078"/>
              <a:gd name="connsiteY188" fmla="*/ 138850 h 574370"/>
              <a:gd name="connsiteX189" fmla="*/ 248846 w 536078"/>
              <a:gd name="connsiteY189" fmla="*/ 114874 h 574370"/>
              <a:gd name="connsiteX190" fmla="*/ 229677 w 536078"/>
              <a:gd name="connsiteY190" fmla="*/ 138850 h 574370"/>
              <a:gd name="connsiteX191" fmla="*/ 172311 w 536078"/>
              <a:gd name="connsiteY191" fmla="*/ 153165 h 574370"/>
              <a:gd name="connsiteX192" fmla="*/ 227999 w 536078"/>
              <a:gd name="connsiteY192" fmla="*/ 83512 h 574370"/>
              <a:gd name="connsiteX193" fmla="*/ 248869 w 536078"/>
              <a:gd name="connsiteY193" fmla="*/ 37196 h 574370"/>
              <a:gd name="connsiteX194" fmla="*/ 234492 w 536078"/>
              <a:gd name="connsiteY194" fmla="*/ 61199 h 574370"/>
              <a:gd name="connsiteX195" fmla="*/ 242823 w 536078"/>
              <a:gd name="connsiteY195" fmla="*/ 58437 h 574370"/>
              <a:gd name="connsiteX196" fmla="*/ 248869 w 536078"/>
              <a:gd name="connsiteY196" fmla="*/ 56437 h 574370"/>
              <a:gd name="connsiteX197" fmla="*/ 254963 w 536078"/>
              <a:gd name="connsiteY197" fmla="*/ 58437 h 574370"/>
              <a:gd name="connsiteX198" fmla="*/ 263294 w 536078"/>
              <a:gd name="connsiteY198" fmla="*/ 61199 h 574370"/>
              <a:gd name="connsiteX199" fmla="*/ 248869 w 536078"/>
              <a:gd name="connsiteY199" fmla="*/ 0 h 574370"/>
              <a:gd name="connsiteX200" fmla="*/ 306330 w 536078"/>
              <a:gd name="connsiteY200" fmla="*/ 95728 h 574370"/>
              <a:gd name="connsiteX201" fmla="*/ 269705 w 536078"/>
              <a:gd name="connsiteY201" fmla="*/ 83494 h 574370"/>
              <a:gd name="connsiteX202" fmla="*/ 248846 w 536078"/>
              <a:gd name="connsiteY202" fmla="*/ 57437 h 574370"/>
              <a:gd name="connsiteX203" fmla="*/ 227999 w 536078"/>
              <a:gd name="connsiteY203" fmla="*/ 83512 h 574370"/>
              <a:gd name="connsiteX204" fmla="*/ 191456 w 536078"/>
              <a:gd name="connsiteY204" fmla="*/ 95728 h 574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Lst>
            <a:rect l="l" t="t" r="r" b="b"/>
            <a:pathLst>
              <a:path w="536078" h="574370">
                <a:moveTo>
                  <a:pt x="459469" y="363815"/>
                </a:moveTo>
                <a:lnTo>
                  <a:pt x="459495" y="363822"/>
                </a:lnTo>
                <a:lnTo>
                  <a:pt x="459495" y="459496"/>
                </a:lnTo>
                <a:lnTo>
                  <a:pt x="440352" y="459496"/>
                </a:lnTo>
                <a:lnTo>
                  <a:pt x="440352" y="367630"/>
                </a:lnTo>
                <a:close/>
                <a:moveTo>
                  <a:pt x="76609" y="363815"/>
                </a:moveTo>
                <a:lnTo>
                  <a:pt x="95727" y="367630"/>
                </a:lnTo>
                <a:lnTo>
                  <a:pt x="95727" y="459496"/>
                </a:lnTo>
                <a:lnTo>
                  <a:pt x="76583" y="459496"/>
                </a:lnTo>
                <a:lnTo>
                  <a:pt x="76583" y="363822"/>
                </a:lnTo>
                <a:close/>
                <a:moveTo>
                  <a:pt x="363731" y="325476"/>
                </a:moveTo>
                <a:cubicBezTo>
                  <a:pt x="363731" y="325476"/>
                  <a:pt x="254015" y="380103"/>
                  <a:pt x="256920" y="395820"/>
                </a:cubicBezTo>
                <a:cubicBezTo>
                  <a:pt x="258825" y="403630"/>
                  <a:pt x="297397" y="402154"/>
                  <a:pt x="318683" y="402011"/>
                </a:cubicBezTo>
                <a:cubicBezTo>
                  <a:pt x="352731" y="401678"/>
                  <a:pt x="388018" y="401916"/>
                  <a:pt x="406827" y="412918"/>
                </a:cubicBezTo>
                <a:cubicBezTo>
                  <a:pt x="415351" y="417918"/>
                  <a:pt x="423780" y="435254"/>
                  <a:pt x="417637" y="451161"/>
                </a:cubicBezTo>
                <a:cubicBezTo>
                  <a:pt x="406780" y="479261"/>
                  <a:pt x="359541" y="486452"/>
                  <a:pt x="285159" y="468878"/>
                </a:cubicBezTo>
                <a:cubicBezTo>
                  <a:pt x="256158" y="460258"/>
                  <a:pt x="204919" y="451780"/>
                  <a:pt x="187633" y="464973"/>
                </a:cubicBezTo>
                <a:cubicBezTo>
                  <a:pt x="185014" y="466926"/>
                  <a:pt x="181633" y="470497"/>
                  <a:pt x="181824" y="478451"/>
                </a:cubicBezTo>
                <a:cubicBezTo>
                  <a:pt x="182347" y="501169"/>
                  <a:pt x="240110" y="515457"/>
                  <a:pt x="282302" y="525791"/>
                </a:cubicBezTo>
                <a:cubicBezTo>
                  <a:pt x="308826" y="532411"/>
                  <a:pt x="333969" y="538555"/>
                  <a:pt x="349160" y="546747"/>
                </a:cubicBezTo>
                <a:cubicBezTo>
                  <a:pt x="356874" y="550986"/>
                  <a:pt x="368589" y="560701"/>
                  <a:pt x="373541" y="574370"/>
                </a:cubicBezTo>
                <a:lnTo>
                  <a:pt x="351874" y="574370"/>
                </a:lnTo>
                <a:cubicBezTo>
                  <a:pt x="348446" y="569607"/>
                  <a:pt x="343779" y="565702"/>
                  <a:pt x="340017" y="563654"/>
                </a:cubicBezTo>
                <a:cubicBezTo>
                  <a:pt x="327017" y="556653"/>
                  <a:pt x="303064" y="550700"/>
                  <a:pt x="277730" y="544413"/>
                </a:cubicBezTo>
                <a:cubicBezTo>
                  <a:pt x="221586" y="530554"/>
                  <a:pt x="163538" y="516219"/>
                  <a:pt x="162776" y="478880"/>
                </a:cubicBezTo>
                <a:cubicBezTo>
                  <a:pt x="162490" y="466687"/>
                  <a:pt x="167109" y="456638"/>
                  <a:pt x="176109" y="449685"/>
                </a:cubicBezTo>
                <a:cubicBezTo>
                  <a:pt x="206634" y="426348"/>
                  <a:pt x="281444" y="447780"/>
                  <a:pt x="289921" y="450304"/>
                </a:cubicBezTo>
                <a:cubicBezTo>
                  <a:pt x="384065" y="471450"/>
                  <a:pt x="396446" y="451114"/>
                  <a:pt x="399399" y="445160"/>
                </a:cubicBezTo>
                <a:cubicBezTo>
                  <a:pt x="402732" y="438445"/>
                  <a:pt x="400256" y="432254"/>
                  <a:pt x="396875" y="429253"/>
                </a:cubicBezTo>
                <a:cubicBezTo>
                  <a:pt x="382970" y="421109"/>
                  <a:pt x="354969" y="421204"/>
                  <a:pt x="318826" y="421204"/>
                </a:cubicBezTo>
                <a:cubicBezTo>
                  <a:pt x="274730" y="421204"/>
                  <a:pt x="249253" y="421490"/>
                  <a:pt x="240634" y="406964"/>
                </a:cubicBezTo>
                <a:cubicBezTo>
                  <a:pt x="237110" y="401011"/>
                  <a:pt x="236682" y="394391"/>
                  <a:pt x="239444" y="388152"/>
                </a:cubicBezTo>
                <a:cubicBezTo>
                  <a:pt x="251777" y="360100"/>
                  <a:pt x="338112" y="330763"/>
                  <a:pt x="363731" y="325476"/>
                </a:cubicBezTo>
                <a:close/>
                <a:moveTo>
                  <a:pt x="457898" y="315808"/>
                </a:moveTo>
                <a:lnTo>
                  <a:pt x="422045" y="351718"/>
                </a:lnTo>
                <a:lnTo>
                  <a:pt x="455755" y="345003"/>
                </a:lnTo>
                <a:lnTo>
                  <a:pt x="459993" y="344146"/>
                </a:lnTo>
                <a:lnTo>
                  <a:pt x="464183" y="345193"/>
                </a:lnTo>
                <a:lnTo>
                  <a:pt x="485704" y="350575"/>
                </a:lnTo>
                <a:close/>
                <a:moveTo>
                  <a:pt x="78133" y="315808"/>
                </a:moveTo>
                <a:lnTo>
                  <a:pt x="50422" y="350575"/>
                </a:lnTo>
                <a:lnTo>
                  <a:pt x="71943" y="345193"/>
                </a:lnTo>
                <a:lnTo>
                  <a:pt x="76133" y="344146"/>
                </a:lnTo>
                <a:lnTo>
                  <a:pt x="80371" y="345003"/>
                </a:lnTo>
                <a:lnTo>
                  <a:pt x="114033" y="351718"/>
                </a:lnTo>
                <a:close/>
                <a:moveTo>
                  <a:pt x="459495" y="306330"/>
                </a:moveTo>
                <a:lnTo>
                  <a:pt x="478616" y="311111"/>
                </a:lnTo>
                <a:lnTo>
                  <a:pt x="536078" y="382913"/>
                </a:lnTo>
                <a:lnTo>
                  <a:pt x="459495" y="363822"/>
                </a:lnTo>
                <a:lnTo>
                  <a:pt x="459495" y="363767"/>
                </a:lnTo>
                <a:lnTo>
                  <a:pt x="440352" y="363767"/>
                </a:lnTo>
                <a:lnTo>
                  <a:pt x="440352" y="367630"/>
                </a:lnTo>
                <a:lnTo>
                  <a:pt x="363767" y="382913"/>
                </a:lnTo>
                <a:lnTo>
                  <a:pt x="433942" y="312719"/>
                </a:lnTo>
                <a:close/>
                <a:moveTo>
                  <a:pt x="76606" y="306330"/>
                </a:moveTo>
                <a:lnTo>
                  <a:pt x="102085" y="312702"/>
                </a:lnTo>
                <a:lnTo>
                  <a:pt x="172311" y="382913"/>
                </a:lnTo>
                <a:lnTo>
                  <a:pt x="95727" y="367630"/>
                </a:lnTo>
                <a:lnTo>
                  <a:pt x="95727" y="363781"/>
                </a:lnTo>
                <a:lnTo>
                  <a:pt x="76583" y="363781"/>
                </a:lnTo>
                <a:lnTo>
                  <a:pt x="76583" y="363822"/>
                </a:lnTo>
                <a:lnTo>
                  <a:pt x="0" y="382913"/>
                </a:lnTo>
                <a:lnTo>
                  <a:pt x="57413" y="311127"/>
                </a:lnTo>
                <a:close/>
                <a:moveTo>
                  <a:pt x="459495" y="260419"/>
                </a:moveTo>
                <a:lnTo>
                  <a:pt x="433301" y="293138"/>
                </a:lnTo>
                <a:lnTo>
                  <a:pt x="454828" y="287804"/>
                </a:lnTo>
                <a:lnTo>
                  <a:pt x="459495" y="286661"/>
                </a:lnTo>
                <a:lnTo>
                  <a:pt x="464115" y="287804"/>
                </a:lnTo>
                <a:lnTo>
                  <a:pt x="485690" y="293138"/>
                </a:lnTo>
                <a:close/>
                <a:moveTo>
                  <a:pt x="76511" y="260419"/>
                </a:moveTo>
                <a:lnTo>
                  <a:pt x="50325" y="293138"/>
                </a:lnTo>
                <a:lnTo>
                  <a:pt x="71893" y="287804"/>
                </a:lnTo>
                <a:lnTo>
                  <a:pt x="76511" y="286661"/>
                </a:lnTo>
                <a:lnTo>
                  <a:pt x="81177" y="287804"/>
                </a:lnTo>
                <a:lnTo>
                  <a:pt x="102745" y="293138"/>
                </a:lnTo>
                <a:lnTo>
                  <a:pt x="76559" y="260419"/>
                </a:lnTo>
                <a:close/>
                <a:moveTo>
                  <a:pt x="459495" y="248893"/>
                </a:moveTo>
                <a:lnTo>
                  <a:pt x="478641" y="253680"/>
                </a:lnTo>
                <a:lnTo>
                  <a:pt x="536078" y="325476"/>
                </a:lnTo>
                <a:lnTo>
                  <a:pt x="478616" y="311111"/>
                </a:lnTo>
                <a:lnTo>
                  <a:pt x="459469" y="287185"/>
                </a:lnTo>
                <a:lnTo>
                  <a:pt x="433942" y="312719"/>
                </a:lnTo>
                <a:lnTo>
                  <a:pt x="382913" y="325476"/>
                </a:lnTo>
                <a:lnTo>
                  <a:pt x="440350" y="253680"/>
                </a:lnTo>
                <a:close/>
                <a:moveTo>
                  <a:pt x="248867" y="248893"/>
                </a:moveTo>
                <a:lnTo>
                  <a:pt x="268039" y="252727"/>
                </a:lnTo>
                <a:lnTo>
                  <a:pt x="268039" y="344523"/>
                </a:lnTo>
                <a:lnTo>
                  <a:pt x="248853" y="344523"/>
                </a:lnTo>
                <a:lnTo>
                  <a:pt x="248853" y="248897"/>
                </a:lnTo>
                <a:close/>
                <a:moveTo>
                  <a:pt x="76606" y="248893"/>
                </a:moveTo>
                <a:lnTo>
                  <a:pt x="95656" y="253657"/>
                </a:lnTo>
                <a:lnTo>
                  <a:pt x="153165" y="325476"/>
                </a:lnTo>
                <a:lnTo>
                  <a:pt x="102085" y="312702"/>
                </a:lnTo>
                <a:lnTo>
                  <a:pt x="76562" y="287185"/>
                </a:lnTo>
                <a:lnTo>
                  <a:pt x="57413" y="311127"/>
                </a:lnTo>
                <a:lnTo>
                  <a:pt x="0" y="325476"/>
                </a:lnTo>
                <a:lnTo>
                  <a:pt x="57366" y="253702"/>
                </a:lnTo>
                <a:close/>
                <a:moveTo>
                  <a:pt x="459495" y="202887"/>
                </a:moveTo>
                <a:lnTo>
                  <a:pt x="433301" y="235653"/>
                </a:lnTo>
                <a:lnTo>
                  <a:pt x="454828" y="230272"/>
                </a:lnTo>
                <a:lnTo>
                  <a:pt x="459495" y="229129"/>
                </a:lnTo>
                <a:lnTo>
                  <a:pt x="464115" y="230272"/>
                </a:lnTo>
                <a:lnTo>
                  <a:pt x="485690" y="235653"/>
                </a:lnTo>
                <a:close/>
                <a:moveTo>
                  <a:pt x="76511" y="202887"/>
                </a:moveTo>
                <a:lnTo>
                  <a:pt x="50325" y="235653"/>
                </a:lnTo>
                <a:lnTo>
                  <a:pt x="71893" y="230272"/>
                </a:lnTo>
                <a:lnTo>
                  <a:pt x="76511" y="229129"/>
                </a:lnTo>
                <a:lnTo>
                  <a:pt x="81177" y="230272"/>
                </a:lnTo>
                <a:lnTo>
                  <a:pt x="102745" y="235653"/>
                </a:lnTo>
                <a:lnTo>
                  <a:pt x="76559" y="202887"/>
                </a:lnTo>
                <a:close/>
                <a:moveTo>
                  <a:pt x="250487" y="200934"/>
                </a:moveTo>
                <a:lnTo>
                  <a:pt x="222666" y="235558"/>
                </a:lnTo>
                <a:lnTo>
                  <a:pt x="244246" y="230224"/>
                </a:lnTo>
                <a:lnTo>
                  <a:pt x="248391" y="229224"/>
                </a:lnTo>
                <a:lnTo>
                  <a:pt x="252631" y="230034"/>
                </a:lnTo>
                <a:lnTo>
                  <a:pt x="286407" y="236844"/>
                </a:lnTo>
                <a:close/>
                <a:moveTo>
                  <a:pt x="248846" y="191504"/>
                </a:moveTo>
                <a:lnTo>
                  <a:pt x="274448" y="197885"/>
                </a:lnTo>
                <a:lnTo>
                  <a:pt x="344622" y="268039"/>
                </a:lnTo>
                <a:lnTo>
                  <a:pt x="268039" y="252727"/>
                </a:lnTo>
                <a:lnTo>
                  <a:pt x="268039" y="248836"/>
                </a:lnTo>
                <a:lnTo>
                  <a:pt x="248853" y="248836"/>
                </a:lnTo>
                <a:lnTo>
                  <a:pt x="248853" y="248897"/>
                </a:lnTo>
                <a:lnTo>
                  <a:pt x="172311" y="268039"/>
                </a:lnTo>
                <a:lnTo>
                  <a:pt x="229696" y="196282"/>
                </a:lnTo>
                <a:close/>
                <a:moveTo>
                  <a:pt x="459502" y="191494"/>
                </a:moveTo>
                <a:lnTo>
                  <a:pt x="480400" y="198442"/>
                </a:lnTo>
                <a:lnTo>
                  <a:pt x="536078" y="268039"/>
                </a:lnTo>
                <a:lnTo>
                  <a:pt x="478641" y="253680"/>
                </a:lnTo>
                <a:lnTo>
                  <a:pt x="459495" y="229748"/>
                </a:lnTo>
                <a:lnTo>
                  <a:pt x="440350" y="253680"/>
                </a:lnTo>
                <a:lnTo>
                  <a:pt x="382913" y="268039"/>
                </a:lnTo>
                <a:lnTo>
                  <a:pt x="438585" y="198448"/>
                </a:lnTo>
                <a:close/>
                <a:moveTo>
                  <a:pt x="76608" y="191471"/>
                </a:moveTo>
                <a:lnTo>
                  <a:pt x="97385" y="198379"/>
                </a:lnTo>
                <a:lnTo>
                  <a:pt x="153165" y="268039"/>
                </a:lnTo>
                <a:lnTo>
                  <a:pt x="95656" y="253657"/>
                </a:lnTo>
                <a:lnTo>
                  <a:pt x="76511" y="229748"/>
                </a:lnTo>
                <a:lnTo>
                  <a:pt x="57366" y="253702"/>
                </a:lnTo>
                <a:lnTo>
                  <a:pt x="0" y="268039"/>
                </a:lnTo>
                <a:lnTo>
                  <a:pt x="55626" y="198442"/>
                </a:lnTo>
                <a:close/>
                <a:moveTo>
                  <a:pt x="459502" y="152112"/>
                </a:moveTo>
                <a:lnTo>
                  <a:pt x="445073" y="176065"/>
                </a:lnTo>
                <a:lnTo>
                  <a:pt x="453407" y="173351"/>
                </a:lnTo>
                <a:lnTo>
                  <a:pt x="459502" y="171303"/>
                </a:lnTo>
                <a:lnTo>
                  <a:pt x="465550" y="173351"/>
                </a:lnTo>
                <a:lnTo>
                  <a:pt x="473884" y="176065"/>
                </a:lnTo>
                <a:close/>
                <a:moveTo>
                  <a:pt x="76608" y="152102"/>
                </a:moveTo>
                <a:lnTo>
                  <a:pt x="62183" y="176047"/>
                </a:lnTo>
                <a:lnTo>
                  <a:pt x="70515" y="173334"/>
                </a:lnTo>
                <a:lnTo>
                  <a:pt x="76608" y="171287"/>
                </a:lnTo>
                <a:lnTo>
                  <a:pt x="82655" y="173334"/>
                </a:lnTo>
                <a:lnTo>
                  <a:pt x="90986" y="176047"/>
                </a:lnTo>
                <a:close/>
                <a:moveTo>
                  <a:pt x="248846" y="145545"/>
                </a:moveTo>
                <a:lnTo>
                  <a:pt x="222652" y="178312"/>
                </a:lnTo>
                <a:lnTo>
                  <a:pt x="244226" y="172882"/>
                </a:lnTo>
                <a:lnTo>
                  <a:pt x="248846" y="171739"/>
                </a:lnTo>
                <a:lnTo>
                  <a:pt x="253513" y="172882"/>
                </a:lnTo>
                <a:lnTo>
                  <a:pt x="275040" y="178312"/>
                </a:lnTo>
                <a:close/>
                <a:moveTo>
                  <a:pt x="248846" y="134067"/>
                </a:moveTo>
                <a:lnTo>
                  <a:pt x="268039" y="138850"/>
                </a:lnTo>
                <a:lnTo>
                  <a:pt x="325476" y="210602"/>
                </a:lnTo>
                <a:lnTo>
                  <a:pt x="274448" y="197885"/>
                </a:lnTo>
                <a:lnTo>
                  <a:pt x="248867" y="172311"/>
                </a:lnTo>
                <a:lnTo>
                  <a:pt x="229696" y="196282"/>
                </a:lnTo>
                <a:lnTo>
                  <a:pt x="172311" y="210602"/>
                </a:lnTo>
                <a:lnTo>
                  <a:pt x="229677" y="138850"/>
                </a:lnTo>
                <a:close/>
                <a:moveTo>
                  <a:pt x="459502" y="114874"/>
                </a:moveTo>
                <a:lnTo>
                  <a:pt x="516933" y="210589"/>
                </a:lnTo>
                <a:lnTo>
                  <a:pt x="480400" y="198442"/>
                </a:lnTo>
                <a:lnTo>
                  <a:pt x="459495" y="172311"/>
                </a:lnTo>
                <a:lnTo>
                  <a:pt x="438585" y="198448"/>
                </a:lnTo>
                <a:lnTo>
                  <a:pt x="402071" y="210589"/>
                </a:lnTo>
                <a:close/>
                <a:moveTo>
                  <a:pt x="76608" y="114874"/>
                </a:moveTo>
                <a:lnTo>
                  <a:pt x="134023" y="210561"/>
                </a:lnTo>
                <a:lnTo>
                  <a:pt x="97385" y="198379"/>
                </a:lnTo>
                <a:lnTo>
                  <a:pt x="76511" y="172311"/>
                </a:lnTo>
                <a:lnTo>
                  <a:pt x="55626" y="198442"/>
                </a:lnTo>
                <a:lnTo>
                  <a:pt x="19146" y="210561"/>
                </a:lnTo>
                <a:close/>
                <a:moveTo>
                  <a:pt x="248846" y="88108"/>
                </a:moveTo>
                <a:lnTo>
                  <a:pt x="222652" y="120922"/>
                </a:lnTo>
                <a:lnTo>
                  <a:pt x="244226" y="115493"/>
                </a:lnTo>
                <a:lnTo>
                  <a:pt x="248846" y="114350"/>
                </a:lnTo>
                <a:lnTo>
                  <a:pt x="253513" y="115493"/>
                </a:lnTo>
                <a:lnTo>
                  <a:pt x="275040" y="120922"/>
                </a:lnTo>
                <a:close/>
                <a:moveTo>
                  <a:pt x="248869" y="76535"/>
                </a:moveTo>
                <a:lnTo>
                  <a:pt x="269705" y="83494"/>
                </a:lnTo>
                <a:lnTo>
                  <a:pt x="325476" y="153165"/>
                </a:lnTo>
                <a:lnTo>
                  <a:pt x="268039" y="138850"/>
                </a:lnTo>
                <a:lnTo>
                  <a:pt x="248846" y="114874"/>
                </a:lnTo>
                <a:lnTo>
                  <a:pt x="229677" y="138850"/>
                </a:lnTo>
                <a:lnTo>
                  <a:pt x="172311" y="153165"/>
                </a:lnTo>
                <a:lnTo>
                  <a:pt x="227999" y="83512"/>
                </a:lnTo>
                <a:close/>
                <a:moveTo>
                  <a:pt x="248869" y="37196"/>
                </a:moveTo>
                <a:lnTo>
                  <a:pt x="234492" y="61199"/>
                </a:lnTo>
                <a:lnTo>
                  <a:pt x="242823" y="58437"/>
                </a:lnTo>
                <a:lnTo>
                  <a:pt x="248869" y="56437"/>
                </a:lnTo>
                <a:lnTo>
                  <a:pt x="254963" y="58437"/>
                </a:lnTo>
                <a:lnTo>
                  <a:pt x="263294" y="61199"/>
                </a:lnTo>
                <a:close/>
                <a:moveTo>
                  <a:pt x="248869" y="0"/>
                </a:moveTo>
                <a:lnTo>
                  <a:pt x="306330" y="95728"/>
                </a:lnTo>
                <a:lnTo>
                  <a:pt x="269705" y="83494"/>
                </a:lnTo>
                <a:lnTo>
                  <a:pt x="248846" y="57437"/>
                </a:lnTo>
                <a:lnTo>
                  <a:pt x="227999" y="83512"/>
                </a:lnTo>
                <a:lnTo>
                  <a:pt x="191456" y="95728"/>
                </a:lnTo>
                <a:close/>
              </a:path>
            </a:pathLst>
          </a:custGeom>
          <a:solidFill>
            <a:schemeClr val="accent1"/>
          </a:solidFill>
          <a:ln>
            <a:noFill/>
          </a:ln>
        </p:spPr>
      </p:sp>
      <p:pic>
        <p:nvPicPr>
          <p:cNvPr id="24" name="Picture 2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856857" y="102662"/>
            <a:ext cx="2235555" cy="513265"/>
          </a:xfrm>
          <a:prstGeom prst="rect">
            <a:avLst/>
          </a:prstGeom>
        </p:spPr>
      </p:pic>
      <p:sp>
        <p:nvSpPr>
          <p:cNvPr id="25" name="文本框 1"/>
          <p:cNvSpPr txBox="1"/>
          <p:nvPr/>
        </p:nvSpPr>
        <p:spPr>
          <a:xfrm>
            <a:off x="315361" y="30995"/>
            <a:ext cx="6760184" cy="923330"/>
          </a:xfrm>
          <a:prstGeom prst="rect">
            <a:avLst/>
          </a:prstGeom>
          <a:noFill/>
        </p:spPr>
        <p:txBody>
          <a:bodyPr wrap="none" rtlCol="0">
            <a:spAutoFit/>
          </a:bodyPr>
          <a:lstStyle/>
          <a:p>
            <a:r>
              <a:rPr lang="en-US" altLang="zh-CN" sz="5400" b="1" smtClean="0">
                <a:solidFill>
                  <a:srgbClr val="0176A3"/>
                </a:solidFill>
                <a:latin typeface="Segoe UI" panose="020B0502040204020203" pitchFamily="34" charset="0"/>
                <a:cs typeface="Segoe UI" panose="020B0502040204020203" pitchFamily="34" charset="0"/>
              </a:rPr>
              <a:t>Super Adapt</a:t>
            </a:r>
            <a:r>
              <a:rPr lang="vi-VN" altLang="zh-CN" sz="5400" b="1" smtClean="0">
                <a:solidFill>
                  <a:srgbClr val="0176A3"/>
                </a:solidFill>
                <a:latin typeface="Segoe UI" panose="020B0502040204020203" pitchFamily="34" charset="0"/>
                <a:cs typeface="Segoe UI" panose="020B0502040204020203" pitchFamily="34" charset="0"/>
              </a:rPr>
              <a:t> </a:t>
            </a:r>
            <a:r>
              <a:rPr lang="vi-VN" altLang="zh-CN" sz="2400" b="1" smtClean="0">
                <a:solidFill>
                  <a:srgbClr val="0176A3"/>
                </a:solidFill>
                <a:latin typeface="Segoe UI" panose="020B0502040204020203" pitchFamily="34" charset="0"/>
                <a:cs typeface="Segoe UI" panose="020B0502040204020203" pitchFamily="34" charset="0"/>
              </a:rPr>
              <a:t>(Siêu thích ứng)</a:t>
            </a:r>
            <a:endParaRPr lang="zh-CN" altLang="en-US" sz="2400" b="1">
              <a:solidFill>
                <a:srgbClr val="0176A3"/>
              </a:solidFill>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19621549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文本框 33"/>
          <p:cNvSpPr txBox="1"/>
          <p:nvPr/>
        </p:nvSpPr>
        <p:spPr>
          <a:xfrm>
            <a:off x="157764" y="1374427"/>
            <a:ext cx="3091039" cy="461665"/>
          </a:xfrm>
          <a:prstGeom prst="rect">
            <a:avLst/>
          </a:prstGeom>
          <a:noFill/>
        </p:spPr>
        <p:txBody>
          <a:bodyPr wrap="none" rtlCol="0">
            <a:spAutoFit/>
          </a:bodyPr>
          <a:lstStyle/>
          <a:p>
            <a:r>
              <a:rPr lang="en-US" altLang="zh-CN" sz="2400" b="1" err="1" smtClean="0">
                <a:solidFill>
                  <a:srgbClr val="C00000"/>
                </a:solidFill>
                <a:latin typeface="Segoe UI" panose="020B0502040204020203" pitchFamily="34" charset="0"/>
                <a:ea typeface="Segoe UI" panose="020B0502040204020203" pitchFamily="34" charset="0"/>
                <a:cs typeface="Segoe UI" panose="020B0502040204020203" pitchFamily="34" charset="0"/>
              </a:rPr>
              <a:t>Dòng</a:t>
            </a:r>
            <a:r>
              <a:rPr lang="en-US" altLang="zh-CN" sz="2400" b="1" smtClean="0">
                <a:solidFill>
                  <a:srgbClr val="C00000"/>
                </a:solidFill>
                <a:latin typeface="Segoe UI" panose="020B0502040204020203" pitchFamily="34" charset="0"/>
                <a:ea typeface="Segoe UI" panose="020B0502040204020203" pitchFamily="34" charset="0"/>
                <a:cs typeface="Segoe UI" panose="020B0502040204020203" pitchFamily="34" charset="0"/>
              </a:rPr>
              <a:t> HAC-1231- S2</a:t>
            </a:r>
            <a:endParaRPr lang="zh-CN" altLang="en-US" sz="2400" b="1">
              <a:solidFill>
                <a:srgbClr val="C00000"/>
              </a:solidFill>
              <a:latin typeface="Segoe UI" panose="020B0502040204020203" pitchFamily="34" charset="0"/>
              <a:cs typeface="Segoe UI" panose="020B0502040204020203" pitchFamily="34" charset="0"/>
            </a:endParaRPr>
          </a:p>
        </p:txBody>
      </p:sp>
      <p:grpSp>
        <p:nvGrpSpPr>
          <p:cNvPr id="3" name="组合 2"/>
          <p:cNvGrpSpPr/>
          <p:nvPr/>
        </p:nvGrpSpPr>
        <p:grpSpPr>
          <a:xfrm>
            <a:off x="207769" y="2102651"/>
            <a:ext cx="4536814" cy="2888013"/>
            <a:chOff x="35389" y="1701993"/>
            <a:chExt cx="5159233" cy="3284229"/>
          </a:xfrm>
        </p:grpSpPr>
        <p:pic>
          <p:nvPicPr>
            <p:cNvPr id="62" name="图片 61"/>
            <p:cNvPicPr>
              <a:picLocks noChangeAspect="1"/>
            </p:cNvPicPr>
            <p:nvPr/>
          </p:nvPicPr>
          <p:blipFill rotWithShape="1">
            <a:blip r:embed="rId3" cstate="print">
              <a:extLst>
                <a:ext uri="{28A0092B-C50C-407E-A947-70E740481C1C}">
                  <a14:useLocalDpi xmlns:a14="http://schemas.microsoft.com/office/drawing/2010/main" val="0"/>
                </a:ext>
              </a:extLst>
            </a:blip>
            <a:srcRect l="18154" t="21904" r="32188" b="12517"/>
            <a:stretch/>
          </p:blipFill>
          <p:spPr>
            <a:xfrm>
              <a:off x="3195524" y="1701993"/>
              <a:ext cx="1126792" cy="961265"/>
            </a:xfrm>
            <a:prstGeom prst="rect">
              <a:avLst/>
            </a:prstGeom>
          </p:spPr>
        </p:pic>
        <p:pic>
          <p:nvPicPr>
            <p:cNvPr id="63" name="图片 62"/>
            <p:cNvPicPr>
              <a:picLocks noChangeAspect="1"/>
            </p:cNvPicPr>
            <p:nvPr/>
          </p:nvPicPr>
          <p:blipFill rotWithShape="1">
            <a:blip r:embed="rId4" cstate="print">
              <a:extLst>
                <a:ext uri="{28A0092B-C50C-407E-A947-70E740481C1C}">
                  <a14:useLocalDpi xmlns:a14="http://schemas.microsoft.com/office/drawing/2010/main" val="0"/>
                </a:ext>
              </a:extLst>
            </a:blip>
            <a:srcRect l="21223" t="27852" r="21359" b="26352"/>
            <a:stretch/>
          </p:blipFill>
          <p:spPr>
            <a:xfrm>
              <a:off x="556437" y="1791530"/>
              <a:ext cx="1723081" cy="916213"/>
            </a:xfrm>
            <a:prstGeom prst="rect">
              <a:avLst/>
            </a:prstGeom>
          </p:spPr>
        </p:pic>
        <p:sp>
          <p:nvSpPr>
            <p:cNvPr id="64" name="文本框 63"/>
            <p:cNvSpPr txBox="1"/>
            <p:nvPr/>
          </p:nvSpPr>
          <p:spPr>
            <a:xfrm>
              <a:off x="35389" y="2739236"/>
              <a:ext cx="2378861" cy="332502"/>
            </a:xfrm>
            <a:prstGeom prst="rect">
              <a:avLst/>
            </a:prstGeom>
            <a:noFill/>
          </p:spPr>
          <p:txBody>
            <a:bodyPr wrap="square" rtlCol="0">
              <a:spAutoFit/>
            </a:bodyPr>
            <a:lstStyle/>
            <a:p>
              <a:r>
                <a:rPr lang="en-US" altLang="zh-CN" sz="1300" smtClean="0">
                  <a:latin typeface="Segoe UI" panose="020B0502040204020203" pitchFamily="34" charset="0"/>
                  <a:cs typeface="Segoe UI" panose="020B0502040204020203" pitchFamily="34" charset="0"/>
                </a:rPr>
                <a:t>HAC-HFW1231R-Z-A(-DP)</a:t>
              </a:r>
              <a:endParaRPr lang="zh-CN" altLang="en-US" sz="1300">
                <a:latin typeface="Segoe UI" panose="020B0502040204020203" pitchFamily="34" charset="0"/>
                <a:cs typeface="Segoe UI" panose="020B0502040204020203" pitchFamily="34" charset="0"/>
              </a:endParaRPr>
            </a:p>
          </p:txBody>
        </p:sp>
        <p:sp>
          <p:nvSpPr>
            <p:cNvPr id="65" name="文本框 64"/>
            <p:cNvSpPr txBox="1"/>
            <p:nvPr/>
          </p:nvSpPr>
          <p:spPr>
            <a:xfrm>
              <a:off x="2556888" y="2739236"/>
              <a:ext cx="2637734" cy="332502"/>
            </a:xfrm>
            <a:prstGeom prst="rect">
              <a:avLst/>
            </a:prstGeom>
            <a:noFill/>
          </p:spPr>
          <p:txBody>
            <a:bodyPr wrap="square" rtlCol="0">
              <a:spAutoFit/>
            </a:bodyPr>
            <a:lstStyle/>
            <a:p>
              <a:r>
                <a:rPr lang="en-US" altLang="zh-CN" sz="1300" smtClean="0">
                  <a:latin typeface="Segoe UI" panose="020B0502040204020203" pitchFamily="34" charset="0"/>
                  <a:cs typeface="Segoe UI" panose="020B0502040204020203" pitchFamily="34" charset="0"/>
                </a:rPr>
                <a:t>HAC-HDBW1231RA-Z-A(-DP)</a:t>
              </a:r>
              <a:endParaRPr lang="zh-CN" altLang="en-US" sz="1300">
                <a:latin typeface="Segoe UI" panose="020B0502040204020203" pitchFamily="34" charset="0"/>
                <a:cs typeface="Segoe UI" panose="020B0502040204020203" pitchFamily="34" charset="0"/>
              </a:endParaRPr>
            </a:p>
          </p:txBody>
        </p:sp>
        <p:pic>
          <p:nvPicPr>
            <p:cNvPr id="66" name="图片 65"/>
            <p:cNvPicPr>
              <a:picLocks noChangeAspect="1"/>
            </p:cNvPicPr>
            <p:nvPr/>
          </p:nvPicPr>
          <p:blipFill rotWithShape="1">
            <a:blip r:embed="rId5" cstate="print">
              <a:extLst>
                <a:ext uri="{28A0092B-C50C-407E-A947-70E740481C1C}">
                  <a14:useLocalDpi xmlns:a14="http://schemas.microsoft.com/office/drawing/2010/main" val="0"/>
                </a:ext>
              </a:extLst>
            </a:blip>
            <a:srcRect l="30287" t="23129" r="29713" b="22177"/>
            <a:stretch/>
          </p:blipFill>
          <p:spPr>
            <a:xfrm>
              <a:off x="812138" y="3521248"/>
              <a:ext cx="1057945" cy="964387"/>
            </a:xfrm>
            <a:prstGeom prst="rect">
              <a:avLst/>
            </a:prstGeom>
          </p:spPr>
        </p:pic>
        <p:pic>
          <p:nvPicPr>
            <p:cNvPr id="67" name="图片 66"/>
            <p:cNvPicPr>
              <a:picLocks noChangeAspect="1"/>
            </p:cNvPicPr>
            <p:nvPr/>
          </p:nvPicPr>
          <p:blipFill rotWithShape="1">
            <a:blip r:embed="rId6" cstate="print">
              <a:extLst>
                <a:ext uri="{28A0092B-C50C-407E-A947-70E740481C1C}">
                  <a14:useLocalDpi xmlns:a14="http://schemas.microsoft.com/office/drawing/2010/main" val="0"/>
                </a:ext>
              </a:extLst>
            </a:blip>
            <a:srcRect l="27748" t="20272" r="31708" b="14558"/>
            <a:stretch/>
          </p:blipFill>
          <p:spPr>
            <a:xfrm>
              <a:off x="3285010" y="3461484"/>
              <a:ext cx="967743" cy="1037022"/>
            </a:xfrm>
            <a:prstGeom prst="rect">
              <a:avLst/>
            </a:prstGeom>
          </p:spPr>
        </p:pic>
        <p:sp>
          <p:nvSpPr>
            <p:cNvPr id="68" name="文本框 67"/>
            <p:cNvSpPr txBox="1"/>
            <p:nvPr/>
          </p:nvSpPr>
          <p:spPr>
            <a:xfrm>
              <a:off x="2635741" y="4653720"/>
              <a:ext cx="2419729" cy="332502"/>
            </a:xfrm>
            <a:prstGeom prst="rect">
              <a:avLst/>
            </a:prstGeom>
            <a:noFill/>
          </p:spPr>
          <p:txBody>
            <a:bodyPr wrap="square" rtlCol="0">
              <a:spAutoFit/>
            </a:bodyPr>
            <a:lstStyle/>
            <a:p>
              <a:r>
                <a:rPr lang="en-US" altLang="zh-CN" sz="1300" smtClean="0">
                  <a:latin typeface="Segoe UI" panose="020B0502040204020203" pitchFamily="34" charset="0"/>
                  <a:cs typeface="Segoe UI" panose="020B0502040204020203" pitchFamily="34" charset="0"/>
                </a:rPr>
                <a:t>HAC-HDW1231T-Z-A(-DP)</a:t>
              </a:r>
              <a:endParaRPr lang="zh-CN" altLang="en-US" sz="1300">
                <a:latin typeface="Segoe UI" panose="020B0502040204020203" pitchFamily="34" charset="0"/>
                <a:cs typeface="Segoe UI" panose="020B0502040204020203" pitchFamily="34" charset="0"/>
              </a:endParaRPr>
            </a:p>
          </p:txBody>
        </p:sp>
      </p:grpSp>
      <p:sp>
        <p:nvSpPr>
          <p:cNvPr id="69" name="矩形 68"/>
          <p:cNvSpPr/>
          <p:nvPr/>
        </p:nvSpPr>
        <p:spPr>
          <a:xfrm>
            <a:off x="991430" y="5654654"/>
            <a:ext cx="2694468" cy="301804"/>
          </a:xfrm>
          <a:prstGeom prst="rect">
            <a:avLst/>
          </a:prstGeom>
          <a:solidFill>
            <a:srgbClr val="002060"/>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altLang="zh-CN" sz="1600" err="1">
                <a:latin typeface="Segoe UI" panose="020B0502040204020203" pitchFamily="34" charset="0"/>
                <a:cs typeface="Segoe UI" panose="020B0502040204020203" pitchFamily="34" charset="0"/>
              </a:rPr>
              <a:t>Ống</a:t>
            </a:r>
            <a:r>
              <a:rPr lang="en-US" altLang="zh-CN" sz="1600">
                <a:latin typeface="Segoe UI" panose="020B0502040204020203" pitchFamily="34" charset="0"/>
                <a:cs typeface="Segoe UI" panose="020B0502040204020203" pitchFamily="34" charset="0"/>
              </a:rPr>
              <a:t> </a:t>
            </a:r>
            <a:r>
              <a:rPr lang="en-US" altLang="zh-CN" sz="1600" err="1">
                <a:latin typeface="Segoe UI" panose="020B0502040204020203" pitchFamily="34" charset="0"/>
                <a:cs typeface="Segoe UI" panose="020B0502040204020203" pitchFamily="34" charset="0"/>
              </a:rPr>
              <a:t>kính</a:t>
            </a:r>
            <a:r>
              <a:rPr lang="en-US" altLang="zh-CN" sz="1600">
                <a:latin typeface="Segoe UI" panose="020B0502040204020203" pitchFamily="34" charset="0"/>
                <a:cs typeface="Segoe UI" panose="020B0502040204020203" pitchFamily="34" charset="0"/>
              </a:rPr>
              <a:t> </a:t>
            </a:r>
            <a:r>
              <a:rPr lang="en-US" altLang="zh-CN" sz="1600" err="1">
                <a:latin typeface="Segoe UI" panose="020B0502040204020203" pitchFamily="34" charset="0"/>
                <a:cs typeface="Segoe UI" panose="020B0502040204020203" pitchFamily="34" charset="0"/>
              </a:rPr>
              <a:t>điều</a:t>
            </a:r>
            <a:r>
              <a:rPr lang="en-US" altLang="zh-CN" sz="1600">
                <a:latin typeface="Segoe UI" panose="020B0502040204020203" pitchFamily="34" charset="0"/>
                <a:cs typeface="Segoe UI" panose="020B0502040204020203" pitchFamily="34" charset="0"/>
              </a:rPr>
              <a:t> </a:t>
            </a:r>
            <a:r>
              <a:rPr lang="en-US" altLang="zh-CN" sz="1600" err="1">
                <a:latin typeface="Segoe UI" panose="020B0502040204020203" pitchFamily="34" charset="0"/>
                <a:cs typeface="Segoe UI" panose="020B0502040204020203" pitchFamily="34" charset="0"/>
              </a:rPr>
              <a:t>chỉnh</a:t>
            </a:r>
            <a:r>
              <a:rPr lang="en-US" altLang="zh-CN" sz="1600">
                <a:latin typeface="Segoe UI" panose="020B0502040204020203" pitchFamily="34" charset="0"/>
                <a:cs typeface="Segoe UI" panose="020B0502040204020203" pitchFamily="34" charset="0"/>
              </a:rPr>
              <a:t> </a:t>
            </a:r>
            <a:r>
              <a:rPr lang="en-US" altLang="zh-CN" sz="1600" err="1">
                <a:latin typeface="Segoe UI" panose="020B0502040204020203" pitchFamily="34" charset="0"/>
                <a:cs typeface="Segoe UI" panose="020B0502040204020203" pitchFamily="34" charset="0"/>
              </a:rPr>
              <a:t>tiêu</a:t>
            </a:r>
            <a:r>
              <a:rPr lang="en-US" altLang="zh-CN" sz="1600">
                <a:latin typeface="Segoe UI" panose="020B0502040204020203" pitchFamily="34" charset="0"/>
                <a:cs typeface="Segoe UI" panose="020B0502040204020203" pitchFamily="34" charset="0"/>
              </a:rPr>
              <a:t> </a:t>
            </a:r>
            <a:r>
              <a:rPr lang="en-US" altLang="zh-CN" sz="1600" err="1">
                <a:latin typeface="Segoe UI" panose="020B0502040204020203" pitchFamily="34" charset="0"/>
                <a:cs typeface="Segoe UI" panose="020B0502040204020203" pitchFamily="34" charset="0"/>
              </a:rPr>
              <a:t>cự</a:t>
            </a:r>
            <a:endParaRPr lang="zh-CN" altLang="en-US" sz="1600">
              <a:latin typeface="Segoe UI" panose="020B0502040204020203" pitchFamily="34" charset="0"/>
              <a:cs typeface="Segoe UI" panose="020B0502040204020203" pitchFamily="34" charset="0"/>
            </a:endParaRPr>
          </a:p>
        </p:txBody>
      </p:sp>
      <p:pic>
        <p:nvPicPr>
          <p:cNvPr id="70" name="图片 69"/>
          <p:cNvPicPr>
            <a:picLocks noChangeAspect="1"/>
          </p:cNvPicPr>
          <p:nvPr/>
        </p:nvPicPr>
        <p:blipFill rotWithShape="1">
          <a:blip r:embed="rId7" cstate="print">
            <a:extLst>
              <a:ext uri="{28A0092B-C50C-407E-A947-70E740481C1C}">
                <a14:useLocalDpi xmlns:a14="http://schemas.microsoft.com/office/drawing/2010/main" val="0"/>
              </a:ext>
            </a:extLst>
          </a:blip>
          <a:srcRect l="21066" t="22133" r="18985" b="29426"/>
          <a:stretch/>
        </p:blipFill>
        <p:spPr>
          <a:xfrm>
            <a:off x="6280693" y="1678195"/>
            <a:ext cx="1202180" cy="647614"/>
          </a:xfrm>
          <a:prstGeom prst="rect">
            <a:avLst/>
          </a:prstGeom>
        </p:spPr>
      </p:pic>
      <p:pic>
        <p:nvPicPr>
          <p:cNvPr id="71" name="图片 70"/>
          <p:cNvPicPr>
            <a:picLocks noChangeAspect="1"/>
          </p:cNvPicPr>
          <p:nvPr/>
        </p:nvPicPr>
        <p:blipFill rotWithShape="1">
          <a:blip r:embed="rId8" cstate="print">
            <a:extLst>
              <a:ext uri="{28A0092B-C50C-407E-A947-70E740481C1C}">
                <a14:useLocalDpi xmlns:a14="http://schemas.microsoft.com/office/drawing/2010/main" val="0"/>
              </a:ext>
            </a:extLst>
          </a:blip>
          <a:srcRect l="24495" t="23769" r="19904" b="31741"/>
          <a:stretch/>
        </p:blipFill>
        <p:spPr>
          <a:xfrm>
            <a:off x="8556788" y="1710796"/>
            <a:ext cx="1054572" cy="562552"/>
          </a:xfrm>
          <a:prstGeom prst="rect">
            <a:avLst/>
          </a:prstGeom>
        </p:spPr>
      </p:pic>
      <p:sp>
        <p:nvSpPr>
          <p:cNvPr id="72" name="文本框 71"/>
          <p:cNvSpPr txBox="1"/>
          <p:nvPr/>
        </p:nvSpPr>
        <p:spPr>
          <a:xfrm>
            <a:off x="5851479" y="2433047"/>
            <a:ext cx="1932787" cy="292388"/>
          </a:xfrm>
          <a:prstGeom prst="rect">
            <a:avLst/>
          </a:prstGeom>
          <a:noFill/>
        </p:spPr>
        <p:txBody>
          <a:bodyPr wrap="square" rtlCol="0">
            <a:spAutoFit/>
          </a:bodyPr>
          <a:lstStyle/>
          <a:p>
            <a:r>
              <a:rPr lang="en-US" altLang="zh-CN" sz="1300" smtClean="0">
                <a:latin typeface="Segoe UI" panose="020B0502040204020203" pitchFamily="34" charset="0"/>
                <a:cs typeface="Segoe UI" panose="020B0502040204020203" pitchFamily="34" charset="0"/>
              </a:rPr>
              <a:t>HAC-HFW1231TM-A</a:t>
            </a:r>
            <a:endParaRPr lang="zh-CN" altLang="en-US" sz="1300">
              <a:latin typeface="Segoe UI" panose="020B0502040204020203" pitchFamily="34" charset="0"/>
              <a:cs typeface="Segoe UI" panose="020B0502040204020203" pitchFamily="34" charset="0"/>
            </a:endParaRPr>
          </a:p>
        </p:txBody>
      </p:sp>
      <p:sp>
        <p:nvSpPr>
          <p:cNvPr id="73" name="文本框 72"/>
          <p:cNvSpPr txBox="1"/>
          <p:nvPr/>
        </p:nvSpPr>
        <p:spPr>
          <a:xfrm>
            <a:off x="7890577" y="2433047"/>
            <a:ext cx="2220686" cy="292388"/>
          </a:xfrm>
          <a:prstGeom prst="rect">
            <a:avLst/>
          </a:prstGeom>
          <a:noFill/>
        </p:spPr>
        <p:txBody>
          <a:bodyPr wrap="square" rtlCol="0">
            <a:spAutoFit/>
          </a:bodyPr>
          <a:lstStyle/>
          <a:p>
            <a:r>
              <a:rPr lang="en-US" altLang="zh-CN" sz="1300" smtClean="0">
                <a:latin typeface="Segoe UI" panose="020B0502040204020203" pitchFamily="34" charset="0"/>
                <a:cs typeface="Segoe UI" panose="020B0502040204020203" pitchFamily="34" charset="0"/>
              </a:rPr>
              <a:t>HAC-HFW1231TLM-I6(-A)</a:t>
            </a:r>
            <a:endParaRPr lang="zh-CN" altLang="en-US" sz="1300">
              <a:latin typeface="Segoe UI" panose="020B0502040204020203" pitchFamily="34" charset="0"/>
              <a:cs typeface="Segoe UI" panose="020B0502040204020203" pitchFamily="34" charset="0"/>
            </a:endParaRPr>
          </a:p>
        </p:txBody>
      </p:sp>
      <p:pic>
        <p:nvPicPr>
          <p:cNvPr id="74" name="图片 73"/>
          <p:cNvPicPr>
            <a:picLocks noChangeAspect="1"/>
          </p:cNvPicPr>
          <p:nvPr/>
        </p:nvPicPr>
        <p:blipFill rotWithShape="1">
          <a:blip r:embed="rId9" cstate="print">
            <a:extLst>
              <a:ext uri="{28A0092B-C50C-407E-A947-70E740481C1C}">
                <a14:useLocalDpi xmlns:a14="http://schemas.microsoft.com/office/drawing/2010/main" val="0"/>
              </a:ext>
            </a:extLst>
          </a:blip>
          <a:srcRect l="35367" t="23537" r="32888" b="32517"/>
          <a:stretch/>
        </p:blipFill>
        <p:spPr>
          <a:xfrm>
            <a:off x="10777529" y="1680281"/>
            <a:ext cx="716070" cy="660830"/>
          </a:xfrm>
          <a:prstGeom prst="rect">
            <a:avLst/>
          </a:prstGeom>
        </p:spPr>
      </p:pic>
      <p:sp>
        <p:nvSpPr>
          <p:cNvPr id="75" name="文本框 74"/>
          <p:cNvSpPr txBox="1"/>
          <p:nvPr/>
        </p:nvSpPr>
        <p:spPr>
          <a:xfrm>
            <a:off x="10044947" y="2433047"/>
            <a:ext cx="2125464" cy="292388"/>
          </a:xfrm>
          <a:prstGeom prst="rect">
            <a:avLst/>
          </a:prstGeom>
          <a:noFill/>
        </p:spPr>
        <p:txBody>
          <a:bodyPr wrap="square" rtlCol="0">
            <a:spAutoFit/>
          </a:bodyPr>
          <a:lstStyle/>
          <a:p>
            <a:r>
              <a:rPr lang="en-US" altLang="zh-CN" sz="1300" smtClean="0">
                <a:latin typeface="Segoe UI" panose="020B0502040204020203" pitchFamily="34" charset="0"/>
                <a:cs typeface="Segoe UI" panose="020B0502040204020203" pitchFamily="34" charset="0"/>
              </a:rPr>
              <a:t>HAC-HDW1231TMQ-A</a:t>
            </a:r>
            <a:endParaRPr lang="zh-CN" altLang="en-US" sz="1300">
              <a:latin typeface="Segoe UI" panose="020B0502040204020203" pitchFamily="34" charset="0"/>
              <a:cs typeface="Segoe UI" panose="020B0502040204020203" pitchFamily="34" charset="0"/>
            </a:endParaRPr>
          </a:p>
        </p:txBody>
      </p:sp>
      <p:pic>
        <p:nvPicPr>
          <p:cNvPr id="76" name="图片 75"/>
          <p:cNvPicPr>
            <a:picLocks noChangeAspect="1"/>
          </p:cNvPicPr>
          <p:nvPr/>
        </p:nvPicPr>
        <p:blipFill rotWithShape="1">
          <a:blip r:embed="rId10" cstate="print">
            <a:extLst>
              <a:ext uri="{28A0092B-C50C-407E-A947-70E740481C1C}">
                <a14:useLocalDpi xmlns:a14="http://schemas.microsoft.com/office/drawing/2010/main" val="0"/>
              </a:ext>
            </a:extLst>
          </a:blip>
          <a:srcRect l="30287" t="21225" r="29894" b="21088"/>
          <a:stretch/>
        </p:blipFill>
        <p:spPr>
          <a:xfrm>
            <a:off x="7435697" y="2957337"/>
            <a:ext cx="721198" cy="696554"/>
          </a:xfrm>
          <a:prstGeom prst="rect">
            <a:avLst/>
          </a:prstGeom>
        </p:spPr>
      </p:pic>
      <p:pic>
        <p:nvPicPr>
          <p:cNvPr id="77" name="图片 76"/>
          <p:cNvPicPr>
            <a:picLocks noChangeAspect="1"/>
          </p:cNvPicPr>
          <p:nvPr/>
        </p:nvPicPr>
        <p:blipFill rotWithShape="1">
          <a:blip r:embed="rId11" cstate="print">
            <a:extLst>
              <a:ext uri="{28A0092B-C50C-407E-A947-70E740481C1C}">
                <a14:useLocalDpi xmlns:a14="http://schemas.microsoft.com/office/drawing/2010/main" val="0"/>
              </a:ext>
            </a:extLst>
          </a:blip>
          <a:srcRect l="38878" t="9614" r="25306" b="19181"/>
          <a:stretch/>
        </p:blipFill>
        <p:spPr>
          <a:xfrm>
            <a:off x="5644860" y="2969860"/>
            <a:ext cx="705139" cy="684043"/>
          </a:xfrm>
          <a:prstGeom prst="rect">
            <a:avLst/>
          </a:prstGeom>
        </p:spPr>
      </p:pic>
      <p:sp>
        <p:nvSpPr>
          <p:cNvPr id="78" name="文本框 77"/>
          <p:cNvSpPr txBox="1"/>
          <p:nvPr/>
        </p:nvSpPr>
        <p:spPr>
          <a:xfrm>
            <a:off x="5130797" y="3732907"/>
            <a:ext cx="1711830" cy="292388"/>
          </a:xfrm>
          <a:prstGeom prst="rect">
            <a:avLst/>
          </a:prstGeom>
          <a:noFill/>
        </p:spPr>
        <p:txBody>
          <a:bodyPr wrap="square" rtlCol="0">
            <a:spAutoFit/>
          </a:bodyPr>
          <a:lstStyle/>
          <a:p>
            <a:r>
              <a:rPr lang="en-US" altLang="zh-CN" sz="1300" smtClean="0">
                <a:latin typeface="Segoe UI" panose="020B0502040204020203" pitchFamily="34" charset="0"/>
                <a:cs typeface="Segoe UI" panose="020B0502040204020203" pitchFamily="34" charset="0"/>
              </a:rPr>
              <a:t>HAC-HDW1231TQ-A</a:t>
            </a:r>
            <a:endParaRPr lang="zh-CN" altLang="en-US" sz="1300">
              <a:latin typeface="Segoe UI" panose="020B0502040204020203" pitchFamily="34" charset="0"/>
              <a:cs typeface="Segoe UI" panose="020B0502040204020203" pitchFamily="34" charset="0"/>
            </a:endParaRPr>
          </a:p>
        </p:txBody>
      </p:sp>
      <p:sp>
        <p:nvSpPr>
          <p:cNvPr id="79" name="文本框 78"/>
          <p:cNvSpPr txBox="1"/>
          <p:nvPr/>
        </p:nvSpPr>
        <p:spPr>
          <a:xfrm>
            <a:off x="6891364" y="3732907"/>
            <a:ext cx="1930536" cy="292388"/>
          </a:xfrm>
          <a:prstGeom prst="rect">
            <a:avLst/>
          </a:prstGeom>
          <a:noFill/>
        </p:spPr>
        <p:txBody>
          <a:bodyPr wrap="square" rtlCol="0">
            <a:spAutoFit/>
          </a:bodyPr>
          <a:lstStyle/>
          <a:p>
            <a:r>
              <a:rPr lang="en-US" altLang="zh-CN" sz="1300" smtClean="0">
                <a:latin typeface="Segoe UI" panose="020B0502040204020203" pitchFamily="34" charset="0"/>
                <a:cs typeface="Segoe UI" panose="020B0502040204020203" pitchFamily="34" charset="0"/>
              </a:rPr>
              <a:t>HAC-HDBW1231EA-A</a:t>
            </a:r>
            <a:endParaRPr lang="zh-CN" altLang="en-US" sz="1300">
              <a:latin typeface="Segoe UI" panose="020B0502040204020203" pitchFamily="34" charset="0"/>
              <a:cs typeface="Segoe UI" panose="020B0502040204020203" pitchFamily="34" charset="0"/>
            </a:endParaRPr>
          </a:p>
        </p:txBody>
      </p:sp>
      <p:pic>
        <p:nvPicPr>
          <p:cNvPr id="80" name="图片 79"/>
          <p:cNvPicPr>
            <a:picLocks noChangeAspect="1"/>
          </p:cNvPicPr>
          <p:nvPr/>
        </p:nvPicPr>
        <p:blipFill rotWithShape="1">
          <a:blip r:embed="rId12" cstate="print">
            <a:extLst>
              <a:ext uri="{28A0092B-C50C-407E-A947-70E740481C1C}">
                <a14:useLocalDpi xmlns:a14="http://schemas.microsoft.com/office/drawing/2010/main" val="0"/>
              </a:ext>
            </a:extLst>
          </a:blip>
          <a:srcRect l="16213" t="26939" r="12086" b="33878"/>
          <a:stretch/>
        </p:blipFill>
        <p:spPr>
          <a:xfrm>
            <a:off x="10675698" y="3014759"/>
            <a:ext cx="1106950" cy="604937"/>
          </a:xfrm>
          <a:prstGeom prst="rect">
            <a:avLst/>
          </a:prstGeom>
        </p:spPr>
      </p:pic>
      <p:sp>
        <p:nvSpPr>
          <p:cNvPr id="81" name="文本框 80"/>
          <p:cNvSpPr txBox="1"/>
          <p:nvPr/>
        </p:nvSpPr>
        <p:spPr>
          <a:xfrm>
            <a:off x="10440479" y="3732907"/>
            <a:ext cx="1792161" cy="292388"/>
          </a:xfrm>
          <a:prstGeom prst="rect">
            <a:avLst/>
          </a:prstGeom>
          <a:noFill/>
        </p:spPr>
        <p:txBody>
          <a:bodyPr wrap="square" rtlCol="0">
            <a:spAutoFit/>
          </a:bodyPr>
          <a:lstStyle/>
          <a:p>
            <a:r>
              <a:rPr lang="en-US" altLang="zh-CN" sz="1300" smtClean="0">
                <a:latin typeface="Segoe UI" panose="020B0502040204020203" pitchFamily="34" charset="0"/>
                <a:cs typeface="Segoe UI" panose="020B0502040204020203" pitchFamily="34" charset="0"/>
              </a:rPr>
              <a:t>HAC-HFW1231CM(-A)</a:t>
            </a:r>
            <a:endParaRPr lang="zh-CN" altLang="en-US" sz="1300">
              <a:latin typeface="Segoe UI" panose="020B0502040204020203" pitchFamily="34" charset="0"/>
              <a:cs typeface="Segoe UI" panose="020B0502040204020203" pitchFamily="34" charset="0"/>
            </a:endParaRPr>
          </a:p>
        </p:txBody>
      </p:sp>
      <p:pic>
        <p:nvPicPr>
          <p:cNvPr id="82" name="图片 81"/>
          <p:cNvPicPr>
            <a:picLocks noChangeAspect="1"/>
          </p:cNvPicPr>
          <p:nvPr/>
        </p:nvPicPr>
        <p:blipFill rotWithShape="1">
          <a:blip r:embed="rId13" cstate="print">
            <a:extLst>
              <a:ext uri="{28A0092B-C50C-407E-A947-70E740481C1C}">
                <a14:useLocalDpi xmlns:a14="http://schemas.microsoft.com/office/drawing/2010/main" val="0"/>
              </a:ext>
            </a:extLst>
          </a:blip>
          <a:srcRect l="14852" t="26803" r="14399" b="31021"/>
          <a:stretch/>
        </p:blipFill>
        <p:spPr>
          <a:xfrm>
            <a:off x="9011302" y="2984579"/>
            <a:ext cx="1115980" cy="665295"/>
          </a:xfrm>
          <a:prstGeom prst="rect">
            <a:avLst/>
          </a:prstGeom>
        </p:spPr>
      </p:pic>
      <p:pic>
        <p:nvPicPr>
          <p:cNvPr id="83" name="图片 82"/>
          <p:cNvPicPr>
            <a:picLocks noChangeAspect="1"/>
          </p:cNvPicPr>
          <p:nvPr/>
        </p:nvPicPr>
        <p:blipFill rotWithShape="1">
          <a:blip r:embed="rId14" cstate="print">
            <a:extLst>
              <a:ext uri="{28A0092B-C50C-407E-A947-70E740481C1C}">
                <a14:useLocalDpi xmlns:a14="http://schemas.microsoft.com/office/drawing/2010/main" val="0"/>
              </a:ext>
            </a:extLst>
          </a:blip>
          <a:srcRect l="35367" t="23537" r="32888" b="32517"/>
          <a:stretch/>
        </p:blipFill>
        <p:spPr>
          <a:xfrm>
            <a:off x="8608441" y="4342093"/>
            <a:ext cx="805721" cy="743565"/>
          </a:xfrm>
          <a:prstGeom prst="rect">
            <a:avLst/>
          </a:prstGeom>
        </p:spPr>
      </p:pic>
      <p:sp>
        <p:nvSpPr>
          <p:cNvPr id="84" name="文本框 83"/>
          <p:cNvSpPr txBox="1"/>
          <p:nvPr/>
        </p:nvSpPr>
        <p:spPr>
          <a:xfrm>
            <a:off x="8780266" y="3734248"/>
            <a:ext cx="1725428" cy="292388"/>
          </a:xfrm>
          <a:prstGeom prst="rect">
            <a:avLst/>
          </a:prstGeom>
          <a:noFill/>
        </p:spPr>
        <p:txBody>
          <a:bodyPr wrap="square" rtlCol="0">
            <a:spAutoFit/>
          </a:bodyPr>
          <a:lstStyle/>
          <a:p>
            <a:r>
              <a:rPr lang="en-US" altLang="zh-CN" sz="1300" smtClean="0">
                <a:latin typeface="Segoe UI" panose="020B0502040204020203" pitchFamily="34" charset="0"/>
                <a:cs typeface="Segoe UI" panose="020B0502040204020203" pitchFamily="34" charset="0"/>
              </a:rPr>
              <a:t>HAC-HFW1231C-A</a:t>
            </a:r>
            <a:endParaRPr lang="zh-CN" altLang="en-US" sz="1300">
              <a:latin typeface="Segoe UI" panose="020B0502040204020203" pitchFamily="34" charset="0"/>
              <a:cs typeface="Segoe UI" panose="020B0502040204020203" pitchFamily="34" charset="0"/>
            </a:endParaRPr>
          </a:p>
        </p:txBody>
      </p:sp>
      <p:sp>
        <p:nvSpPr>
          <p:cNvPr id="85" name="文本框 84"/>
          <p:cNvSpPr txBox="1"/>
          <p:nvPr/>
        </p:nvSpPr>
        <p:spPr>
          <a:xfrm>
            <a:off x="7920043" y="5128823"/>
            <a:ext cx="2003275" cy="292388"/>
          </a:xfrm>
          <a:prstGeom prst="rect">
            <a:avLst/>
          </a:prstGeom>
          <a:noFill/>
        </p:spPr>
        <p:txBody>
          <a:bodyPr wrap="square" rtlCol="0">
            <a:spAutoFit/>
          </a:bodyPr>
          <a:lstStyle/>
          <a:p>
            <a:r>
              <a:rPr lang="en-US" altLang="zh-CN" sz="1300" smtClean="0">
                <a:latin typeface="Segoe UI" panose="020B0502040204020203" pitchFamily="34" charset="0"/>
                <a:cs typeface="Segoe UI" panose="020B0502040204020203" pitchFamily="34" charset="0"/>
              </a:rPr>
              <a:t>HAC-HDW1231TLMQ(-A)</a:t>
            </a:r>
            <a:endParaRPr lang="zh-CN" altLang="en-US" sz="1300">
              <a:latin typeface="Segoe UI" panose="020B0502040204020203" pitchFamily="34" charset="0"/>
              <a:cs typeface="Segoe UI" panose="020B0502040204020203" pitchFamily="34" charset="0"/>
            </a:endParaRPr>
          </a:p>
        </p:txBody>
      </p:sp>
      <p:pic>
        <p:nvPicPr>
          <p:cNvPr id="86" name="图片 85"/>
          <p:cNvPicPr>
            <a:picLocks noChangeAspect="1"/>
          </p:cNvPicPr>
          <p:nvPr/>
        </p:nvPicPr>
        <p:blipFill rotWithShape="1">
          <a:blip r:embed="rId15" cstate="print">
            <a:extLst>
              <a:ext uri="{28A0092B-C50C-407E-A947-70E740481C1C}">
                <a14:useLocalDpi xmlns:a14="http://schemas.microsoft.com/office/drawing/2010/main" val="0"/>
              </a:ext>
            </a:extLst>
          </a:blip>
          <a:srcRect l="26826" t="26123" r="25555" b="24898"/>
          <a:stretch/>
        </p:blipFill>
        <p:spPr>
          <a:xfrm>
            <a:off x="10797607" y="4398930"/>
            <a:ext cx="663566" cy="682525"/>
          </a:xfrm>
          <a:prstGeom prst="rect">
            <a:avLst/>
          </a:prstGeom>
        </p:spPr>
      </p:pic>
      <p:pic>
        <p:nvPicPr>
          <p:cNvPr id="87" name="图片 86"/>
          <p:cNvPicPr>
            <a:picLocks noChangeAspect="1"/>
          </p:cNvPicPr>
          <p:nvPr/>
        </p:nvPicPr>
        <p:blipFill rotWithShape="1">
          <a:blip r:embed="rId16" cstate="print">
            <a:extLst>
              <a:ext uri="{28A0092B-C50C-407E-A947-70E740481C1C}">
                <a14:useLocalDpi xmlns:a14="http://schemas.microsoft.com/office/drawing/2010/main" val="0"/>
              </a:ext>
            </a:extLst>
          </a:blip>
          <a:srcRect l="34006" t="26531" r="35427" b="25714"/>
          <a:stretch/>
        </p:blipFill>
        <p:spPr>
          <a:xfrm>
            <a:off x="6251905" y="4360148"/>
            <a:ext cx="692536" cy="721307"/>
          </a:xfrm>
          <a:prstGeom prst="rect">
            <a:avLst/>
          </a:prstGeom>
        </p:spPr>
      </p:pic>
      <p:sp>
        <p:nvSpPr>
          <p:cNvPr id="88" name="文本框 87"/>
          <p:cNvSpPr txBox="1"/>
          <p:nvPr/>
        </p:nvSpPr>
        <p:spPr>
          <a:xfrm>
            <a:off x="10237257" y="5128823"/>
            <a:ext cx="1933154" cy="292388"/>
          </a:xfrm>
          <a:prstGeom prst="rect">
            <a:avLst/>
          </a:prstGeom>
          <a:noFill/>
        </p:spPr>
        <p:txBody>
          <a:bodyPr wrap="square" rtlCol="0">
            <a:spAutoFit/>
          </a:bodyPr>
          <a:lstStyle/>
          <a:p>
            <a:r>
              <a:rPr lang="en-US" altLang="zh-CN" sz="1300" smtClean="0">
                <a:latin typeface="Segoe UI" panose="020B0502040204020203" pitchFamily="34" charset="0"/>
                <a:cs typeface="Segoe UI" panose="020B0502040204020203" pitchFamily="34" charset="0"/>
              </a:rPr>
              <a:t>HAC-HDW1231TRQ-A</a:t>
            </a:r>
            <a:endParaRPr lang="zh-CN" altLang="en-US" sz="1300">
              <a:latin typeface="Segoe UI" panose="020B0502040204020203" pitchFamily="34" charset="0"/>
              <a:cs typeface="Segoe UI" panose="020B0502040204020203" pitchFamily="34" charset="0"/>
            </a:endParaRPr>
          </a:p>
        </p:txBody>
      </p:sp>
      <p:sp>
        <p:nvSpPr>
          <p:cNvPr id="89" name="文本框 88"/>
          <p:cNvSpPr txBox="1"/>
          <p:nvPr/>
        </p:nvSpPr>
        <p:spPr>
          <a:xfrm>
            <a:off x="5748142" y="5130038"/>
            <a:ext cx="1643938" cy="291173"/>
          </a:xfrm>
          <a:prstGeom prst="rect">
            <a:avLst/>
          </a:prstGeom>
          <a:noFill/>
        </p:spPr>
        <p:txBody>
          <a:bodyPr wrap="square" rtlCol="0">
            <a:spAutoFit/>
          </a:bodyPr>
          <a:lstStyle/>
          <a:p>
            <a:r>
              <a:rPr lang="en-US" altLang="zh-CN" sz="1300" smtClean="0">
                <a:latin typeface="Segoe UI" panose="020B0502040204020203" pitchFamily="34" charset="0"/>
                <a:cs typeface="Segoe UI" panose="020B0502040204020203" pitchFamily="34" charset="0"/>
              </a:rPr>
              <a:t>HAC-HDW1231G-A</a:t>
            </a:r>
            <a:endParaRPr lang="zh-CN" altLang="en-US" sz="1300">
              <a:latin typeface="Segoe UI" panose="020B0502040204020203" pitchFamily="34" charset="0"/>
              <a:cs typeface="Segoe UI" panose="020B0502040204020203" pitchFamily="34" charset="0"/>
            </a:endParaRPr>
          </a:p>
        </p:txBody>
      </p:sp>
      <p:sp>
        <p:nvSpPr>
          <p:cNvPr id="90" name="矩形 89"/>
          <p:cNvSpPr/>
          <p:nvPr/>
        </p:nvSpPr>
        <p:spPr>
          <a:xfrm>
            <a:off x="7890577" y="5660620"/>
            <a:ext cx="2161754" cy="301804"/>
          </a:xfrm>
          <a:prstGeom prst="rect">
            <a:avLst/>
          </a:prstGeom>
          <a:solidFill>
            <a:srgbClr val="002060"/>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altLang="zh-CN" sz="1600" err="1" smtClean="0">
                <a:latin typeface="Segoe UI" panose="020B0502040204020203" pitchFamily="34" charset="0"/>
                <a:cs typeface="Segoe UI" panose="020B0502040204020203" pitchFamily="34" charset="0"/>
              </a:rPr>
              <a:t>Mã</a:t>
            </a:r>
            <a:r>
              <a:rPr lang="en-US" altLang="zh-CN" sz="1600" smtClean="0">
                <a:latin typeface="Segoe UI" panose="020B0502040204020203" pitchFamily="34" charset="0"/>
                <a:cs typeface="Segoe UI" panose="020B0502040204020203" pitchFamily="34" charset="0"/>
              </a:rPr>
              <a:t> </a:t>
            </a:r>
            <a:r>
              <a:rPr lang="en-US" altLang="zh-CN" sz="1600" err="1" smtClean="0">
                <a:latin typeface="Segoe UI" panose="020B0502040204020203" pitchFamily="34" charset="0"/>
                <a:cs typeface="Segoe UI" panose="020B0502040204020203" pitchFamily="34" charset="0"/>
              </a:rPr>
              <a:t>ống</a:t>
            </a:r>
            <a:r>
              <a:rPr lang="en-US" altLang="zh-CN" sz="1600" smtClean="0">
                <a:latin typeface="Segoe UI" panose="020B0502040204020203" pitchFamily="34" charset="0"/>
                <a:cs typeface="Segoe UI" panose="020B0502040204020203" pitchFamily="34" charset="0"/>
              </a:rPr>
              <a:t> </a:t>
            </a:r>
            <a:r>
              <a:rPr lang="en-US" altLang="zh-CN" sz="1600" err="1" smtClean="0">
                <a:latin typeface="Segoe UI" panose="020B0502040204020203" pitchFamily="34" charset="0"/>
                <a:cs typeface="Segoe UI" panose="020B0502040204020203" pitchFamily="34" charset="0"/>
              </a:rPr>
              <a:t>kính</a:t>
            </a:r>
            <a:r>
              <a:rPr lang="en-US" altLang="zh-CN" sz="1600" smtClean="0">
                <a:latin typeface="Segoe UI" panose="020B0502040204020203" pitchFamily="34" charset="0"/>
                <a:cs typeface="Segoe UI" panose="020B0502040204020203" pitchFamily="34" charset="0"/>
              </a:rPr>
              <a:t> </a:t>
            </a:r>
            <a:r>
              <a:rPr lang="en-US" altLang="zh-CN" sz="1600" err="1" smtClean="0">
                <a:latin typeface="Segoe UI" panose="020B0502040204020203" pitchFamily="34" charset="0"/>
                <a:cs typeface="Segoe UI" panose="020B0502040204020203" pitchFamily="34" charset="0"/>
              </a:rPr>
              <a:t>cố</a:t>
            </a:r>
            <a:r>
              <a:rPr lang="en-US" altLang="zh-CN" sz="1600" smtClean="0">
                <a:latin typeface="Segoe UI" panose="020B0502040204020203" pitchFamily="34" charset="0"/>
                <a:cs typeface="Segoe UI" panose="020B0502040204020203" pitchFamily="34" charset="0"/>
              </a:rPr>
              <a:t> </a:t>
            </a:r>
            <a:r>
              <a:rPr lang="en-US" altLang="zh-CN" sz="1600" err="1" smtClean="0">
                <a:latin typeface="Segoe UI" panose="020B0502040204020203" pitchFamily="34" charset="0"/>
                <a:cs typeface="Segoe UI" panose="020B0502040204020203" pitchFamily="34" charset="0"/>
              </a:rPr>
              <a:t>định</a:t>
            </a:r>
            <a:endParaRPr lang="zh-CN" altLang="en-US" sz="1600">
              <a:latin typeface="Segoe UI" panose="020B0502040204020203" pitchFamily="34" charset="0"/>
              <a:cs typeface="Segoe UI" panose="020B0502040204020203" pitchFamily="34" charset="0"/>
            </a:endParaRPr>
          </a:p>
        </p:txBody>
      </p:sp>
      <p:sp>
        <p:nvSpPr>
          <p:cNvPr id="91" name="文本框 90"/>
          <p:cNvSpPr txBox="1"/>
          <p:nvPr/>
        </p:nvSpPr>
        <p:spPr>
          <a:xfrm>
            <a:off x="2299640" y="6142918"/>
            <a:ext cx="7315923" cy="584775"/>
          </a:xfrm>
          <a:prstGeom prst="rect">
            <a:avLst/>
          </a:prstGeom>
          <a:noFill/>
        </p:spPr>
        <p:txBody>
          <a:bodyPr wrap="square" rtlCol="0">
            <a:spAutoFit/>
          </a:bodyPr>
          <a:lstStyle/>
          <a:p>
            <a:pPr algn="ctr"/>
            <a:r>
              <a:rPr lang="en-US" altLang="zh-CN" sz="1600" smtClean="0">
                <a:solidFill>
                  <a:srgbClr val="C00000"/>
                </a:solidFill>
                <a:latin typeface="Segoe UI" panose="020B0502040204020203" pitchFamily="34" charset="0"/>
                <a:cs typeface="Segoe UI" panose="020B0502040204020203" pitchFamily="34" charset="0"/>
              </a:rPr>
              <a:t>0.002Lux/F1.6, 3DNR, 130dB True WDR, Super Adapt,</a:t>
            </a:r>
          </a:p>
          <a:p>
            <a:pPr algn="ctr"/>
            <a:r>
              <a:rPr lang="en-US" altLang="zh-CN" sz="1600" err="1" smtClean="0">
                <a:solidFill>
                  <a:srgbClr val="C00000"/>
                </a:solidFill>
                <a:latin typeface="Segoe UI" panose="020B0502040204020203" pitchFamily="34" charset="0"/>
                <a:cs typeface="Segoe UI" panose="020B0502040204020203" pitchFamily="34" charset="0"/>
              </a:rPr>
              <a:t>Ông</a:t>
            </a:r>
            <a:r>
              <a:rPr lang="en-US" altLang="zh-CN" sz="1600" smtClean="0">
                <a:solidFill>
                  <a:srgbClr val="C00000"/>
                </a:solidFill>
                <a:latin typeface="Segoe UI" panose="020B0502040204020203" pitchFamily="34" charset="0"/>
                <a:cs typeface="Segoe UI" panose="020B0502040204020203" pitchFamily="34" charset="0"/>
              </a:rPr>
              <a:t> </a:t>
            </a:r>
            <a:r>
              <a:rPr lang="en-US" altLang="zh-CN" sz="1600" err="1" smtClean="0">
                <a:solidFill>
                  <a:srgbClr val="C00000"/>
                </a:solidFill>
                <a:latin typeface="Segoe UI" panose="020B0502040204020203" pitchFamily="34" charset="0"/>
                <a:cs typeface="Segoe UI" panose="020B0502040204020203" pitchFamily="34" charset="0"/>
              </a:rPr>
              <a:t>kính</a:t>
            </a:r>
            <a:r>
              <a:rPr lang="en-US" altLang="zh-CN" sz="1600" smtClean="0">
                <a:solidFill>
                  <a:srgbClr val="C00000"/>
                </a:solidFill>
                <a:latin typeface="Segoe UI" panose="020B0502040204020203" pitchFamily="34" charset="0"/>
                <a:cs typeface="Segoe UI" panose="020B0502040204020203" pitchFamily="34" charset="0"/>
              </a:rPr>
              <a:t> </a:t>
            </a:r>
            <a:r>
              <a:rPr lang="en-US" altLang="zh-CN" sz="1600" err="1" smtClean="0">
                <a:solidFill>
                  <a:srgbClr val="C00000"/>
                </a:solidFill>
                <a:latin typeface="Segoe UI" panose="020B0502040204020203" pitchFamily="34" charset="0"/>
                <a:cs typeface="Segoe UI" panose="020B0502040204020203" pitchFamily="34" charset="0"/>
              </a:rPr>
              <a:t>cố</a:t>
            </a:r>
            <a:r>
              <a:rPr lang="en-US" altLang="zh-CN" sz="1600" smtClean="0">
                <a:solidFill>
                  <a:srgbClr val="C00000"/>
                </a:solidFill>
                <a:latin typeface="Segoe UI" panose="020B0502040204020203" pitchFamily="34" charset="0"/>
                <a:cs typeface="Segoe UI" panose="020B0502040204020203" pitchFamily="34" charset="0"/>
              </a:rPr>
              <a:t> </a:t>
            </a:r>
            <a:r>
              <a:rPr lang="en-US" altLang="zh-CN" sz="1600" err="1" smtClean="0">
                <a:solidFill>
                  <a:srgbClr val="C00000"/>
                </a:solidFill>
                <a:latin typeface="Segoe UI" panose="020B0502040204020203" pitchFamily="34" charset="0"/>
                <a:cs typeface="Segoe UI" panose="020B0502040204020203" pitchFamily="34" charset="0"/>
              </a:rPr>
              <a:t>định</a:t>
            </a:r>
            <a:r>
              <a:rPr lang="en-US" altLang="zh-CN" sz="1600" smtClean="0">
                <a:solidFill>
                  <a:srgbClr val="C00000"/>
                </a:solidFill>
                <a:latin typeface="Segoe UI" panose="020B0502040204020203" pitchFamily="34" charset="0"/>
                <a:cs typeface="Segoe UI" panose="020B0502040204020203" pitchFamily="34" charset="0"/>
              </a:rPr>
              <a:t>/ </a:t>
            </a:r>
            <a:r>
              <a:rPr lang="en-US" altLang="zh-CN" sz="1600" err="1" smtClean="0">
                <a:solidFill>
                  <a:srgbClr val="C00000"/>
                </a:solidFill>
                <a:latin typeface="Segoe UI" panose="020B0502040204020203" pitchFamily="34" charset="0"/>
                <a:cs typeface="Segoe UI" panose="020B0502040204020203" pitchFamily="34" charset="0"/>
              </a:rPr>
              <a:t>Ông</a:t>
            </a:r>
            <a:r>
              <a:rPr lang="en-US" altLang="zh-CN" sz="1600" smtClean="0">
                <a:solidFill>
                  <a:srgbClr val="C00000"/>
                </a:solidFill>
                <a:latin typeface="Segoe UI" panose="020B0502040204020203" pitchFamily="34" charset="0"/>
                <a:cs typeface="Segoe UI" panose="020B0502040204020203" pitchFamily="34" charset="0"/>
              </a:rPr>
              <a:t> </a:t>
            </a:r>
            <a:r>
              <a:rPr lang="en-US" altLang="zh-CN" sz="1600" err="1" smtClean="0">
                <a:solidFill>
                  <a:srgbClr val="C00000"/>
                </a:solidFill>
                <a:latin typeface="Segoe UI" panose="020B0502040204020203" pitchFamily="34" charset="0"/>
                <a:cs typeface="Segoe UI" panose="020B0502040204020203" pitchFamily="34" charset="0"/>
              </a:rPr>
              <a:t>kính</a:t>
            </a:r>
            <a:r>
              <a:rPr lang="en-US" altLang="zh-CN" sz="1600" smtClean="0">
                <a:solidFill>
                  <a:srgbClr val="C00000"/>
                </a:solidFill>
                <a:latin typeface="Segoe UI" panose="020B0502040204020203" pitchFamily="34" charset="0"/>
                <a:cs typeface="Segoe UI" panose="020B0502040204020203" pitchFamily="34" charset="0"/>
              </a:rPr>
              <a:t> </a:t>
            </a:r>
            <a:r>
              <a:rPr lang="en-US" altLang="zh-CN" sz="1600" err="1" smtClean="0">
                <a:solidFill>
                  <a:srgbClr val="C00000"/>
                </a:solidFill>
                <a:latin typeface="Segoe UI" panose="020B0502040204020203" pitchFamily="34" charset="0"/>
                <a:cs typeface="Segoe UI" panose="020B0502040204020203" pitchFamily="34" charset="0"/>
              </a:rPr>
              <a:t>điều</a:t>
            </a:r>
            <a:r>
              <a:rPr lang="en-US" altLang="zh-CN" sz="1600" smtClean="0">
                <a:solidFill>
                  <a:srgbClr val="C00000"/>
                </a:solidFill>
                <a:latin typeface="Segoe UI" panose="020B0502040204020203" pitchFamily="34" charset="0"/>
                <a:cs typeface="Segoe UI" panose="020B0502040204020203" pitchFamily="34" charset="0"/>
              </a:rPr>
              <a:t> </a:t>
            </a:r>
            <a:r>
              <a:rPr lang="en-US" altLang="zh-CN" sz="1600" err="1" smtClean="0">
                <a:solidFill>
                  <a:srgbClr val="C00000"/>
                </a:solidFill>
                <a:latin typeface="Segoe UI" panose="020B0502040204020203" pitchFamily="34" charset="0"/>
                <a:cs typeface="Segoe UI" panose="020B0502040204020203" pitchFamily="34" charset="0"/>
              </a:rPr>
              <a:t>chỉnh</a:t>
            </a:r>
            <a:r>
              <a:rPr lang="en-US" altLang="zh-CN" sz="1600" smtClean="0">
                <a:solidFill>
                  <a:srgbClr val="C00000"/>
                </a:solidFill>
                <a:latin typeface="Segoe UI" panose="020B0502040204020203" pitchFamily="34" charset="0"/>
                <a:cs typeface="Segoe UI" panose="020B0502040204020203" pitchFamily="34" charset="0"/>
              </a:rPr>
              <a:t> </a:t>
            </a:r>
            <a:r>
              <a:rPr lang="en-US" altLang="zh-CN" sz="1600" err="1" smtClean="0">
                <a:solidFill>
                  <a:srgbClr val="C00000"/>
                </a:solidFill>
                <a:latin typeface="Segoe UI" panose="020B0502040204020203" pitchFamily="34" charset="0"/>
                <a:cs typeface="Segoe UI" panose="020B0502040204020203" pitchFamily="34" charset="0"/>
              </a:rPr>
              <a:t>tiêu</a:t>
            </a:r>
            <a:r>
              <a:rPr lang="en-US" altLang="zh-CN" sz="1600" smtClean="0">
                <a:solidFill>
                  <a:srgbClr val="C00000"/>
                </a:solidFill>
                <a:latin typeface="Segoe UI" panose="020B0502040204020203" pitchFamily="34" charset="0"/>
                <a:cs typeface="Segoe UI" panose="020B0502040204020203" pitchFamily="34" charset="0"/>
              </a:rPr>
              <a:t> </a:t>
            </a:r>
            <a:r>
              <a:rPr lang="en-US" altLang="zh-CN" sz="1600" err="1" smtClean="0">
                <a:solidFill>
                  <a:srgbClr val="C00000"/>
                </a:solidFill>
                <a:latin typeface="Segoe UI" panose="020B0502040204020203" pitchFamily="34" charset="0"/>
                <a:cs typeface="Segoe UI" panose="020B0502040204020203" pitchFamily="34" charset="0"/>
              </a:rPr>
              <a:t>cự</a:t>
            </a:r>
            <a:r>
              <a:rPr lang="en-US" altLang="zh-CN" sz="1600" smtClean="0">
                <a:solidFill>
                  <a:srgbClr val="C00000"/>
                </a:solidFill>
                <a:latin typeface="Segoe UI" panose="020B0502040204020203" pitchFamily="34" charset="0"/>
                <a:cs typeface="Segoe UI" panose="020B0502040204020203" pitchFamily="34" charset="0"/>
              </a:rPr>
              <a:t> (2.7-12mm), </a:t>
            </a:r>
            <a:r>
              <a:rPr lang="en-US" altLang="zh-CN" sz="1600" err="1">
                <a:solidFill>
                  <a:srgbClr val="C00000"/>
                </a:solidFill>
                <a:latin typeface="Segoe UI" panose="020B0502040204020203" pitchFamily="34" charset="0"/>
                <a:cs typeface="Segoe UI" panose="020B0502040204020203" pitchFamily="34" charset="0"/>
              </a:rPr>
              <a:t>t</a:t>
            </a:r>
            <a:r>
              <a:rPr lang="en-US" altLang="zh-CN" sz="1600" err="1" smtClean="0">
                <a:solidFill>
                  <a:srgbClr val="C00000"/>
                </a:solidFill>
                <a:latin typeface="Segoe UI" panose="020B0502040204020203" pitchFamily="34" charset="0"/>
                <a:cs typeface="Segoe UI" panose="020B0502040204020203" pitchFamily="34" charset="0"/>
              </a:rPr>
              <a:t>ự</a:t>
            </a:r>
            <a:r>
              <a:rPr lang="en-US" altLang="zh-CN" sz="1600" smtClean="0">
                <a:solidFill>
                  <a:srgbClr val="C00000"/>
                </a:solidFill>
                <a:latin typeface="Segoe UI" panose="020B0502040204020203" pitchFamily="34" charset="0"/>
                <a:cs typeface="Segoe UI" panose="020B0502040204020203" pitchFamily="34" charset="0"/>
              </a:rPr>
              <a:t> </a:t>
            </a:r>
            <a:r>
              <a:rPr lang="en-US" altLang="zh-CN" sz="1600" err="1" smtClean="0">
                <a:solidFill>
                  <a:srgbClr val="C00000"/>
                </a:solidFill>
                <a:latin typeface="Segoe UI" panose="020B0502040204020203" pitchFamily="34" charset="0"/>
                <a:cs typeface="Segoe UI" panose="020B0502040204020203" pitchFamily="34" charset="0"/>
              </a:rPr>
              <a:t>động</a:t>
            </a:r>
            <a:r>
              <a:rPr lang="en-US" altLang="zh-CN" sz="1600" smtClean="0">
                <a:solidFill>
                  <a:srgbClr val="C00000"/>
                </a:solidFill>
                <a:latin typeface="Segoe UI" panose="020B0502040204020203" pitchFamily="34" charset="0"/>
                <a:cs typeface="Segoe UI" panose="020B0502040204020203" pitchFamily="34" charset="0"/>
              </a:rPr>
              <a:t> </a:t>
            </a:r>
            <a:r>
              <a:rPr lang="en-US" altLang="zh-CN" sz="1600" err="1" smtClean="0">
                <a:solidFill>
                  <a:srgbClr val="C00000"/>
                </a:solidFill>
                <a:latin typeface="Segoe UI" panose="020B0502040204020203" pitchFamily="34" charset="0"/>
                <a:cs typeface="Segoe UI" panose="020B0502040204020203" pitchFamily="34" charset="0"/>
              </a:rPr>
              <a:t>lấy</a:t>
            </a:r>
            <a:r>
              <a:rPr lang="en-US" altLang="zh-CN" sz="1600" smtClean="0">
                <a:solidFill>
                  <a:srgbClr val="C00000"/>
                </a:solidFill>
                <a:latin typeface="Segoe UI" panose="020B0502040204020203" pitchFamily="34" charset="0"/>
                <a:cs typeface="Segoe UI" panose="020B0502040204020203" pitchFamily="34" charset="0"/>
              </a:rPr>
              <a:t> </a:t>
            </a:r>
            <a:r>
              <a:rPr lang="en-US" altLang="zh-CN" sz="1600" err="1" smtClean="0">
                <a:solidFill>
                  <a:srgbClr val="C00000"/>
                </a:solidFill>
                <a:latin typeface="Segoe UI" panose="020B0502040204020203" pitchFamily="34" charset="0"/>
                <a:cs typeface="Segoe UI" panose="020B0502040204020203" pitchFamily="34" charset="0"/>
              </a:rPr>
              <a:t>nét</a:t>
            </a:r>
            <a:endParaRPr lang="en-US" altLang="zh-CN" sz="1600">
              <a:solidFill>
                <a:srgbClr val="C00000"/>
              </a:solidFill>
              <a:latin typeface="Segoe UI" panose="020B0502040204020203" pitchFamily="34" charset="0"/>
              <a:cs typeface="Segoe UI" panose="020B0502040204020203" pitchFamily="34" charset="0"/>
            </a:endParaRPr>
          </a:p>
        </p:txBody>
      </p:sp>
      <p:cxnSp>
        <p:nvCxnSpPr>
          <p:cNvPr id="92" name="直接连接符 91"/>
          <p:cNvCxnSpPr/>
          <p:nvPr/>
        </p:nvCxnSpPr>
        <p:spPr>
          <a:xfrm>
            <a:off x="4935466" y="1857440"/>
            <a:ext cx="1" cy="3785956"/>
          </a:xfrm>
          <a:prstGeom prst="line">
            <a:avLst/>
          </a:prstGeom>
          <a:ln w="28575">
            <a:solidFill>
              <a:srgbClr val="002060"/>
            </a:solidFill>
            <a:prstDash val="lgDash"/>
          </a:ln>
        </p:spPr>
        <p:style>
          <a:lnRef idx="1">
            <a:schemeClr val="accent1"/>
          </a:lnRef>
          <a:fillRef idx="0">
            <a:schemeClr val="accent1"/>
          </a:fillRef>
          <a:effectRef idx="0">
            <a:schemeClr val="accent1"/>
          </a:effectRef>
          <a:fontRef idx="minor">
            <a:schemeClr val="tx1"/>
          </a:fontRef>
        </p:style>
      </p:cxnSp>
      <p:sp>
        <p:nvSpPr>
          <p:cNvPr id="93" name="文本框 92"/>
          <p:cNvSpPr txBox="1"/>
          <p:nvPr/>
        </p:nvSpPr>
        <p:spPr>
          <a:xfrm>
            <a:off x="200793" y="4698043"/>
            <a:ext cx="2350985" cy="292388"/>
          </a:xfrm>
          <a:prstGeom prst="rect">
            <a:avLst/>
          </a:prstGeom>
          <a:noFill/>
        </p:spPr>
        <p:txBody>
          <a:bodyPr wrap="square" rtlCol="0">
            <a:spAutoFit/>
          </a:bodyPr>
          <a:lstStyle/>
          <a:p>
            <a:r>
              <a:rPr lang="en-US" altLang="zh-CN" sz="1300" smtClean="0">
                <a:latin typeface="Segoe UI" panose="020B0502040204020203" pitchFamily="34" charset="0"/>
                <a:cs typeface="Segoe UI" panose="020B0502040204020203" pitchFamily="34" charset="0"/>
              </a:rPr>
              <a:t>HAC-HDW1231TMQ-Z-A(-DP)</a:t>
            </a:r>
            <a:endParaRPr lang="zh-CN" altLang="en-US" sz="1300">
              <a:latin typeface="Segoe UI" panose="020B0502040204020203" pitchFamily="34" charset="0"/>
              <a:cs typeface="Segoe UI" panose="020B0502040204020203" pitchFamily="34" charset="0"/>
            </a:endParaRPr>
          </a:p>
        </p:txBody>
      </p:sp>
      <p:pic>
        <p:nvPicPr>
          <p:cNvPr id="38" name="Picture 37"/>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9856857" y="102662"/>
            <a:ext cx="2235555" cy="513265"/>
          </a:xfrm>
          <a:prstGeom prst="rect">
            <a:avLst/>
          </a:prstGeom>
        </p:spPr>
      </p:pic>
      <p:sp>
        <p:nvSpPr>
          <p:cNvPr id="39" name="文本框 1"/>
          <p:cNvSpPr txBox="1"/>
          <p:nvPr/>
        </p:nvSpPr>
        <p:spPr>
          <a:xfrm>
            <a:off x="271768" y="-8629"/>
            <a:ext cx="5897768" cy="830997"/>
          </a:xfrm>
          <a:prstGeom prst="rect">
            <a:avLst/>
          </a:prstGeom>
          <a:noFill/>
        </p:spPr>
        <p:txBody>
          <a:bodyPr wrap="none" rtlCol="0">
            <a:spAutoFit/>
          </a:bodyPr>
          <a:lstStyle/>
          <a:p>
            <a:r>
              <a:rPr lang="en-US" altLang="zh-CN" sz="4800" b="1" smtClean="0">
                <a:solidFill>
                  <a:srgbClr val="0176A3"/>
                </a:solidFill>
                <a:latin typeface="Segoe UI" panose="020B0502040204020203" pitchFamily="34" charset="0"/>
                <a:cs typeface="Segoe UI" panose="020B0502040204020203" pitchFamily="34" charset="0"/>
              </a:rPr>
              <a:t>Super Adapt</a:t>
            </a:r>
            <a:r>
              <a:rPr lang="vi-VN" altLang="zh-CN" sz="4800" b="1" smtClean="0">
                <a:solidFill>
                  <a:srgbClr val="0176A3"/>
                </a:solidFill>
                <a:latin typeface="Segoe UI" panose="020B0502040204020203" pitchFamily="34" charset="0"/>
                <a:cs typeface="Segoe UI" panose="020B0502040204020203" pitchFamily="34" charset="0"/>
              </a:rPr>
              <a:t> </a:t>
            </a:r>
            <a:r>
              <a:rPr lang="vi-VN" altLang="zh-CN" sz="2000" b="1" smtClean="0">
                <a:solidFill>
                  <a:srgbClr val="0176A3"/>
                </a:solidFill>
                <a:latin typeface="Segoe UI" panose="020B0502040204020203" pitchFamily="34" charset="0"/>
                <a:cs typeface="Segoe UI" panose="020B0502040204020203" pitchFamily="34" charset="0"/>
              </a:rPr>
              <a:t>(Siêu thích ứng)</a:t>
            </a:r>
            <a:endParaRPr lang="zh-CN" altLang="en-US" sz="2000" b="1">
              <a:solidFill>
                <a:srgbClr val="0176A3"/>
              </a:solidFill>
              <a:latin typeface="Segoe UI" panose="020B0502040204020203" pitchFamily="34" charset="0"/>
              <a:cs typeface="Segoe UI" panose="020B0502040204020203" pitchFamily="34" charset="0"/>
            </a:endParaRPr>
          </a:p>
        </p:txBody>
      </p:sp>
      <p:sp>
        <p:nvSpPr>
          <p:cNvPr id="40" name="TextBox 39"/>
          <p:cNvSpPr txBox="1"/>
          <p:nvPr/>
        </p:nvSpPr>
        <p:spPr>
          <a:xfrm>
            <a:off x="4935466" y="804778"/>
            <a:ext cx="2332690" cy="646331"/>
          </a:xfrm>
          <a:prstGeom prst="rect">
            <a:avLst/>
          </a:prstGeom>
          <a:noFill/>
        </p:spPr>
        <p:txBody>
          <a:bodyPr wrap="none" rtlCol="0">
            <a:spAutoFit/>
          </a:bodyPr>
          <a:lstStyle/>
          <a:p>
            <a:r>
              <a:rPr lang="vi-VN" sz="3600" b="1" smtClean="0">
                <a:solidFill>
                  <a:srgbClr val="0176A3"/>
                </a:solidFill>
                <a:latin typeface="Segoe UI" panose="020B0502040204020203" pitchFamily="34" charset="0"/>
                <a:cs typeface="Segoe UI" panose="020B0502040204020203" pitchFamily="34" charset="0"/>
              </a:rPr>
              <a:t>Sản phẩm</a:t>
            </a:r>
            <a:endParaRPr lang="en-US" sz="3600" b="1">
              <a:solidFill>
                <a:srgbClr val="0176A3"/>
              </a:solidFill>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40261386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238668" y="105382"/>
            <a:ext cx="3937296" cy="707886"/>
          </a:xfrm>
          <a:prstGeom prst="rect">
            <a:avLst/>
          </a:prstGeom>
          <a:noFill/>
        </p:spPr>
        <p:txBody>
          <a:bodyPr wrap="none" rtlCol="0">
            <a:spAutoFit/>
          </a:bodyPr>
          <a:lstStyle/>
          <a:p>
            <a:r>
              <a:rPr lang="en-US" altLang="zh-CN" sz="4000" b="1" err="1" smtClean="0">
                <a:solidFill>
                  <a:srgbClr val="0176A3"/>
                </a:solidFill>
                <a:latin typeface="Segoe UI" panose="020B0502040204020203" pitchFamily="34" charset="0"/>
                <a:cs typeface="Segoe UI" panose="020B0502040204020203" pitchFamily="34" charset="0"/>
              </a:rPr>
              <a:t>Thiết</a:t>
            </a:r>
            <a:r>
              <a:rPr lang="en-US" altLang="zh-CN" sz="4000" b="1" smtClean="0">
                <a:solidFill>
                  <a:srgbClr val="0176A3"/>
                </a:solidFill>
                <a:latin typeface="Segoe UI" panose="020B0502040204020203" pitchFamily="34" charset="0"/>
                <a:cs typeface="Segoe UI" panose="020B0502040204020203" pitchFamily="34" charset="0"/>
              </a:rPr>
              <a:t> </a:t>
            </a:r>
            <a:r>
              <a:rPr lang="en-US" altLang="zh-CN" sz="4000" b="1" err="1" smtClean="0">
                <a:solidFill>
                  <a:srgbClr val="0176A3"/>
                </a:solidFill>
                <a:latin typeface="Segoe UI" panose="020B0502040204020203" pitchFamily="34" charset="0"/>
                <a:cs typeface="Segoe UI" panose="020B0502040204020203" pitchFamily="34" charset="0"/>
              </a:rPr>
              <a:t>kế</a:t>
            </a:r>
            <a:r>
              <a:rPr lang="en-US" altLang="zh-CN" sz="4000" b="1" smtClean="0">
                <a:solidFill>
                  <a:srgbClr val="0176A3"/>
                </a:solidFill>
                <a:latin typeface="Segoe UI" panose="020B0502040204020203" pitchFamily="34" charset="0"/>
                <a:cs typeface="Segoe UI" panose="020B0502040204020203" pitchFamily="34" charset="0"/>
              </a:rPr>
              <a:t> </a:t>
            </a:r>
            <a:r>
              <a:rPr lang="en-US" altLang="zh-CN" sz="4000" b="1" err="1">
                <a:solidFill>
                  <a:srgbClr val="0176A3"/>
                </a:solidFill>
                <a:latin typeface="Segoe UI" panose="020B0502040204020203" pitchFamily="34" charset="0"/>
                <a:cs typeface="Segoe UI" panose="020B0502040204020203" pitchFamily="34" charset="0"/>
              </a:rPr>
              <a:t>v</a:t>
            </a:r>
            <a:r>
              <a:rPr lang="en-US" altLang="zh-CN" sz="4000" b="1" err="1" smtClean="0">
                <a:solidFill>
                  <a:srgbClr val="0176A3"/>
                </a:solidFill>
                <a:latin typeface="Segoe UI" panose="020B0502040204020203" pitchFamily="34" charset="0"/>
                <a:cs typeface="Segoe UI" panose="020B0502040204020203" pitchFamily="34" charset="0"/>
              </a:rPr>
              <a:t>ỏ</a:t>
            </a:r>
            <a:r>
              <a:rPr lang="en-US" altLang="zh-CN" sz="4000" b="1" smtClean="0">
                <a:solidFill>
                  <a:srgbClr val="0176A3"/>
                </a:solidFill>
                <a:latin typeface="Segoe UI" panose="020B0502040204020203" pitchFamily="34" charset="0"/>
                <a:cs typeface="Segoe UI" panose="020B0502040204020203" pitchFamily="34" charset="0"/>
              </a:rPr>
              <a:t> </a:t>
            </a:r>
            <a:r>
              <a:rPr lang="en-US" altLang="zh-CN" sz="4000" b="1" err="1" smtClean="0">
                <a:solidFill>
                  <a:srgbClr val="0176A3"/>
                </a:solidFill>
                <a:latin typeface="Segoe UI" panose="020B0502040204020203" pitchFamily="34" charset="0"/>
                <a:cs typeface="Segoe UI" panose="020B0502040204020203" pitchFamily="34" charset="0"/>
              </a:rPr>
              <a:t>mới</a:t>
            </a:r>
            <a:endParaRPr lang="zh-CN" altLang="en-US" sz="4000" b="1">
              <a:solidFill>
                <a:srgbClr val="0176A3"/>
              </a:solidFill>
              <a:latin typeface="Segoe UI" panose="020B0502040204020203" pitchFamily="34" charset="0"/>
              <a:cs typeface="Segoe UI" panose="020B0502040204020203" pitchFamily="34" charset="0"/>
            </a:endParaRPr>
          </a:p>
        </p:txBody>
      </p:sp>
      <p:pic>
        <p:nvPicPr>
          <p:cNvPr id="3" name="图片 2"/>
          <p:cNvPicPr>
            <a:picLocks noChangeAspect="1"/>
          </p:cNvPicPr>
          <p:nvPr/>
        </p:nvPicPr>
        <p:blipFill rotWithShape="1">
          <a:blip r:embed="rId2" cstate="print">
            <a:extLst>
              <a:ext uri="{28A0092B-C50C-407E-A947-70E740481C1C}">
                <a14:useLocalDpi xmlns:a14="http://schemas.microsoft.com/office/drawing/2010/main" val="0"/>
              </a:ext>
            </a:extLst>
          </a:blip>
          <a:srcRect l="16308" t="20952" r="32275" b="10204"/>
          <a:stretch/>
        </p:blipFill>
        <p:spPr>
          <a:xfrm>
            <a:off x="1644157" y="2342919"/>
            <a:ext cx="2379626" cy="2058274"/>
          </a:xfrm>
          <a:prstGeom prst="rect">
            <a:avLst/>
          </a:prstGeom>
        </p:spPr>
      </p:pic>
      <p:sp>
        <p:nvSpPr>
          <p:cNvPr id="14" name="文本框 13"/>
          <p:cNvSpPr txBox="1"/>
          <p:nvPr/>
        </p:nvSpPr>
        <p:spPr>
          <a:xfrm>
            <a:off x="2017793" y="4869692"/>
            <a:ext cx="1532792" cy="461665"/>
          </a:xfrm>
          <a:prstGeom prst="rect">
            <a:avLst/>
          </a:prstGeom>
          <a:noFill/>
        </p:spPr>
        <p:txBody>
          <a:bodyPr wrap="none" rtlCol="0">
            <a:spAutoFit/>
          </a:bodyPr>
          <a:lstStyle>
            <a:defPPr>
              <a:defRPr lang="zh-CN"/>
            </a:defPPr>
            <a:lvl1pPr>
              <a:defRPr sz="2400" b="1" i="1">
                <a:solidFill>
                  <a:srgbClr val="C00000"/>
                </a:solidFill>
                <a:latin typeface="Segoe UI" panose="020B0502040204020203" pitchFamily="34" charset="0"/>
                <a:cs typeface="Segoe UI" panose="020B0502040204020203" pitchFamily="34" charset="0"/>
              </a:defRPr>
            </a:lvl1pPr>
          </a:lstStyle>
          <a:p>
            <a:r>
              <a:rPr lang="en-US" altLang="zh-CN"/>
              <a:t>RA Dome</a:t>
            </a:r>
            <a:endParaRPr lang="zh-CN" altLang="en-US"/>
          </a:p>
        </p:txBody>
      </p:sp>
      <p:pic>
        <p:nvPicPr>
          <p:cNvPr id="31" name="图片 30"/>
          <p:cNvPicPr>
            <a:picLocks noChangeAspect="1"/>
          </p:cNvPicPr>
          <p:nvPr/>
        </p:nvPicPr>
        <p:blipFill rotWithShape="1">
          <a:blip r:embed="rId3" cstate="print">
            <a:extLst>
              <a:ext uri="{28A0092B-C50C-407E-A947-70E740481C1C}">
                <a14:useLocalDpi xmlns:a14="http://schemas.microsoft.com/office/drawing/2010/main" val="0"/>
              </a:ext>
            </a:extLst>
          </a:blip>
          <a:srcRect l="28475" t="21072" r="29604" b="20670"/>
          <a:stretch/>
        </p:blipFill>
        <p:spPr>
          <a:xfrm>
            <a:off x="8131035" y="2295102"/>
            <a:ext cx="2113962" cy="1958495"/>
          </a:xfrm>
          <a:prstGeom prst="rect">
            <a:avLst/>
          </a:prstGeom>
        </p:spPr>
      </p:pic>
      <p:sp>
        <p:nvSpPr>
          <p:cNvPr id="32" name="文本框 31"/>
          <p:cNvSpPr txBox="1"/>
          <p:nvPr/>
        </p:nvSpPr>
        <p:spPr>
          <a:xfrm>
            <a:off x="8556158" y="4856190"/>
            <a:ext cx="1499449" cy="461665"/>
          </a:xfrm>
          <a:prstGeom prst="rect">
            <a:avLst/>
          </a:prstGeom>
          <a:noFill/>
        </p:spPr>
        <p:txBody>
          <a:bodyPr wrap="none" rtlCol="0">
            <a:spAutoFit/>
          </a:bodyPr>
          <a:lstStyle>
            <a:defPPr>
              <a:defRPr lang="zh-CN"/>
            </a:defPPr>
            <a:lvl1pPr>
              <a:defRPr sz="2400" b="1" i="1">
                <a:solidFill>
                  <a:srgbClr val="C00000"/>
                </a:solidFill>
                <a:latin typeface="Segoe UI" panose="020B0502040204020203" pitchFamily="34" charset="0"/>
                <a:cs typeface="Segoe UI" panose="020B0502040204020203" pitchFamily="34" charset="0"/>
              </a:defRPr>
            </a:lvl1pPr>
          </a:lstStyle>
          <a:p>
            <a:r>
              <a:rPr lang="en-US" altLang="zh-CN"/>
              <a:t>EA Dome</a:t>
            </a:r>
            <a:endParaRPr lang="zh-CN" altLang="en-US"/>
          </a:p>
        </p:txBody>
      </p:sp>
      <p:sp>
        <p:nvSpPr>
          <p:cNvPr id="45" name="shutter-camera_2088"/>
          <p:cNvSpPr>
            <a:spLocks noChangeAspect="1"/>
          </p:cNvSpPr>
          <p:nvPr/>
        </p:nvSpPr>
        <p:spPr bwMode="auto">
          <a:xfrm>
            <a:off x="3646019" y="4132481"/>
            <a:ext cx="453664" cy="452892"/>
          </a:xfrm>
          <a:custGeom>
            <a:avLst/>
            <a:gdLst>
              <a:gd name="connsiteX0" fmla="*/ 545944 w 608908"/>
              <a:gd name="connsiteY0" fmla="*/ 393329 h 607872"/>
              <a:gd name="connsiteX1" fmla="*/ 424802 w 608908"/>
              <a:gd name="connsiteY1" fmla="*/ 528844 h 607872"/>
              <a:gd name="connsiteX2" fmla="*/ 297199 w 608908"/>
              <a:gd name="connsiteY2" fmla="*/ 441727 h 607872"/>
              <a:gd name="connsiteX3" fmla="*/ 200292 w 608908"/>
              <a:gd name="connsiteY3" fmla="*/ 393329 h 607872"/>
              <a:gd name="connsiteX4" fmla="*/ 410171 w 608908"/>
              <a:gd name="connsiteY4" fmla="*/ 535250 h 607872"/>
              <a:gd name="connsiteX5" fmla="*/ 227738 w 608908"/>
              <a:gd name="connsiteY5" fmla="*/ 546539 h 607872"/>
              <a:gd name="connsiteX6" fmla="*/ 166374 w 608908"/>
              <a:gd name="connsiteY6" fmla="*/ 293572 h 607872"/>
              <a:gd name="connsiteX7" fmla="*/ 213248 w 608908"/>
              <a:gd name="connsiteY7" fmla="*/ 541799 h 607872"/>
              <a:gd name="connsiteX8" fmla="*/ 77474 w 608908"/>
              <a:gd name="connsiteY8" fmla="*/ 420909 h 607872"/>
              <a:gd name="connsiteX9" fmla="*/ 209879 w 608908"/>
              <a:gd name="connsiteY9" fmla="*/ 200033 h 607872"/>
              <a:gd name="connsiteX10" fmla="*/ 67715 w 608908"/>
              <a:gd name="connsiteY10" fmla="*/ 409653 h 607872"/>
              <a:gd name="connsiteX11" fmla="*/ 58022 w 608908"/>
              <a:gd name="connsiteY11" fmla="*/ 229057 h 607872"/>
              <a:gd name="connsiteX12" fmla="*/ 539332 w 608908"/>
              <a:gd name="connsiteY12" fmla="*/ 196664 h 607872"/>
              <a:gd name="connsiteX13" fmla="*/ 550637 w 608908"/>
              <a:gd name="connsiteY13" fmla="*/ 378823 h 607872"/>
              <a:gd name="connsiteX14" fmla="*/ 397215 w 608908"/>
              <a:gd name="connsiteY14" fmla="*/ 407839 h 607872"/>
              <a:gd name="connsiteX15" fmla="*/ 182551 w 608908"/>
              <a:gd name="connsiteY15" fmla="*/ 77474 h 607872"/>
              <a:gd name="connsiteX16" fmla="*/ 310154 w 608908"/>
              <a:gd name="connsiteY16" fmla="*/ 166034 h 607872"/>
              <a:gd name="connsiteX17" fmla="*/ 61409 w 608908"/>
              <a:gd name="connsiteY17" fmla="*/ 212729 h 607872"/>
              <a:gd name="connsiteX18" fmla="*/ 182551 w 608908"/>
              <a:gd name="connsiteY18" fmla="*/ 77474 h 607872"/>
              <a:gd name="connsiteX19" fmla="*/ 394106 w 608908"/>
              <a:gd name="connsiteY19" fmla="*/ 64518 h 607872"/>
              <a:gd name="connsiteX20" fmla="*/ 529880 w 608908"/>
              <a:gd name="connsiteY20" fmla="*/ 186992 h 607872"/>
              <a:gd name="connsiteX21" fmla="*/ 442597 w 608908"/>
              <a:gd name="connsiteY21" fmla="*/ 314300 h 607872"/>
              <a:gd name="connsiteX22" fmla="*/ 328827 w 608908"/>
              <a:gd name="connsiteY22" fmla="*/ 49843 h 607872"/>
              <a:gd name="connsiteX23" fmla="*/ 379528 w 608908"/>
              <a:gd name="connsiteY23" fmla="*/ 61333 h 607872"/>
              <a:gd name="connsiteX24" fmla="*/ 408616 w 608908"/>
              <a:gd name="connsiteY24" fmla="*/ 214543 h 607872"/>
              <a:gd name="connsiteX25" fmla="*/ 196923 w 608908"/>
              <a:gd name="connsiteY25" fmla="*/ 71010 h 607872"/>
              <a:gd name="connsiteX26" fmla="*/ 328827 w 608908"/>
              <a:gd name="connsiteY26" fmla="*/ 49843 h 607872"/>
              <a:gd name="connsiteX27" fmla="*/ 305262 w 608908"/>
              <a:gd name="connsiteY27" fmla="*/ 24186 h 607872"/>
              <a:gd name="connsiteX28" fmla="*/ 24227 w 608908"/>
              <a:gd name="connsiteY28" fmla="*/ 304742 h 607872"/>
              <a:gd name="connsiteX29" fmla="*/ 305262 w 608908"/>
              <a:gd name="connsiteY29" fmla="*/ 585299 h 607872"/>
              <a:gd name="connsiteX30" fmla="*/ 586296 w 608908"/>
              <a:gd name="connsiteY30" fmla="*/ 304742 h 607872"/>
              <a:gd name="connsiteX31" fmla="*/ 305262 w 608908"/>
              <a:gd name="connsiteY31" fmla="*/ 24186 h 607872"/>
              <a:gd name="connsiteX32" fmla="*/ 305262 w 608908"/>
              <a:gd name="connsiteY32" fmla="*/ 0 h 607872"/>
              <a:gd name="connsiteX33" fmla="*/ 608908 w 608908"/>
              <a:gd name="connsiteY33" fmla="*/ 304742 h 607872"/>
              <a:gd name="connsiteX34" fmla="*/ 305262 w 608908"/>
              <a:gd name="connsiteY34" fmla="*/ 607872 h 607872"/>
              <a:gd name="connsiteX35" fmla="*/ 0 w 608908"/>
              <a:gd name="connsiteY35" fmla="*/ 304742 h 607872"/>
              <a:gd name="connsiteX36" fmla="*/ 305262 w 608908"/>
              <a:gd name="connsiteY36" fmla="*/ 0 h 607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608908" h="607872">
                <a:moveTo>
                  <a:pt x="545944" y="393329"/>
                </a:moveTo>
                <a:cubicBezTo>
                  <a:pt x="500718" y="501418"/>
                  <a:pt x="424802" y="528844"/>
                  <a:pt x="424802" y="528844"/>
                </a:cubicBezTo>
                <a:lnTo>
                  <a:pt x="297199" y="441727"/>
                </a:lnTo>
                <a:close/>
                <a:moveTo>
                  <a:pt x="200292" y="393329"/>
                </a:moveTo>
                <a:lnTo>
                  <a:pt x="410171" y="535250"/>
                </a:lnTo>
                <a:cubicBezTo>
                  <a:pt x="302003" y="580406"/>
                  <a:pt x="227738" y="546539"/>
                  <a:pt x="227738" y="546539"/>
                </a:cubicBezTo>
                <a:close/>
                <a:moveTo>
                  <a:pt x="166374" y="293572"/>
                </a:moveTo>
                <a:lnTo>
                  <a:pt x="213248" y="541799"/>
                </a:lnTo>
                <a:cubicBezTo>
                  <a:pt x="104952" y="496667"/>
                  <a:pt x="77474" y="420909"/>
                  <a:pt x="77474" y="420909"/>
                </a:cubicBezTo>
                <a:close/>
                <a:moveTo>
                  <a:pt x="209879" y="200033"/>
                </a:moveTo>
                <a:lnTo>
                  <a:pt x="67715" y="409653"/>
                </a:lnTo>
                <a:cubicBezTo>
                  <a:pt x="24097" y="303231"/>
                  <a:pt x="58022" y="229057"/>
                  <a:pt x="58022" y="229057"/>
                </a:cubicBezTo>
                <a:close/>
                <a:moveTo>
                  <a:pt x="539332" y="196664"/>
                </a:moveTo>
                <a:cubicBezTo>
                  <a:pt x="584551" y="304670"/>
                  <a:pt x="550637" y="378823"/>
                  <a:pt x="550637" y="378823"/>
                </a:cubicBezTo>
                <a:lnTo>
                  <a:pt x="397215" y="407839"/>
                </a:lnTo>
                <a:close/>
                <a:moveTo>
                  <a:pt x="182551" y="77474"/>
                </a:moveTo>
                <a:lnTo>
                  <a:pt x="310154" y="166034"/>
                </a:lnTo>
                <a:lnTo>
                  <a:pt x="61409" y="212729"/>
                </a:lnTo>
                <a:cubicBezTo>
                  <a:pt x="106635" y="106457"/>
                  <a:pt x="182551" y="77474"/>
                  <a:pt x="182551" y="77474"/>
                </a:cubicBezTo>
                <a:close/>
                <a:moveTo>
                  <a:pt x="394106" y="64518"/>
                </a:moveTo>
                <a:cubicBezTo>
                  <a:pt x="502402" y="109640"/>
                  <a:pt x="529880" y="186992"/>
                  <a:pt x="529880" y="186992"/>
                </a:cubicBezTo>
                <a:lnTo>
                  <a:pt x="442597" y="314300"/>
                </a:lnTo>
                <a:close/>
                <a:moveTo>
                  <a:pt x="328827" y="49843"/>
                </a:moveTo>
                <a:cubicBezTo>
                  <a:pt x="360944" y="52867"/>
                  <a:pt x="379528" y="61333"/>
                  <a:pt x="379528" y="61333"/>
                </a:cubicBezTo>
                <a:lnTo>
                  <a:pt x="408616" y="214543"/>
                </a:lnTo>
                <a:lnTo>
                  <a:pt x="196923" y="71010"/>
                </a:lnTo>
                <a:cubicBezTo>
                  <a:pt x="251058" y="49238"/>
                  <a:pt x="296709" y="46819"/>
                  <a:pt x="328827" y="49843"/>
                </a:cubicBezTo>
                <a:close/>
                <a:moveTo>
                  <a:pt x="305262" y="24186"/>
                </a:moveTo>
                <a:cubicBezTo>
                  <a:pt x="150208" y="24186"/>
                  <a:pt x="24227" y="149953"/>
                  <a:pt x="24227" y="304742"/>
                </a:cubicBezTo>
                <a:cubicBezTo>
                  <a:pt x="24227" y="459532"/>
                  <a:pt x="150208" y="585299"/>
                  <a:pt x="305262" y="585299"/>
                </a:cubicBezTo>
                <a:cubicBezTo>
                  <a:pt x="460315" y="585299"/>
                  <a:pt x="586296" y="459532"/>
                  <a:pt x="586296" y="304742"/>
                </a:cubicBezTo>
                <a:cubicBezTo>
                  <a:pt x="586296" y="149953"/>
                  <a:pt x="460315" y="24186"/>
                  <a:pt x="305262" y="24186"/>
                </a:cubicBezTo>
                <a:close/>
                <a:moveTo>
                  <a:pt x="305262" y="0"/>
                </a:moveTo>
                <a:cubicBezTo>
                  <a:pt x="473236" y="0"/>
                  <a:pt x="608908" y="135441"/>
                  <a:pt x="608908" y="304742"/>
                </a:cubicBezTo>
                <a:cubicBezTo>
                  <a:pt x="608908" y="472431"/>
                  <a:pt x="473236" y="607872"/>
                  <a:pt x="305262" y="607872"/>
                </a:cubicBezTo>
                <a:cubicBezTo>
                  <a:pt x="135672" y="607872"/>
                  <a:pt x="0" y="472431"/>
                  <a:pt x="0" y="304742"/>
                </a:cubicBezTo>
                <a:cubicBezTo>
                  <a:pt x="0" y="135441"/>
                  <a:pt x="135672" y="0"/>
                  <a:pt x="305262" y="0"/>
                </a:cubicBezTo>
                <a:close/>
              </a:path>
            </a:pathLst>
          </a:custGeom>
          <a:solidFill>
            <a:schemeClr val="bg1">
              <a:lumMod val="50000"/>
            </a:schemeClr>
          </a:solidFill>
          <a:ln>
            <a:noFill/>
          </a:ln>
        </p:spPr>
      </p:sp>
      <p:sp>
        <p:nvSpPr>
          <p:cNvPr id="46" name="文本框 45"/>
          <p:cNvSpPr txBox="1"/>
          <p:nvPr/>
        </p:nvSpPr>
        <p:spPr>
          <a:xfrm>
            <a:off x="4081178" y="4201364"/>
            <a:ext cx="2019683" cy="830997"/>
          </a:xfrm>
          <a:prstGeom prst="rect">
            <a:avLst/>
          </a:prstGeom>
          <a:noFill/>
        </p:spPr>
        <p:txBody>
          <a:bodyPr wrap="square" rtlCol="0">
            <a:spAutoFit/>
          </a:bodyPr>
          <a:lstStyle>
            <a:defPPr>
              <a:defRPr lang="zh-CN"/>
            </a:defPPr>
            <a:lvl1pPr>
              <a:defRPr sz="2400"/>
            </a:lvl1pPr>
          </a:lstStyle>
          <a:p>
            <a:r>
              <a:rPr lang="vi-VN" altLang="zh-CN" sz="1600" smtClean="0">
                <a:latin typeface="Segoe UI" panose="020B0502040204020203" pitchFamily="34" charset="0"/>
                <a:cs typeface="Segoe UI" panose="020B0502040204020203" pitchFamily="34" charset="0"/>
              </a:rPr>
              <a:t>Ống kính điều chỉnh tiêu cự 2.7 – 12mm, </a:t>
            </a:r>
          </a:p>
          <a:p>
            <a:r>
              <a:rPr lang="vi-VN" altLang="zh-CN" sz="1600" smtClean="0">
                <a:latin typeface="Segoe UI" panose="020B0502040204020203" pitchFamily="34" charset="0"/>
                <a:cs typeface="Segoe UI" panose="020B0502040204020203" pitchFamily="34" charset="0"/>
              </a:rPr>
              <a:t>Tự động lấy nét</a:t>
            </a:r>
            <a:endParaRPr lang="zh-CN" altLang="en-US" sz="1600">
              <a:latin typeface="Segoe UI" panose="020B0502040204020203" pitchFamily="34" charset="0"/>
              <a:cs typeface="Segoe UI" panose="020B0502040204020203" pitchFamily="34" charset="0"/>
            </a:endParaRPr>
          </a:p>
        </p:txBody>
      </p:sp>
      <p:sp>
        <p:nvSpPr>
          <p:cNvPr id="47" name="record-voice-button_61868"/>
          <p:cNvSpPr>
            <a:spLocks noChangeAspect="1"/>
          </p:cNvSpPr>
          <p:nvPr/>
        </p:nvSpPr>
        <p:spPr bwMode="auto">
          <a:xfrm>
            <a:off x="1361528" y="1473493"/>
            <a:ext cx="349214" cy="483033"/>
          </a:xfrm>
          <a:custGeom>
            <a:avLst/>
            <a:gdLst>
              <a:gd name="T0" fmla="*/ 3156 w 3156"/>
              <a:gd name="T1" fmla="*/ 2746 h 5401"/>
              <a:gd name="T2" fmla="*/ 3026 w 3156"/>
              <a:gd name="T3" fmla="*/ 2617 h 5401"/>
              <a:gd name="T4" fmla="*/ 3011 w 3156"/>
              <a:gd name="T5" fmla="*/ 2617 h 5401"/>
              <a:gd name="T6" fmla="*/ 2522 w 3156"/>
              <a:gd name="T7" fmla="*/ 2617 h 5401"/>
              <a:gd name="T8" fmla="*/ 2522 w 3156"/>
              <a:gd name="T9" fmla="*/ 944 h 5401"/>
              <a:gd name="T10" fmla="*/ 1578 w 3156"/>
              <a:gd name="T11" fmla="*/ 0 h 5401"/>
              <a:gd name="T12" fmla="*/ 634 w 3156"/>
              <a:gd name="T13" fmla="*/ 944 h 5401"/>
              <a:gd name="T14" fmla="*/ 634 w 3156"/>
              <a:gd name="T15" fmla="*/ 2617 h 5401"/>
              <a:gd name="T16" fmla="*/ 147 w 3156"/>
              <a:gd name="T17" fmla="*/ 2617 h 5401"/>
              <a:gd name="T18" fmla="*/ 129 w 3156"/>
              <a:gd name="T19" fmla="*/ 2617 h 5401"/>
              <a:gd name="T20" fmla="*/ 0 w 3156"/>
              <a:gd name="T21" fmla="*/ 2746 h 5401"/>
              <a:gd name="T22" fmla="*/ 1448 w 3156"/>
              <a:gd name="T23" fmla="*/ 4318 h 5401"/>
              <a:gd name="T24" fmla="*/ 1448 w 3156"/>
              <a:gd name="T25" fmla="*/ 5143 h 5401"/>
              <a:gd name="T26" fmla="*/ 814 w 3156"/>
              <a:gd name="T27" fmla="*/ 5143 h 5401"/>
              <a:gd name="T28" fmla="*/ 685 w 3156"/>
              <a:gd name="T29" fmla="*/ 5272 h 5401"/>
              <a:gd name="T30" fmla="*/ 814 w 3156"/>
              <a:gd name="T31" fmla="*/ 5401 h 5401"/>
              <a:gd name="T32" fmla="*/ 2341 w 3156"/>
              <a:gd name="T33" fmla="*/ 5401 h 5401"/>
              <a:gd name="T34" fmla="*/ 2471 w 3156"/>
              <a:gd name="T35" fmla="*/ 5272 h 5401"/>
              <a:gd name="T36" fmla="*/ 2341 w 3156"/>
              <a:gd name="T37" fmla="*/ 5143 h 5401"/>
              <a:gd name="T38" fmla="*/ 1707 w 3156"/>
              <a:gd name="T39" fmla="*/ 5143 h 5401"/>
              <a:gd name="T40" fmla="*/ 1707 w 3156"/>
              <a:gd name="T41" fmla="*/ 4318 h 5401"/>
              <a:gd name="T42" fmla="*/ 3156 w 3156"/>
              <a:gd name="T43" fmla="*/ 2746 h 5401"/>
              <a:gd name="T44" fmla="*/ 892 w 3156"/>
              <a:gd name="T45" fmla="*/ 2638 h 5401"/>
              <a:gd name="T46" fmla="*/ 2263 w 3156"/>
              <a:gd name="T47" fmla="*/ 2638 h 5401"/>
              <a:gd name="T48" fmla="*/ 2263 w 3156"/>
              <a:gd name="T49" fmla="*/ 2770 h 5401"/>
              <a:gd name="T50" fmla="*/ 1578 w 3156"/>
              <a:gd name="T51" fmla="*/ 3455 h 5401"/>
              <a:gd name="T52" fmla="*/ 892 w 3156"/>
              <a:gd name="T53" fmla="*/ 2770 h 5401"/>
              <a:gd name="T54" fmla="*/ 892 w 3156"/>
              <a:gd name="T55" fmla="*/ 2638 h 5401"/>
              <a:gd name="T56" fmla="*/ 1578 w 3156"/>
              <a:gd name="T57" fmla="*/ 259 h 5401"/>
              <a:gd name="T58" fmla="*/ 2263 w 3156"/>
              <a:gd name="T59" fmla="*/ 944 h 5401"/>
              <a:gd name="T60" fmla="*/ 2263 w 3156"/>
              <a:gd name="T61" fmla="*/ 2379 h 5401"/>
              <a:gd name="T62" fmla="*/ 892 w 3156"/>
              <a:gd name="T63" fmla="*/ 2379 h 5401"/>
              <a:gd name="T64" fmla="*/ 892 w 3156"/>
              <a:gd name="T65" fmla="*/ 944 h 5401"/>
              <a:gd name="T66" fmla="*/ 1578 w 3156"/>
              <a:gd name="T67" fmla="*/ 259 h 5401"/>
              <a:gd name="T68" fmla="*/ 265 w 3156"/>
              <a:gd name="T69" fmla="*/ 2876 h 5401"/>
              <a:gd name="T70" fmla="*/ 640 w 3156"/>
              <a:gd name="T71" fmla="*/ 2876 h 5401"/>
              <a:gd name="T72" fmla="*/ 1578 w 3156"/>
              <a:gd name="T73" fmla="*/ 3714 h 5401"/>
              <a:gd name="T74" fmla="*/ 2515 w 3156"/>
              <a:gd name="T75" fmla="*/ 2876 h 5401"/>
              <a:gd name="T76" fmla="*/ 2890 w 3156"/>
              <a:gd name="T77" fmla="*/ 2876 h 5401"/>
              <a:gd name="T78" fmla="*/ 1578 w 3156"/>
              <a:gd name="T79" fmla="*/ 4065 h 5401"/>
              <a:gd name="T80" fmla="*/ 265 w 3156"/>
              <a:gd name="T81" fmla="*/ 2876 h 54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156" h="5401">
                <a:moveTo>
                  <a:pt x="3156" y="2746"/>
                </a:moveTo>
                <a:cubicBezTo>
                  <a:pt x="3156" y="2675"/>
                  <a:pt x="3098" y="2617"/>
                  <a:pt x="3026" y="2617"/>
                </a:cubicBezTo>
                <a:lnTo>
                  <a:pt x="3011" y="2617"/>
                </a:lnTo>
                <a:lnTo>
                  <a:pt x="2522" y="2617"/>
                </a:lnTo>
                <a:lnTo>
                  <a:pt x="2522" y="944"/>
                </a:lnTo>
                <a:cubicBezTo>
                  <a:pt x="2522" y="424"/>
                  <a:pt x="2098" y="0"/>
                  <a:pt x="1578" y="0"/>
                </a:cubicBezTo>
                <a:cubicBezTo>
                  <a:pt x="1057" y="0"/>
                  <a:pt x="634" y="424"/>
                  <a:pt x="634" y="944"/>
                </a:cubicBezTo>
                <a:lnTo>
                  <a:pt x="634" y="2617"/>
                </a:lnTo>
                <a:lnTo>
                  <a:pt x="147" y="2617"/>
                </a:lnTo>
                <a:lnTo>
                  <a:pt x="129" y="2617"/>
                </a:lnTo>
                <a:cubicBezTo>
                  <a:pt x="58" y="2617"/>
                  <a:pt x="0" y="2675"/>
                  <a:pt x="0" y="2746"/>
                </a:cubicBezTo>
                <a:cubicBezTo>
                  <a:pt x="0" y="3573"/>
                  <a:pt x="639" y="4252"/>
                  <a:pt x="1448" y="4318"/>
                </a:cubicBezTo>
                <a:lnTo>
                  <a:pt x="1448" y="5143"/>
                </a:lnTo>
                <a:lnTo>
                  <a:pt x="814" y="5143"/>
                </a:lnTo>
                <a:cubicBezTo>
                  <a:pt x="742" y="5143"/>
                  <a:pt x="685" y="5201"/>
                  <a:pt x="685" y="5272"/>
                </a:cubicBezTo>
                <a:cubicBezTo>
                  <a:pt x="685" y="5343"/>
                  <a:pt x="742" y="5401"/>
                  <a:pt x="814" y="5401"/>
                </a:cubicBezTo>
                <a:lnTo>
                  <a:pt x="2341" y="5401"/>
                </a:lnTo>
                <a:cubicBezTo>
                  <a:pt x="2413" y="5401"/>
                  <a:pt x="2471" y="5343"/>
                  <a:pt x="2471" y="5272"/>
                </a:cubicBezTo>
                <a:cubicBezTo>
                  <a:pt x="2471" y="5201"/>
                  <a:pt x="2413" y="5143"/>
                  <a:pt x="2341" y="5143"/>
                </a:cubicBezTo>
                <a:lnTo>
                  <a:pt x="1707" y="5143"/>
                </a:lnTo>
                <a:lnTo>
                  <a:pt x="1707" y="4318"/>
                </a:lnTo>
                <a:cubicBezTo>
                  <a:pt x="2517" y="4252"/>
                  <a:pt x="3156" y="3573"/>
                  <a:pt x="3156" y="2746"/>
                </a:cubicBezTo>
                <a:close/>
                <a:moveTo>
                  <a:pt x="892" y="2638"/>
                </a:moveTo>
                <a:lnTo>
                  <a:pt x="2263" y="2638"/>
                </a:lnTo>
                <a:lnTo>
                  <a:pt x="2263" y="2770"/>
                </a:lnTo>
                <a:cubicBezTo>
                  <a:pt x="2263" y="3148"/>
                  <a:pt x="1956" y="3455"/>
                  <a:pt x="1578" y="3455"/>
                </a:cubicBezTo>
                <a:cubicBezTo>
                  <a:pt x="1200" y="3455"/>
                  <a:pt x="892" y="3148"/>
                  <a:pt x="892" y="2770"/>
                </a:cubicBezTo>
                <a:lnTo>
                  <a:pt x="892" y="2638"/>
                </a:lnTo>
                <a:close/>
                <a:moveTo>
                  <a:pt x="1578" y="259"/>
                </a:moveTo>
                <a:cubicBezTo>
                  <a:pt x="1956" y="259"/>
                  <a:pt x="2263" y="566"/>
                  <a:pt x="2263" y="944"/>
                </a:cubicBezTo>
                <a:lnTo>
                  <a:pt x="2263" y="2379"/>
                </a:lnTo>
                <a:lnTo>
                  <a:pt x="892" y="2379"/>
                </a:lnTo>
                <a:lnTo>
                  <a:pt x="892" y="944"/>
                </a:lnTo>
                <a:cubicBezTo>
                  <a:pt x="892" y="566"/>
                  <a:pt x="1200" y="259"/>
                  <a:pt x="1578" y="259"/>
                </a:cubicBezTo>
                <a:close/>
                <a:moveTo>
                  <a:pt x="265" y="2876"/>
                </a:moveTo>
                <a:lnTo>
                  <a:pt x="640" y="2876"/>
                </a:lnTo>
                <a:cubicBezTo>
                  <a:pt x="693" y="3346"/>
                  <a:pt x="1093" y="3714"/>
                  <a:pt x="1578" y="3714"/>
                </a:cubicBezTo>
                <a:cubicBezTo>
                  <a:pt x="2062" y="3714"/>
                  <a:pt x="2463" y="3346"/>
                  <a:pt x="2515" y="2876"/>
                </a:cubicBezTo>
                <a:lnTo>
                  <a:pt x="2890" y="2876"/>
                </a:lnTo>
                <a:cubicBezTo>
                  <a:pt x="2825" y="3542"/>
                  <a:pt x="2261" y="4065"/>
                  <a:pt x="1578" y="4065"/>
                </a:cubicBezTo>
                <a:cubicBezTo>
                  <a:pt x="894" y="4065"/>
                  <a:pt x="330" y="3542"/>
                  <a:pt x="265" y="2876"/>
                </a:cubicBezTo>
                <a:close/>
              </a:path>
            </a:pathLst>
          </a:custGeom>
          <a:solidFill>
            <a:schemeClr val="bg1">
              <a:lumMod val="50000"/>
            </a:schemeClr>
          </a:solidFill>
          <a:ln>
            <a:noFill/>
          </a:ln>
        </p:spPr>
      </p:sp>
      <p:sp>
        <p:nvSpPr>
          <p:cNvPr id="49" name="文本框 48"/>
          <p:cNvSpPr txBox="1"/>
          <p:nvPr/>
        </p:nvSpPr>
        <p:spPr>
          <a:xfrm>
            <a:off x="1710743" y="1519062"/>
            <a:ext cx="2565062" cy="338554"/>
          </a:xfrm>
          <a:prstGeom prst="rect">
            <a:avLst/>
          </a:prstGeom>
          <a:noFill/>
        </p:spPr>
        <p:txBody>
          <a:bodyPr wrap="square" rtlCol="0">
            <a:spAutoFit/>
          </a:bodyPr>
          <a:lstStyle>
            <a:defPPr>
              <a:defRPr lang="zh-CN"/>
            </a:defPPr>
            <a:lvl1pPr>
              <a:defRPr sz="1600">
                <a:latin typeface="Segoe UI" panose="020B0502040204020203" pitchFamily="34" charset="0"/>
                <a:cs typeface="Segoe UI" panose="020B0502040204020203" pitchFamily="34" charset="0"/>
              </a:defRPr>
            </a:lvl1pPr>
          </a:lstStyle>
          <a:p>
            <a:r>
              <a:rPr lang="vi-VN" altLang="zh-CN" smtClean="0"/>
              <a:t>Tích hợp míc </a:t>
            </a:r>
            <a:r>
              <a:rPr lang="en-US" altLang="zh-CN" smtClean="0"/>
              <a:t>(</a:t>
            </a:r>
            <a:r>
              <a:rPr lang="vi-VN" altLang="zh-CN" smtClean="0"/>
              <a:t>Phạm vi </a:t>
            </a:r>
            <a:r>
              <a:rPr lang="en-US" altLang="zh-CN" smtClean="0"/>
              <a:t>8m)</a:t>
            </a:r>
            <a:endParaRPr lang="zh-CN" altLang="en-US"/>
          </a:p>
        </p:txBody>
      </p:sp>
      <p:sp>
        <p:nvSpPr>
          <p:cNvPr id="51" name="文本框 50"/>
          <p:cNvSpPr txBox="1"/>
          <p:nvPr/>
        </p:nvSpPr>
        <p:spPr>
          <a:xfrm>
            <a:off x="226707" y="4481492"/>
            <a:ext cx="1701309" cy="830997"/>
          </a:xfrm>
          <a:prstGeom prst="rect">
            <a:avLst/>
          </a:prstGeom>
          <a:noFill/>
        </p:spPr>
        <p:txBody>
          <a:bodyPr wrap="square" rtlCol="0">
            <a:spAutoFit/>
          </a:bodyPr>
          <a:lstStyle>
            <a:defPPr>
              <a:defRPr lang="zh-CN"/>
            </a:defPPr>
            <a:lvl1pPr>
              <a:defRPr sz="1600">
                <a:latin typeface="Segoe UI" panose="020B0502040204020203" pitchFamily="34" charset="0"/>
                <a:cs typeface="Segoe UI" panose="020B0502040204020203" pitchFamily="34" charset="0"/>
              </a:defRPr>
            </a:lvl1pPr>
          </a:lstStyle>
          <a:p>
            <a:r>
              <a:rPr lang="en-US" altLang="zh-CN" smtClean="0"/>
              <a:t>(</a:t>
            </a:r>
            <a:r>
              <a:rPr lang="vi-VN" altLang="zh-CN" smtClean="0"/>
              <a:t>Khoảng cách đèn LED thông minh </a:t>
            </a:r>
            <a:r>
              <a:rPr lang="en-US" altLang="zh-CN" smtClean="0"/>
              <a:t>60m)</a:t>
            </a:r>
            <a:endParaRPr lang="en-US" altLang="zh-CN"/>
          </a:p>
        </p:txBody>
      </p:sp>
      <p:sp>
        <p:nvSpPr>
          <p:cNvPr id="54" name="矩形 53"/>
          <p:cNvSpPr/>
          <p:nvPr/>
        </p:nvSpPr>
        <p:spPr>
          <a:xfrm>
            <a:off x="275955" y="4126153"/>
            <a:ext cx="1200970" cy="369332"/>
          </a:xfrm>
          <a:prstGeom prst="rect">
            <a:avLst/>
          </a:prstGeom>
        </p:spPr>
        <p:txBody>
          <a:bodyPr wrap="none">
            <a:spAutoFit/>
          </a:bodyPr>
          <a:lstStyle/>
          <a:p>
            <a:r>
              <a:rPr lang="en-US" altLang="zh-CN"/>
              <a:t>Smart LED </a:t>
            </a:r>
          </a:p>
        </p:txBody>
      </p:sp>
      <p:sp>
        <p:nvSpPr>
          <p:cNvPr id="20" name="shutter-camera_2088"/>
          <p:cNvSpPr>
            <a:spLocks noChangeAspect="1"/>
          </p:cNvSpPr>
          <p:nvPr/>
        </p:nvSpPr>
        <p:spPr bwMode="auto">
          <a:xfrm>
            <a:off x="10172933" y="4013139"/>
            <a:ext cx="550897" cy="549960"/>
          </a:xfrm>
          <a:custGeom>
            <a:avLst/>
            <a:gdLst>
              <a:gd name="connsiteX0" fmla="*/ 545944 w 608908"/>
              <a:gd name="connsiteY0" fmla="*/ 393329 h 607872"/>
              <a:gd name="connsiteX1" fmla="*/ 424802 w 608908"/>
              <a:gd name="connsiteY1" fmla="*/ 528844 h 607872"/>
              <a:gd name="connsiteX2" fmla="*/ 297199 w 608908"/>
              <a:gd name="connsiteY2" fmla="*/ 441727 h 607872"/>
              <a:gd name="connsiteX3" fmla="*/ 200292 w 608908"/>
              <a:gd name="connsiteY3" fmla="*/ 393329 h 607872"/>
              <a:gd name="connsiteX4" fmla="*/ 410171 w 608908"/>
              <a:gd name="connsiteY4" fmla="*/ 535250 h 607872"/>
              <a:gd name="connsiteX5" fmla="*/ 227738 w 608908"/>
              <a:gd name="connsiteY5" fmla="*/ 546539 h 607872"/>
              <a:gd name="connsiteX6" fmla="*/ 166374 w 608908"/>
              <a:gd name="connsiteY6" fmla="*/ 293572 h 607872"/>
              <a:gd name="connsiteX7" fmla="*/ 213248 w 608908"/>
              <a:gd name="connsiteY7" fmla="*/ 541799 h 607872"/>
              <a:gd name="connsiteX8" fmla="*/ 77474 w 608908"/>
              <a:gd name="connsiteY8" fmla="*/ 420909 h 607872"/>
              <a:gd name="connsiteX9" fmla="*/ 209879 w 608908"/>
              <a:gd name="connsiteY9" fmla="*/ 200033 h 607872"/>
              <a:gd name="connsiteX10" fmla="*/ 67715 w 608908"/>
              <a:gd name="connsiteY10" fmla="*/ 409653 h 607872"/>
              <a:gd name="connsiteX11" fmla="*/ 58022 w 608908"/>
              <a:gd name="connsiteY11" fmla="*/ 229057 h 607872"/>
              <a:gd name="connsiteX12" fmla="*/ 539332 w 608908"/>
              <a:gd name="connsiteY12" fmla="*/ 196664 h 607872"/>
              <a:gd name="connsiteX13" fmla="*/ 550637 w 608908"/>
              <a:gd name="connsiteY13" fmla="*/ 378823 h 607872"/>
              <a:gd name="connsiteX14" fmla="*/ 397215 w 608908"/>
              <a:gd name="connsiteY14" fmla="*/ 407839 h 607872"/>
              <a:gd name="connsiteX15" fmla="*/ 182551 w 608908"/>
              <a:gd name="connsiteY15" fmla="*/ 77474 h 607872"/>
              <a:gd name="connsiteX16" fmla="*/ 310154 w 608908"/>
              <a:gd name="connsiteY16" fmla="*/ 166034 h 607872"/>
              <a:gd name="connsiteX17" fmla="*/ 61409 w 608908"/>
              <a:gd name="connsiteY17" fmla="*/ 212729 h 607872"/>
              <a:gd name="connsiteX18" fmla="*/ 182551 w 608908"/>
              <a:gd name="connsiteY18" fmla="*/ 77474 h 607872"/>
              <a:gd name="connsiteX19" fmla="*/ 394106 w 608908"/>
              <a:gd name="connsiteY19" fmla="*/ 64518 h 607872"/>
              <a:gd name="connsiteX20" fmla="*/ 529880 w 608908"/>
              <a:gd name="connsiteY20" fmla="*/ 186992 h 607872"/>
              <a:gd name="connsiteX21" fmla="*/ 442597 w 608908"/>
              <a:gd name="connsiteY21" fmla="*/ 314300 h 607872"/>
              <a:gd name="connsiteX22" fmla="*/ 328827 w 608908"/>
              <a:gd name="connsiteY22" fmla="*/ 49843 h 607872"/>
              <a:gd name="connsiteX23" fmla="*/ 379528 w 608908"/>
              <a:gd name="connsiteY23" fmla="*/ 61333 h 607872"/>
              <a:gd name="connsiteX24" fmla="*/ 408616 w 608908"/>
              <a:gd name="connsiteY24" fmla="*/ 214543 h 607872"/>
              <a:gd name="connsiteX25" fmla="*/ 196923 w 608908"/>
              <a:gd name="connsiteY25" fmla="*/ 71010 h 607872"/>
              <a:gd name="connsiteX26" fmla="*/ 328827 w 608908"/>
              <a:gd name="connsiteY26" fmla="*/ 49843 h 607872"/>
              <a:gd name="connsiteX27" fmla="*/ 305262 w 608908"/>
              <a:gd name="connsiteY27" fmla="*/ 24186 h 607872"/>
              <a:gd name="connsiteX28" fmla="*/ 24227 w 608908"/>
              <a:gd name="connsiteY28" fmla="*/ 304742 h 607872"/>
              <a:gd name="connsiteX29" fmla="*/ 305262 w 608908"/>
              <a:gd name="connsiteY29" fmla="*/ 585299 h 607872"/>
              <a:gd name="connsiteX30" fmla="*/ 586296 w 608908"/>
              <a:gd name="connsiteY30" fmla="*/ 304742 h 607872"/>
              <a:gd name="connsiteX31" fmla="*/ 305262 w 608908"/>
              <a:gd name="connsiteY31" fmla="*/ 24186 h 607872"/>
              <a:gd name="connsiteX32" fmla="*/ 305262 w 608908"/>
              <a:gd name="connsiteY32" fmla="*/ 0 h 607872"/>
              <a:gd name="connsiteX33" fmla="*/ 608908 w 608908"/>
              <a:gd name="connsiteY33" fmla="*/ 304742 h 607872"/>
              <a:gd name="connsiteX34" fmla="*/ 305262 w 608908"/>
              <a:gd name="connsiteY34" fmla="*/ 607872 h 607872"/>
              <a:gd name="connsiteX35" fmla="*/ 0 w 608908"/>
              <a:gd name="connsiteY35" fmla="*/ 304742 h 607872"/>
              <a:gd name="connsiteX36" fmla="*/ 305262 w 608908"/>
              <a:gd name="connsiteY36" fmla="*/ 0 h 607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608908" h="607872">
                <a:moveTo>
                  <a:pt x="545944" y="393329"/>
                </a:moveTo>
                <a:cubicBezTo>
                  <a:pt x="500718" y="501418"/>
                  <a:pt x="424802" y="528844"/>
                  <a:pt x="424802" y="528844"/>
                </a:cubicBezTo>
                <a:lnTo>
                  <a:pt x="297199" y="441727"/>
                </a:lnTo>
                <a:close/>
                <a:moveTo>
                  <a:pt x="200292" y="393329"/>
                </a:moveTo>
                <a:lnTo>
                  <a:pt x="410171" y="535250"/>
                </a:lnTo>
                <a:cubicBezTo>
                  <a:pt x="302003" y="580406"/>
                  <a:pt x="227738" y="546539"/>
                  <a:pt x="227738" y="546539"/>
                </a:cubicBezTo>
                <a:close/>
                <a:moveTo>
                  <a:pt x="166374" y="293572"/>
                </a:moveTo>
                <a:lnTo>
                  <a:pt x="213248" y="541799"/>
                </a:lnTo>
                <a:cubicBezTo>
                  <a:pt x="104952" y="496667"/>
                  <a:pt x="77474" y="420909"/>
                  <a:pt x="77474" y="420909"/>
                </a:cubicBezTo>
                <a:close/>
                <a:moveTo>
                  <a:pt x="209879" y="200033"/>
                </a:moveTo>
                <a:lnTo>
                  <a:pt x="67715" y="409653"/>
                </a:lnTo>
                <a:cubicBezTo>
                  <a:pt x="24097" y="303231"/>
                  <a:pt x="58022" y="229057"/>
                  <a:pt x="58022" y="229057"/>
                </a:cubicBezTo>
                <a:close/>
                <a:moveTo>
                  <a:pt x="539332" y="196664"/>
                </a:moveTo>
                <a:cubicBezTo>
                  <a:pt x="584551" y="304670"/>
                  <a:pt x="550637" y="378823"/>
                  <a:pt x="550637" y="378823"/>
                </a:cubicBezTo>
                <a:lnTo>
                  <a:pt x="397215" y="407839"/>
                </a:lnTo>
                <a:close/>
                <a:moveTo>
                  <a:pt x="182551" y="77474"/>
                </a:moveTo>
                <a:lnTo>
                  <a:pt x="310154" y="166034"/>
                </a:lnTo>
                <a:lnTo>
                  <a:pt x="61409" y="212729"/>
                </a:lnTo>
                <a:cubicBezTo>
                  <a:pt x="106635" y="106457"/>
                  <a:pt x="182551" y="77474"/>
                  <a:pt x="182551" y="77474"/>
                </a:cubicBezTo>
                <a:close/>
                <a:moveTo>
                  <a:pt x="394106" y="64518"/>
                </a:moveTo>
                <a:cubicBezTo>
                  <a:pt x="502402" y="109640"/>
                  <a:pt x="529880" y="186992"/>
                  <a:pt x="529880" y="186992"/>
                </a:cubicBezTo>
                <a:lnTo>
                  <a:pt x="442597" y="314300"/>
                </a:lnTo>
                <a:close/>
                <a:moveTo>
                  <a:pt x="328827" y="49843"/>
                </a:moveTo>
                <a:cubicBezTo>
                  <a:pt x="360944" y="52867"/>
                  <a:pt x="379528" y="61333"/>
                  <a:pt x="379528" y="61333"/>
                </a:cubicBezTo>
                <a:lnTo>
                  <a:pt x="408616" y="214543"/>
                </a:lnTo>
                <a:lnTo>
                  <a:pt x="196923" y="71010"/>
                </a:lnTo>
                <a:cubicBezTo>
                  <a:pt x="251058" y="49238"/>
                  <a:pt x="296709" y="46819"/>
                  <a:pt x="328827" y="49843"/>
                </a:cubicBezTo>
                <a:close/>
                <a:moveTo>
                  <a:pt x="305262" y="24186"/>
                </a:moveTo>
                <a:cubicBezTo>
                  <a:pt x="150208" y="24186"/>
                  <a:pt x="24227" y="149953"/>
                  <a:pt x="24227" y="304742"/>
                </a:cubicBezTo>
                <a:cubicBezTo>
                  <a:pt x="24227" y="459532"/>
                  <a:pt x="150208" y="585299"/>
                  <a:pt x="305262" y="585299"/>
                </a:cubicBezTo>
                <a:cubicBezTo>
                  <a:pt x="460315" y="585299"/>
                  <a:pt x="586296" y="459532"/>
                  <a:pt x="586296" y="304742"/>
                </a:cubicBezTo>
                <a:cubicBezTo>
                  <a:pt x="586296" y="149953"/>
                  <a:pt x="460315" y="24186"/>
                  <a:pt x="305262" y="24186"/>
                </a:cubicBezTo>
                <a:close/>
                <a:moveTo>
                  <a:pt x="305262" y="0"/>
                </a:moveTo>
                <a:cubicBezTo>
                  <a:pt x="473236" y="0"/>
                  <a:pt x="608908" y="135441"/>
                  <a:pt x="608908" y="304742"/>
                </a:cubicBezTo>
                <a:cubicBezTo>
                  <a:pt x="608908" y="472431"/>
                  <a:pt x="473236" y="607872"/>
                  <a:pt x="305262" y="607872"/>
                </a:cubicBezTo>
                <a:cubicBezTo>
                  <a:pt x="135672" y="607872"/>
                  <a:pt x="0" y="472431"/>
                  <a:pt x="0" y="304742"/>
                </a:cubicBezTo>
                <a:cubicBezTo>
                  <a:pt x="0" y="135441"/>
                  <a:pt x="135672" y="0"/>
                  <a:pt x="305262" y="0"/>
                </a:cubicBezTo>
                <a:close/>
              </a:path>
            </a:pathLst>
          </a:custGeom>
          <a:solidFill>
            <a:schemeClr val="bg1">
              <a:lumMod val="50000"/>
            </a:schemeClr>
          </a:solidFill>
          <a:ln>
            <a:noFill/>
          </a:ln>
        </p:spPr>
      </p:sp>
      <p:sp>
        <p:nvSpPr>
          <p:cNvPr id="22" name="文本框 21"/>
          <p:cNvSpPr txBox="1"/>
          <p:nvPr/>
        </p:nvSpPr>
        <p:spPr>
          <a:xfrm>
            <a:off x="10806850" y="4018431"/>
            <a:ext cx="1126519" cy="584775"/>
          </a:xfrm>
          <a:prstGeom prst="rect">
            <a:avLst/>
          </a:prstGeom>
          <a:noFill/>
        </p:spPr>
        <p:txBody>
          <a:bodyPr wrap="square" rtlCol="0">
            <a:spAutoFit/>
          </a:bodyPr>
          <a:lstStyle>
            <a:defPPr>
              <a:defRPr lang="zh-CN"/>
            </a:defPPr>
            <a:lvl1pPr>
              <a:defRPr sz="2400"/>
            </a:lvl1pPr>
          </a:lstStyle>
          <a:p>
            <a:pPr algn="ctr"/>
            <a:r>
              <a:rPr lang="vi-VN" altLang="zh-CN" sz="1600" smtClean="0">
                <a:latin typeface="Segoe UI" panose="020B0502040204020203" pitchFamily="34" charset="0"/>
                <a:cs typeface="Segoe UI" panose="020B0502040204020203" pitchFamily="34" charset="0"/>
              </a:rPr>
              <a:t>Ống kính cố định</a:t>
            </a:r>
            <a:endParaRPr lang="zh-CN" altLang="en-US" sz="1600">
              <a:latin typeface="Segoe UI" panose="020B0502040204020203" pitchFamily="34" charset="0"/>
              <a:cs typeface="Segoe UI" panose="020B0502040204020203" pitchFamily="34" charset="0"/>
            </a:endParaRPr>
          </a:p>
        </p:txBody>
      </p:sp>
      <p:sp>
        <p:nvSpPr>
          <p:cNvPr id="24" name="record-voice-button_61868"/>
          <p:cNvSpPr>
            <a:spLocks noChangeAspect="1"/>
          </p:cNvSpPr>
          <p:nvPr/>
        </p:nvSpPr>
        <p:spPr bwMode="auto">
          <a:xfrm>
            <a:off x="7686725" y="4117657"/>
            <a:ext cx="605344" cy="366265"/>
          </a:xfrm>
          <a:custGeom>
            <a:avLst/>
            <a:gdLst>
              <a:gd name="connsiteX0" fmla="*/ 495323 w 606338"/>
              <a:gd name="connsiteY0" fmla="*/ 271470 h 374984"/>
              <a:gd name="connsiteX1" fmla="*/ 592198 w 606338"/>
              <a:gd name="connsiteY1" fmla="*/ 299681 h 374984"/>
              <a:gd name="connsiteX2" fmla="*/ 605653 w 606338"/>
              <a:gd name="connsiteY2" fmla="*/ 326549 h 374984"/>
              <a:gd name="connsiteX3" fmla="*/ 586816 w 606338"/>
              <a:gd name="connsiteY3" fmla="*/ 339983 h 374984"/>
              <a:gd name="connsiteX4" fmla="*/ 581434 w 606338"/>
              <a:gd name="connsiteY4" fmla="*/ 338640 h 374984"/>
              <a:gd name="connsiteX5" fmla="*/ 484559 w 606338"/>
              <a:gd name="connsiteY5" fmla="*/ 309085 h 374984"/>
              <a:gd name="connsiteX6" fmla="*/ 471104 w 606338"/>
              <a:gd name="connsiteY6" fmla="*/ 284904 h 374984"/>
              <a:gd name="connsiteX7" fmla="*/ 495323 w 606338"/>
              <a:gd name="connsiteY7" fmla="*/ 271470 h 374984"/>
              <a:gd name="connsiteX8" fmla="*/ 491279 w 606338"/>
              <a:gd name="connsiteY8" fmla="*/ 168016 h 374984"/>
              <a:gd name="connsiteX9" fmla="*/ 585477 w 606338"/>
              <a:gd name="connsiteY9" fmla="*/ 168016 h 374984"/>
              <a:gd name="connsiteX10" fmla="*/ 605662 w 606338"/>
              <a:gd name="connsiteY10" fmla="*/ 188163 h 374984"/>
              <a:gd name="connsiteX11" fmla="*/ 585477 w 606338"/>
              <a:gd name="connsiteY11" fmla="*/ 208309 h 374984"/>
              <a:gd name="connsiteX12" fmla="*/ 491279 w 606338"/>
              <a:gd name="connsiteY12" fmla="*/ 208309 h 374984"/>
              <a:gd name="connsiteX13" fmla="*/ 471094 w 606338"/>
              <a:gd name="connsiteY13" fmla="*/ 188163 h 374984"/>
              <a:gd name="connsiteX14" fmla="*/ 491279 w 606338"/>
              <a:gd name="connsiteY14" fmla="*/ 168016 h 374984"/>
              <a:gd name="connsiteX15" fmla="*/ 581434 w 606338"/>
              <a:gd name="connsiteY15" fmla="*/ 37619 h 374984"/>
              <a:gd name="connsiteX16" fmla="*/ 605653 w 606338"/>
              <a:gd name="connsiteY16" fmla="*/ 51067 h 374984"/>
              <a:gd name="connsiteX17" fmla="*/ 592198 w 606338"/>
              <a:gd name="connsiteY17" fmla="*/ 75272 h 374984"/>
              <a:gd name="connsiteX18" fmla="*/ 495323 w 606338"/>
              <a:gd name="connsiteY18" fmla="*/ 104856 h 374984"/>
              <a:gd name="connsiteX19" fmla="*/ 489941 w 606338"/>
              <a:gd name="connsiteY19" fmla="*/ 106201 h 374984"/>
              <a:gd name="connsiteX20" fmla="*/ 471104 w 606338"/>
              <a:gd name="connsiteY20" fmla="*/ 92754 h 374984"/>
              <a:gd name="connsiteX21" fmla="*/ 484559 w 606338"/>
              <a:gd name="connsiteY21" fmla="*/ 68548 h 374984"/>
              <a:gd name="connsiteX22" fmla="*/ 117077 w 606338"/>
              <a:gd name="connsiteY22" fmla="*/ 16159 h 374984"/>
              <a:gd name="connsiteX23" fmla="*/ 130536 w 606338"/>
              <a:gd name="connsiteY23" fmla="*/ 16159 h 374984"/>
              <a:gd name="connsiteX24" fmla="*/ 169568 w 606338"/>
              <a:gd name="connsiteY24" fmla="*/ 55111 h 374984"/>
              <a:gd name="connsiteX25" fmla="*/ 78045 w 606338"/>
              <a:gd name="connsiteY25" fmla="*/ 55111 h 374984"/>
              <a:gd name="connsiteX26" fmla="*/ 117077 w 606338"/>
              <a:gd name="connsiteY26" fmla="*/ 16159 h 374984"/>
              <a:gd name="connsiteX27" fmla="*/ 316339 w 606338"/>
              <a:gd name="connsiteY27" fmla="*/ 1341 h 374984"/>
              <a:gd name="connsiteX28" fmla="*/ 317685 w 606338"/>
              <a:gd name="connsiteY28" fmla="*/ 1341 h 374984"/>
              <a:gd name="connsiteX29" fmla="*/ 317685 w 606338"/>
              <a:gd name="connsiteY29" fmla="*/ 373573 h 374984"/>
              <a:gd name="connsiteX30" fmla="*/ 266532 w 606338"/>
              <a:gd name="connsiteY30" fmla="*/ 335947 h 374984"/>
              <a:gd name="connsiteX31" fmla="*/ 243648 w 606338"/>
              <a:gd name="connsiteY31" fmla="*/ 292945 h 374984"/>
              <a:gd name="connsiteX32" fmla="*/ 75383 w 606338"/>
              <a:gd name="connsiteY32" fmla="*/ 292945 h 374984"/>
              <a:gd name="connsiteX33" fmla="*/ 0 w 606338"/>
              <a:gd name="connsiteY33" fmla="*/ 217692 h 374984"/>
              <a:gd name="connsiteX34" fmla="*/ 0 w 606338"/>
              <a:gd name="connsiteY34" fmla="*/ 157222 h 374984"/>
              <a:gd name="connsiteX35" fmla="*/ 75383 w 606338"/>
              <a:gd name="connsiteY35" fmla="*/ 83313 h 374984"/>
              <a:gd name="connsiteX36" fmla="*/ 242302 w 606338"/>
              <a:gd name="connsiteY36" fmla="*/ 83313 h 374984"/>
              <a:gd name="connsiteX37" fmla="*/ 265186 w 606338"/>
              <a:gd name="connsiteY37" fmla="*/ 40311 h 374984"/>
              <a:gd name="connsiteX38" fmla="*/ 316339 w 606338"/>
              <a:gd name="connsiteY38" fmla="*/ 1341 h 374984"/>
              <a:gd name="connsiteX39" fmla="*/ 337867 w 606338"/>
              <a:gd name="connsiteY39" fmla="*/ 0 h 374984"/>
              <a:gd name="connsiteX40" fmla="*/ 441457 w 606338"/>
              <a:gd name="connsiteY40" fmla="*/ 108866 h 374984"/>
              <a:gd name="connsiteX41" fmla="*/ 441457 w 606338"/>
              <a:gd name="connsiteY41" fmla="*/ 266118 h 374984"/>
              <a:gd name="connsiteX42" fmla="*/ 337867 w 606338"/>
              <a:gd name="connsiteY42" fmla="*/ 374984 h 374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606338" h="374984">
                <a:moveTo>
                  <a:pt x="495323" y="271470"/>
                </a:moveTo>
                <a:lnTo>
                  <a:pt x="592198" y="299681"/>
                </a:lnTo>
                <a:cubicBezTo>
                  <a:pt x="601617" y="302368"/>
                  <a:pt x="608344" y="313115"/>
                  <a:pt x="605653" y="326549"/>
                </a:cubicBezTo>
                <a:cubicBezTo>
                  <a:pt x="602962" y="334609"/>
                  <a:pt x="594889" y="339983"/>
                  <a:pt x="586816" y="339983"/>
                </a:cubicBezTo>
                <a:cubicBezTo>
                  <a:pt x="585471" y="339983"/>
                  <a:pt x="582780" y="338640"/>
                  <a:pt x="581434" y="338640"/>
                </a:cubicBezTo>
                <a:lnTo>
                  <a:pt x="484559" y="309085"/>
                </a:lnTo>
                <a:cubicBezTo>
                  <a:pt x="473795" y="306398"/>
                  <a:pt x="468413" y="295651"/>
                  <a:pt x="471104" y="284904"/>
                </a:cubicBezTo>
                <a:cubicBezTo>
                  <a:pt x="473795" y="274157"/>
                  <a:pt x="484559" y="268783"/>
                  <a:pt x="495323" y="271470"/>
                </a:cubicBezTo>
                <a:close/>
                <a:moveTo>
                  <a:pt x="491279" y="168016"/>
                </a:moveTo>
                <a:lnTo>
                  <a:pt x="585477" y="168016"/>
                </a:lnTo>
                <a:cubicBezTo>
                  <a:pt x="597588" y="168016"/>
                  <a:pt x="605662" y="177418"/>
                  <a:pt x="605662" y="188163"/>
                </a:cubicBezTo>
                <a:cubicBezTo>
                  <a:pt x="605662" y="198907"/>
                  <a:pt x="596242" y="208309"/>
                  <a:pt x="585477" y="208309"/>
                </a:cubicBezTo>
                <a:lnTo>
                  <a:pt x="491279" y="208309"/>
                </a:lnTo>
                <a:cubicBezTo>
                  <a:pt x="479168" y="208309"/>
                  <a:pt x="471094" y="198907"/>
                  <a:pt x="471094" y="188163"/>
                </a:cubicBezTo>
                <a:cubicBezTo>
                  <a:pt x="471094" y="177418"/>
                  <a:pt x="480514" y="168016"/>
                  <a:pt x="491279" y="168016"/>
                </a:cubicBezTo>
                <a:close/>
                <a:moveTo>
                  <a:pt x="581434" y="37619"/>
                </a:moveTo>
                <a:cubicBezTo>
                  <a:pt x="592198" y="34930"/>
                  <a:pt x="602962" y="40309"/>
                  <a:pt x="605653" y="51067"/>
                </a:cubicBezTo>
                <a:cubicBezTo>
                  <a:pt x="608344" y="61825"/>
                  <a:pt x="602962" y="72583"/>
                  <a:pt x="592198" y="75272"/>
                </a:cubicBezTo>
                <a:lnTo>
                  <a:pt x="495323" y="104856"/>
                </a:lnTo>
                <a:cubicBezTo>
                  <a:pt x="493977" y="106201"/>
                  <a:pt x="491286" y="106201"/>
                  <a:pt x="489941" y="106201"/>
                </a:cubicBezTo>
                <a:cubicBezTo>
                  <a:pt x="481868" y="106201"/>
                  <a:pt x="473795" y="100822"/>
                  <a:pt x="471104" y="92754"/>
                </a:cubicBezTo>
                <a:cubicBezTo>
                  <a:pt x="468413" y="81996"/>
                  <a:pt x="473795" y="71238"/>
                  <a:pt x="484559" y="68548"/>
                </a:cubicBezTo>
                <a:close/>
                <a:moveTo>
                  <a:pt x="117077" y="16159"/>
                </a:moveTo>
                <a:lnTo>
                  <a:pt x="130536" y="16159"/>
                </a:lnTo>
                <a:cubicBezTo>
                  <a:pt x="152071" y="16159"/>
                  <a:pt x="169568" y="34963"/>
                  <a:pt x="169568" y="55111"/>
                </a:cubicBezTo>
                <a:lnTo>
                  <a:pt x="78045" y="55111"/>
                </a:lnTo>
                <a:cubicBezTo>
                  <a:pt x="78045" y="33620"/>
                  <a:pt x="95542" y="16159"/>
                  <a:pt x="117077" y="16159"/>
                </a:cubicBezTo>
                <a:close/>
                <a:moveTo>
                  <a:pt x="316339" y="1341"/>
                </a:moveTo>
                <a:lnTo>
                  <a:pt x="317685" y="1341"/>
                </a:lnTo>
                <a:lnTo>
                  <a:pt x="317685" y="373573"/>
                </a:lnTo>
                <a:cubicBezTo>
                  <a:pt x="296147" y="369542"/>
                  <a:pt x="277301" y="356104"/>
                  <a:pt x="266532" y="335947"/>
                </a:cubicBezTo>
                <a:lnTo>
                  <a:pt x="243648" y="292945"/>
                </a:lnTo>
                <a:lnTo>
                  <a:pt x="75383" y="292945"/>
                </a:lnTo>
                <a:cubicBezTo>
                  <a:pt x="33653" y="292945"/>
                  <a:pt x="0" y="259350"/>
                  <a:pt x="0" y="217692"/>
                </a:cubicBezTo>
                <a:lnTo>
                  <a:pt x="0" y="157222"/>
                </a:lnTo>
                <a:cubicBezTo>
                  <a:pt x="0" y="116908"/>
                  <a:pt x="33653" y="83313"/>
                  <a:pt x="75383" y="83313"/>
                </a:cubicBezTo>
                <a:lnTo>
                  <a:pt x="242302" y="83313"/>
                </a:lnTo>
                <a:lnTo>
                  <a:pt x="265186" y="40311"/>
                </a:lnTo>
                <a:cubicBezTo>
                  <a:pt x="275955" y="20154"/>
                  <a:pt x="294801" y="5372"/>
                  <a:pt x="316339" y="1341"/>
                </a:cubicBezTo>
                <a:close/>
                <a:moveTo>
                  <a:pt x="337867" y="0"/>
                </a:moveTo>
                <a:cubicBezTo>
                  <a:pt x="395716" y="2688"/>
                  <a:pt x="441457" y="51073"/>
                  <a:pt x="441457" y="108866"/>
                </a:cubicBezTo>
                <a:lnTo>
                  <a:pt x="441457" y="266118"/>
                </a:lnTo>
                <a:cubicBezTo>
                  <a:pt x="441457" y="325255"/>
                  <a:pt x="395716" y="372296"/>
                  <a:pt x="337867" y="374984"/>
                </a:cubicBezTo>
                <a:close/>
              </a:path>
            </a:pathLst>
          </a:custGeom>
          <a:solidFill>
            <a:schemeClr val="bg1">
              <a:lumMod val="50000"/>
            </a:schemeClr>
          </a:solidFill>
          <a:ln>
            <a:noFill/>
          </a:ln>
        </p:spPr>
        <p:txBody>
          <a:bodyPr/>
          <a:lstStyle/>
          <a:p>
            <a:endParaRPr lang="zh-CN" altLang="en-US" sz="1867">
              <a:latin typeface="Segoe UI" panose="020B0502040204020203" pitchFamily="34" charset="0"/>
              <a:cs typeface="Segoe UI" panose="020B0502040204020203" pitchFamily="34" charset="0"/>
            </a:endParaRPr>
          </a:p>
        </p:txBody>
      </p:sp>
      <p:sp>
        <p:nvSpPr>
          <p:cNvPr id="25" name="文本框 24"/>
          <p:cNvSpPr txBox="1"/>
          <p:nvPr/>
        </p:nvSpPr>
        <p:spPr>
          <a:xfrm>
            <a:off x="6614245" y="4481491"/>
            <a:ext cx="1701309" cy="830997"/>
          </a:xfrm>
          <a:prstGeom prst="rect">
            <a:avLst/>
          </a:prstGeom>
          <a:noFill/>
        </p:spPr>
        <p:txBody>
          <a:bodyPr wrap="square" rtlCol="0">
            <a:spAutoFit/>
          </a:bodyPr>
          <a:lstStyle>
            <a:defPPr>
              <a:defRPr lang="zh-CN"/>
            </a:defPPr>
            <a:lvl1pPr>
              <a:defRPr sz="1600">
                <a:latin typeface="Segoe UI" panose="020B0502040204020203" pitchFamily="34" charset="0"/>
                <a:cs typeface="Segoe UI" panose="020B0502040204020203" pitchFamily="34" charset="0"/>
              </a:defRPr>
            </a:lvl1pPr>
          </a:lstStyle>
          <a:p>
            <a:r>
              <a:rPr lang="en-US" altLang="zh-CN"/>
              <a:t>(</a:t>
            </a:r>
            <a:r>
              <a:rPr lang="vi-VN" altLang="zh-CN"/>
              <a:t>Khoảng cách đèn LED thông minh </a:t>
            </a:r>
            <a:r>
              <a:rPr lang="vi-VN" altLang="zh-CN" smtClean="0"/>
              <a:t>4</a:t>
            </a:r>
            <a:r>
              <a:rPr lang="en-US" altLang="zh-CN" smtClean="0"/>
              <a:t>0m</a:t>
            </a:r>
            <a:r>
              <a:rPr lang="en-US" altLang="zh-CN"/>
              <a:t>)</a:t>
            </a:r>
          </a:p>
        </p:txBody>
      </p:sp>
      <p:sp>
        <p:nvSpPr>
          <p:cNvPr id="27" name="矩形 26"/>
          <p:cNvSpPr/>
          <p:nvPr/>
        </p:nvSpPr>
        <p:spPr>
          <a:xfrm>
            <a:off x="6584744" y="4127823"/>
            <a:ext cx="1200970" cy="369332"/>
          </a:xfrm>
          <a:prstGeom prst="rect">
            <a:avLst/>
          </a:prstGeom>
        </p:spPr>
        <p:txBody>
          <a:bodyPr wrap="none">
            <a:spAutoFit/>
          </a:bodyPr>
          <a:lstStyle/>
          <a:p>
            <a:r>
              <a:rPr lang="en-US" altLang="zh-CN"/>
              <a:t>Smart LED </a:t>
            </a:r>
          </a:p>
        </p:txBody>
      </p:sp>
      <p:sp>
        <p:nvSpPr>
          <p:cNvPr id="29" name="record-voice-button_61868"/>
          <p:cNvSpPr>
            <a:spLocks noChangeAspect="1"/>
          </p:cNvSpPr>
          <p:nvPr/>
        </p:nvSpPr>
        <p:spPr bwMode="auto">
          <a:xfrm>
            <a:off x="7795478" y="1848390"/>
            <a:ext cx="349214" cy="483033"/>
          </a:xfrm>
          <a:custGeom>
            <a:avLst/>
            <a:gdLst>
              <a:gd name="T0" fmla="*/ 3156 w 3156"/>
              <a:gd name="T1" fmla="*/ 2746 h 5401"/>
              <a:gd name="T2" fmla="*/ 3026 w 3156"/>
              <a:gd name="T3" fmla="*/ 2617 h 5401"/>
              <a:gd name="T4" fmla="*/ 3011 w 3156"/>
              <a:gd name="T5" fmla="*/ 2617 h 5401"/>
              <a:gd name="T6" fmla="*/ 2522 w 3156"/>
              <a:gd name="T7" fmla="*/ 2617 h 5401"/>
              <a:gd name="T8" fmla="*/ 2522 w 3156"/>
              <a:gd name="T9" fmla="*/ 944 h 5401"/>
              <a:gd name="T10" fmla="*/ 1578 w 3156"/>
              <a:gd name="T11" fmla="*/ 0 h 5401"/>
              <a:gd name="T12" fmla="*/ 634 w 3156"/>
              <a:gd name="T13" fmla="*/ 944 h 5401"/>
              <a:gd name="T14" fmla="*/ 634 w 3156"/>
              <a:gd name="T15" fmla="*/ 2617 h 5401"/>
              <a:gd name="T16" fmla="*/ 147 w 3156"/>
              <a:gd name="T17" fmla="*/ 2617 h 5401"/>
              <a:gd name="T18" fmla="*/ 129 w 3156"/>
              <a:gd name="T19" fmla="*/ 2617 h 5401"/>
              <a:gd name="T20" fmla="*/ 0 w 3156"/>
              <a:gd name="T21" fmla="*/ 2746 h 5401"/>
              <a:gd name="T22" fmla="*/ 1448 w 3156"/>
              <a:gd name="T23" fmla="*/ 4318 h 5401"/>
              <a:gd name="T24" fmla="*/ 1448 w 3156"/>
              <a:gd name="T25" fmla="*/ 5143 h 5401"/>
              <a:gd name="T26" fmla="*/ 814 w 3156"/>
              <a:gd name="T27" fmla="*/ 5143 h 5401"/>
              <a:gd name="T28" fmla="*/ 685 w 3156"/>
              <a:gd name="T29" fmla="*/ 5272 h 5401"/>
              <a:gd name="T30" fmla="*/ 814 w 3156"/>
              <a:gd name="T31" fmla="*/ 5401 h 5401"/>
              <a:gd name="T32" fmla="*/ 2341 w 3156"/>
              <a:gd name="T33" fmla="*/ 5401 h 5401"/>
              <a:gd name="T34" fmla="*/ 2471 w 3156"/>
              <a:gd name="T35" fmla="*/ 5272 h 5401"/>
              <a:gd name="T36" fmla="*/ 2341 w 3156"/>
              <a:gd name="T37" fmla="*/ 5143 h 5401"/>
              <a:gd name="T38" fmla="*/ 1707 w 3156"/>
              <a:gd name="T39" fmla="*/ 5143 h 5401"/>
              <a:gd name="T40" fmla="*/ 1707 w 3156"/>
              <a:gd name="T41" fmla="*/ 4318 h 5401"/>
              <a:gd name="T42" fmla="*/ 3156 w 3156"/>
              <a:gd name="T43" fmla="*/ 2746 h 5401"/>
              <a:gd name="T44" fmla="*/ 892 w 3156"/>
              <a:gd name="T45" fmla="*/ 2638 h 5401"/>
              <a:gd name="T46" fmla="*/ 2263 w 3156"/>
              <a:gd name="T47" fmla="*/ 2638 h 5401"/>
              <a:gd name="T48" fmla="*/ 2263 w 3156"/>
              <a:gd name="T49" fmla="*/ 2770 h 5401"/>
              <a:gd name="T50" fmla="*/ 1578 w 3156"/>
              <a:gd name="T51" fmla="*/ 3455 h 5401"/>
              <a:gd name="T52" fmla="*/ 892 w 3156"/>
              <a:gd name="T53" fmla="*/ 2770 h 5401"/>
              <a:gd name="T54" fmla="*/ 892 w 3156"/>
              <a:gd name="T55" fmla="*/ 2638 h 5401"/>
              <a:gd name="T56" fmla="*/ 1578 w 3156"/>
              <a:gd name="T57" fmla="*/ 259 h 5401"/>
              <a:gd name="T58" fmla="*/ 2263 w 3156"/>
              <a:gd name="T59" fmla="*/ 944 h 5401"/>
              <a:gd name="T60" fmla="*/ 2263 w 3156"/>
              <a:gd name="T61" fmla="*/ 2379 h 5401"/>
              <a:gd name="T62" fmla="*/ 892 w 3156"/>
              <a:gd name="T63" fmla="*/ 2379 h 5401"/>
              <a:gd name="T64" fmla="*/ 892 w 3156"/>
              <a:gd name="T65" fmla="*/ 944 h 5401"/>
              <a:gd name="T66" fmla="*/ 1578 w 3156"/>
              <a:gd name="T67" fmla="*/ 259 h 5401"/>
              <a:gd name="T68" fmla="*/ 265 w 3156"/>
              <a:gd name="T69" fmla="*/ 2876 h 5401"/>
              <a:gd name="T70" fmla="*/ 640 w 3156"/>
              <a:gd name="T71" fmla="*/ 2876 h 5401"/>
              <a:gd name="T72" fmla="*/ 1578 w 3156"/>
              <a:gd name="T73" fmla="*/ 3714 h 5401"/>
              <a:gd name="T74" fmla="*/ 2515 w 3156"/>
              <a:gd name="T75" fmla="*/ 2876 h 5401"/>
              <a:gd name="T76" fmla="*/ 2890 w 3156"/>
              <a:gd name="T77" fmla="*/ 2876 h 5401"/>
              <a:gd name="T78" fmla="*/ 1578 w 3156"/>
              <a:gd name="T79" fmla="*/ 4065 h 5401"/>
              <a:gd name="T80" fmla="*/ 265 w 3156"/>
              <a:gd name="T81" fmla="*/ 2876 h 54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156" h="5401">
                <a:moveTo>
                  <a:pt x="3156" y="2746"/>
                </a:moveTo>
                <a:cubicBezTo>
                  <a:pt x="3156" y="2675"/>
                  <a:pt x="3098" y="2617"/>
                  <a:pt x="3026" y="2617"/>
                </a:cubicBezTo>
                <a:lnTo>
                  <a:pt x="3011" y="2617"/>
                </a:lnTo>
                <a:lnTo>
                  <a:pt x="2522" y="2617"/>
                </a:lnTo>
                <a:lnTo>
                  <a:pt x="2522" y="944"/>
                </a:lnTo>
                <a:cubicBezTo>
                  <a:pt x="2522" y="424"/>
                  <a:pt x="2098" y="0"/>
                  <a:pt x="1578" y="0"/>
                </a:cubicBezTo>
                <a:cubicBezTo>
                  <a:pt x="1057" y="0"/>
                  <a:pt x="634" y="424"/>
                  <a:pt x="634" y="944"/>
                </a:cubicBezTo>
                <a:lnTo>
                  <a:pt x="634" y="2617"/>
                </a:lnTo>
                <a:lnTo>
                  <a:pt x="147" y="2617"/>
                </a:lnTo>
                <a:lnTo>
                  <a:pt x="129" y="2617"/>
                </a:lnTo>
                <a:cubicBezTo>
                  <a:pt x="58" y="2617"/>
                  <a:pt x="0" y="2675"/>
                  <a:pt x="0" y="2746"/>
                </a:cubicBezTo>
                <a:cubicBezTo>
                  <a:pt x="0" y="3573"/>
                  <a:pt x="639" y="4252"/>
                  <a:pt x="1448" y="4318"/>
                </a:cubicBezTo>
                <a:lnTo>
                  <a:pt x="1448" y="5143"/>
                </a:lnTo>
                <a:lnTo>
                  <a:pt x="814" y="5143"/>
                </a:lnTo>
                <a:cubicBezTo>
                  <a:pt x="742" y="5143"/>
                  <a:pt x="685" y="5201"/>
                  <a:pt x="685" y="5272"/>
                </a:cubicBezTo>
                <a:cubicBezTo>
                  <a:pt x="685" y="5343"/>
                  <a:pt x="742" y="5401"/>
                  <a:pt x="814" y="5401"/>
                </a:cubicBezTo>
                <a:lnTo>
                  <a:pt x="2341" y="5401"/>
                </a:lnTo>
                <a:cubicBezTo>
                  <a:pt x="2413" y="5401"/>
                  <a:pt x="2471" y="5343"/>
                  <a:pt x="2471" y="5272"/>
                </a:cubicBezTo>
                <a:cubicBezTo>
                  <a:pt x="2471" y="5201"/>
                  <a:pt x="2413" y="5143"/>
                  <a:pt x="2341" y="5143"/>
                </a:cubicBezTo>
                <a:lnTo>
                  <a:pt x="1707" y="5143"/>
                </a:lnTo>
                <a:lnTo>
                  <a:pt x="1707" y="4318"/>
                </a:lnTo>
                <a:cubicBezTo>
                  <a:pt x="2517" y="4252"/>
                  <a:pt x="3156" y="3573"/>
                  <a:pt x="3156" y="2746"/>
                </a:cubicBezTo>
                <a:close/>
                <a:moveTo>
                  <a:pt x="892" y="2638"/>
                </a:moveTo>
                <a:lnTo>
                  <a:pt x="2263" y="2638"/>
                </a:lnTo>
                <a:lnTo>
                  <a:pt x="2263" y="2770"/>
                </a:lnTo>
                <a:cubicBezTo>
                  <a:pt x="2263" y="3148"/>
                  <a:pt x="1956" y="3455"/>
                  <a:pt x="1578" y="3455"/>
                </a:cubicBezTo>
                <a:cubicBezTo>
                  <a:pt x="1200" y="3455"/>
                  <a:pt x="892" y="3148"/>
                  <a:pt x="892" y="2770"/>
                </a:cubicBezTo>
                <a:lnTo>
                  <a:pt x="892" y="2638"/>
                </a:lnTo>
                <a:close/>
                <a:moveTo>
                  <a:pt x="1578" y="259"/>
                </a:moveTo>
                <a:cubicBezTo>
                  <a:pt x="1956" y="259"/>
                  <a:pt x="2263" y="566"/>
                  <a:pt x="2263" y="944"/>
                </a:cubicBezTo>
                <a:lnTo>
                  <a:pt x="2263" y="2379"/>
                </a:lnTo>
                <a:lnTo>
                  <a:pt x="892" y="2379"/>
                </a:lnTo>
                <a:lnTo>
                  <a:pt x="892" y="944"/>
                </a:lnTo>
                <a:cubicBezTo>
                  <a:pt x="892" y="566"/>
                  <a:pt x="1200" y="259"/>
                  <a:pt x="1578" y="259"/>
                </a:cubicBezTo>
                <a:close/>
                <a:moveTo>
                  <a:pt x="265" y="2876"/>
                </a:moveTo>
                <a:lnTo>
                  <a:pt x="640" y="2876"/>
                </a:lnTo>
                <a:cubicBezTo>
                  <a:pt x="693" y="3346"/>
                  <a:pt x="1093" y="3714"/>
                  <a:pt x="1578" y="3714"/>
                </a:cubicBezTo>
                <a:cubicBezTo>
                  <a:pt x="2062" y="3714"/>
                  <a:pt x="2463" y="3346"/>
                  <a:pt x="2515" y="2876"/>
                </a:cubicBezTo>
                <a:lnTo>
                  <a:pt x="2890" y="2876"/>
                </a:lnTo>
                <a:cubicBezTo>
                  <a:pt x="2825" y="3542"/>
                  <a:pt x="2261" y="4065"/>
                  <a:pt x="1578" y="4065"/>
                </a:cubicBezTo>
                <a:cubicBezTo>
                  <a:pt x="894" y="4065"/>
                  <a:pt x="330" y="3542"/>
                  <a:pt x="265" y="2876"/>
                </a:cubicBezTo>
                <a:close/>
              </a:path>
            </a:pathLst>
          </a:custGeom>
          <a:solidFill>
            <a:schemeClr val="bg1">
              <a:lumMod val="50000"/>
            </a:schemeClr>
          </a:solidFill>
          <a:ln>
            <a:noFill/>
          </a:ln>
        </p:spPr>
      </p:sp>
      <p:sp>
        <p:nvSpPr>
          <p:cNvPr id="34" name="文本框 33"/>
          <p:cNvSpPr txBox="1"/>
          <p:nvPr/>
        </p:nvSpPr>
        <p:spPr>
          <a:xfrm>
            <a:off x="6497454" y="1807760"/>
            <a:ext cx="1368755" cy="338554"/>
          </a:xfrm>
          <a:prstGeom prst="rect">
            <a:avLst/>
          </a:prstGeom>
          <a:noFill/>
        </p:spPr>
        <p:txBody>
          <a:bodyPr wrap="square" rtlCol="0">
            <a:spAutoFit/>
          </a:bodyPr>
          <a:lstStyle>
            <a:defPPr>
              <a:defRPr lang="zh-CN"/>
            </a:defPPr>
            <a:lvl1pPr>
              <a:defRPr sz="1600">
                <a:latin typeface="Segoe UI" panose="020B0502040204020203" pitchFamily="34" charset="0"/>
                <a:cs typeface="Segoe UI" panose="020B0502040204020203" pitchFamily="34" charset="0"/>
              </a:defRPr>
            </a:lvl1pPr>
          </a:lstStyle>
          <a:p>
            <a:r>
              <a:rPr lang="vi-VN" altLang="zh-CN" smtClean="0"/>
              <a:t>Tích hợp míc</a:t>
            </a:r>
            <a:endParaRPr lang="en-US" altLang="zh-CN"/>
          </a:p>
        </p:txBody>
      </p:sp>
      <p:sp>
        <p:nvSpPr>
          <p:cNvPr id="35" name="矩形 34"/>
          <p:cNvSpPr/>
          <p:nvPr/>
        </p:nvSpPr>
        <p:spPr>
          <a:xfrm>
            <a:off x="6490077" y="2038593"/>
            <a:ext cx="1332416" cy="338554"/>
          </a:xfrm>
          <a:prstGeom prst="rect">
            <a:avLst/>
          </a:prstGeom>
          <a:noFill/>
        </p:spPr>
        <p:txBody>
          <a:bodyPr wrap="square" rtlCol="0">
            <a:spAutoFit/>
          </a:bodyPr>
          <a:lstStyle/>
          <a:p>
            <a:r>
              <a:rPr lang="en-US" altLang="zh-CN" sz="1600" smtClean="0">
                <a:latin typeface="Segoe UI" panose="020B0502040204020203" pitchFamily="34" charset="0"/>
                <a:cs typeface="Segoe UI" panose="020B0502040204020203" pitchFamily="34" charset="0"/>
              </a:rPr>
              <a:t>(</a:t>
            </a:r>
            <a:r>
              <a:rPr lang="vi-VN" altLang="zh-CN" sz="1600" smtClean="0">
                <a:latin typeface="Segoe UI" panose="020B0502040204020203" pitchFamily="34" charset="0"/>
                <a:cs typeface="Segoe UI" panose="020B0502040204020203" pitchFamily="34" charset="0"/>
              </a:rPr>
              <a:t>Phạm vi 8m</a:t>
            </a:r>
            <a:r>
              <a:rPr lang="en-US" altLang="zh-CN" sz="1600" smtClean="0">
                <a:latin typeface="Segoe UI" panose="020B0502040204020203" pitchFamily="34" charset="0"/>
                <a:cs typeface="Segoe UI" panose="020B0502040204020203" pitchFamily="34" charset="0"/>
              </a:rPr>
              <a:t>)</a:t>
            </a:r>
            <a:endParaRPr lang="zh-CN" altLang="en-US" sz="1600">
              <a:latin typeface="Segoe UI" panose="020B0502040204020203" pitchFamily="34" charset="0"/>
              <a:cs typeface="Segoe UI" panose="020B0502040204020203" pitchFamily="34" charset="0"/>
            </a:endParaRPr>
          </a:p>
        </p:txBody>
      </p:sp>
      <p:sp>
        <p:nvSpPr>
          <p:cNvPr id="36" name="record-voice-button_61868"/>
          <p:cNvSpPr>
            <a:spLocks noChangeAspect="1"/>
          </p:cNvSpPr>
          <p:nvPr/>
        </p:nvSpPr>
        <p:spPr bwMode="auto">
          <a:xfrm>
            <a:off x="1458728" y="4135469"/>
            <a:ext cx="552201" cy="334111"/>
          </a:xfrm>
          <a:custGeom>
            <a:avLst/>
            <a:gdLst>
              <a:gd name="connsiteX0" fmla="*/ 495323 w 606338"/>
              <a:gd name="connsiteY0" fmla="*/ 271470 h 374984"/>
              <a:gd name="connsiteX1" fmla="*/ 592198 w 606338"/>
              <a:gd name="connsiteY1" fmla="*/ 299681 h 374984"/>
              <a:gd name="connsiteX2" fmla="*/ 605653 w 606338"/>
              <a:gd name="connsiteY2" fmla="*/ 326549 h 374984"/>
              <a:gd name="connsiteX3" fmla="*/ 586816 w 606338"/>
              <a:gd name="connsiteY3" fmla="*/ 339983 h 374984"/>
              <a:gd name="connsiteX4" fmla="*/ 581434 w 606338"/>
              <a:gd name="connsiteY4" fmla="*/ 338640 h 374984"/>
              <a:gd name="connsiteX5" fmla="*/ 484559 w 606338"/>
              <a:gd name="connsiteY5" fmla="*/ 309085 h 374984"/>
              <a:gd name="connsiteX6" fmla="*/ 471104 w 606338"/>
              <a:gd name="connsiteY6" fmla="*/ 284904 h 374984"/>
              <a:gd name="connsiteX7" fmla="*/ 495323 w 606338"/>
              <a:gd name="connsiteY7" fmla="*/ 271470 h 374984"/>
              <a:gd name="connsiteX8" fmla="*/ 491279 w 606338"/>
              <a:gd name="connsiteY8" fmla="*/ 168016 h 374984"/>
              <a:gd name="connsiteX9" fmla="*/ 585477 w 606338"/>
              <a:gd name="connsiteY9" fmla="*/ 168016 h 374984"/>
              <a:gd name="connsiteX10" fmla="*/ 605662 w 606338"/>
              <a:gd name="connsiteY10" fmla="*/ 188163 h 374984"/>
              <a:gd name="connsiteX11" fmla="*/ 585477 w 606338"/>
              <a:gd name="connsiteY11" fmla="*/ 208309 h 374984"/>
              <a:gd name="connsiteX12" fmla="*/ 491279 w 606338"/>
              <a:gd name="connsiteY12" fmla="*/ 208309 h 374984"/>
              <a:gd name="connsiteX13" fmla="*/ 471094 w 606338"/>
              <a:gd name="connsiteY13" fmla="*/ 188163 h 374984"/>
              <a:gd name="connsiteX14" fmla="*/ 491279 w 606338"/>
              <a:gd name="connsiteY14" fmla="*/ 168016 h 374984"/>
              <a:gd name="connsiteX15" fmla="*/ 581434 w 606338"/>
              <a:gd name="connsiteY15" fmla="*/ 37619 h 374984"/>
              <a:gd name="connsiteX16" fmla="*/ 605653 w 606338"/>
              <a:gd name="connsiteY16" fmla="*/ 51067 h 374984"/>
              <a:gd name="connsiteX17" fmla="*/ 592198 w 606338"/>
              <a:gd name="connsiteY17" fmla="*/ 75272 h 374984"/>
              <a:gd name="connsiteX18" fmla="*/ 495323 w 606338"/>
              <a:gd name="connsiteY18" fmla="*/ 104856 h 374984"/>
              <a:gd name="connsiteX19" fmla="*/ 489941 w 606338"/>
              <a:gd name="connsiteY19" fmla="*/ 106201 h 374984"/>
              <a:gd name="connsiteX20" fmla="*/ 471104 w 606338"/>
              <a:gd name="connsiteY20" fmla="*/ 92754 h 374984"/>
              <a:gd name="connsiteX21" fmla="*/ 484559 w 606338"/>
              <a:gd name="connsiteY21" fmla="*/ 68548 h 374984"/>
              <a:gd name="connsiteX22" fmla="*/ 117077 w 606338"/>
              <a:gd name="connsiteY22" fmla="*/ 16159 h 374984"/>
              <a:gd name="connsiteX23" fmla="*/ 130536 w 606338"/>
              <a:gd name="connsiteY23" fmla="*/ 16159 h 374984"/>
              <a:gd name="connsiteX24" fmla="*/ 169568 w 606338"/>
              <a:gd name="connsiteY24" fmla="*/ 55111 h 374984"/>
              <a:gd name="connsiteX25" fmla="*/ 78045 w 606338"/>
              <a:gd name="connsiteY25" fmla="*/ 55111 h 374984"/>
              <a:gd name="connsiteX26" fmla="*/ 117077 w 606338"/>
              <a:gd name="connsiteY26" fmla="*/ 16159 h 374984"/>
              <a:gd name="connsiteX27" fmla="*/ 316339 w 606338"/>
              <a:gd name="connsiteY27" fmla="*/ 1341 h 374984"/>
              <a:gd name="connsiteX28" fmla="*/ 317685 w 606338"/>
              <a:gd name="connsiteY28" fmla="*/ 1341 h 374984"/>
              <a:gd name="connsiteX29" fmla="*/ 317685 w 606338"/>
              <a:gd name="connsiteY29" fmla="*/ 373573 h 374984"/>
              <a:gd name="connsiteX30" fmla="*/ 266532 w 606338"/>
              <a:gd name="connsiteY30" fmla="*/ 335947 h 374984"/>
              <a:gd name="connsiteX31" fmla="*/ 243648 w 606338"/>
              <a:gd name="connsiteY31" fmla="*/ 292945 h 374984"/>
              <a:gd name="connsiteX32" fmla="*/ 75383 w 606338"/>
              <a:gd name="connsiteY32" fmla="*/ 292945 h 374984"/>
              <a:gd name="connsiteX33" fmla="*/ 0 w 606338"/>
              <a:gd name="connsiteY33" fmla="*/ 217692 h 374984"/>
              <a:gd name="connsiteX34" fmla="*/ 0 w 606338"/>
              <a:gd name="connsiteY34" fmla="*/ 157222 h 374984"/>
              <a:gd name="connsiteX35" fmla="*/ 75383 w 606338"/>
              <a:gd name="connsiteY35" fmla="*/ 83313 h 374984"/>
              <a:gd name="connsiteX36" fmla="*/ 242302 w 606338"/>
              <a:gd name="connsiteY36" fmla="*/ 83313 h 374984"/>
              <a:gd name="connsiteX37" fmla="*/ 265186 w 606338"/>
              <a:gd name="connsiteY37" fmla="*/ 40311 h 374984"/>
              <a:gd name="connsiteX38" fmla="*/ 316339 w 606338"/>
              <a:gd name="connsiteY38" fmla="*/ 1341 h 374984"/>
              <a:gd name="connsiteX39" fmla="*/ 337867 w 606338"/>
              <a:gd name="connsiteY39" fmla="*/ 0 h 374984"/>
              <a:gd name="connsiteX40" fmla="*/ 441457 w 606338"/>
              <a:gd name="connsiteY40" fmla="*/ 108866 h 374984"/>
              <a:gd name="connsiteX41" fmla="*/ 441457 w 606338"/>
              <a:gd name="connsiteY41" fmla="*/ 266118 h 374984"/>
              <a:gd name="connsiteX42" fmla="*/ 337867 w 606338"/>
              <a:gd name="connsiteY42" fmla="*/ 374984 h 374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606338" h="374984">
                <a:moveTo>
                  <a:pt x="495323" y="271470"/>
                </a:moveTo>
                <a:lnTo>
                  <a:pt x="592198" y="299681"/>
                </a:lnTo>
                <a:cubicBezTo>
                  <a:pt x="601617" y="302368"/>
                  <a:pt x="608344" y="313115"/>
                  <a:pt x="605653" y="326549"/>
                </a:cubicBezTo>
                <a:cubicBezTo>
                  <a:pt x="602962" y="334609"/>
                  <a:pt x="594889" y="339983"/>
                  <a:pt x="586816" y="339983"/>
                </a:cubicBezTo>
                <a:cubicBezTo>
                  <a:pt x="585471" y="339983"/>
                  <a:pt x="582780" y="338640"/>
                  <a:pt x="581434" y="338640"/>
                </a:cubicBezTo>
                <a:lnTo>
                  <a:pt x="484559" y="309085"/>
                </a:lnTo>
                <a:cubicBezTo>
                  <a:pt x="473795" y="306398"/>
                  <a:pt x="468413" y="295651"/>
                  <a:pt x="471104" y="284904"/>
                </a:cubicBezTo>
                <a:cubicBezTo>
                  <a:pt x="473795" y="274157"/>
                  <a:pt x="484559" y="268783"/>
                  <a:pt x="495323" y="271470"/>
                </a:cubicBezTo>
                <a:close/>
                <a:moveTo>
                  <a:pt x="491279" y="168016"/>
                </a:moveTo>
                <a:lnTo>
                  <a:pt x="585477" y="168016"/>
                </a:lnTo>
                <a:cubicBezTo>
                  <a:pt x="597588" y="168016"/>
                  <a:pt x="605662" y="177418"/>
                  <a:pt x="605662" y="188163"/>
                </a:cubicBezTo>
                <a:cubicBezTo>
                  <a:pt x="605662" y="198907"/>
                  <a:pt x="596242" y="208309"/>
                  <a:pt x="585477" y="208309"/>
                </a:cubicBezTo>
                <a:lnTo>
                  <a:pt x="491279" y="208309"/>
                </a:lnTo>
                <a:cubicBezTo>
                  <a:pt x="479168" y="208309"/>
                  <a:pt x="471094" y="198907"/>
                  <a:pt x="471094" y="188163"/>
                </a:cubicBezTo>
                <a:cubicBezTo>
                  <a:pt x="471094" y="177418"/>
                  <a:pt x="480514" y="168016"/>
                  <a:pt x="491279" y="168016"/>
                </a:cubicBezTo>
                <a:close/>
                <a:moveTo>
                  <a:pt x="581434" y="37619"/>
                </a:moveTo>
                <a:cubicBezTo>
                  <a:pt x="592198" y="34930"/>
                  <a:pt x="602962" y="40309"/>
                  <a:pt x="605653" y="51067"/>
                </a:cubicBezTo>
                <a:cubicBezTo>
                  <a:pt x="608344" y="61825"/>
                  <a:pt x="602962" y="72583"/>
                  <a:pt x="592198" y="75272"/>
                </a:cubicBezTo>
                <a:lnTo>
                  <a:pt x="495323" y="104856"/>
                </a:lnTo>
                <a:cubicBezTo>
                  <a:pt x="493977" y="106201"/>
                  <a:pt x="491286" y="106201"/>
                  <a:pt x="489941" y="106201"/>
                </a:cubicBezTo>
                <a:cubicBezTo>
                  <a:pt x="481868" y="106201"/>
                  <a:pt x="473795" y="100822"/>
                  <a:pt x="471104" y="92754"/>
                </a:cubicBezTo>
                <a:cubicBezTo>
                  <a:pt x="468413" y="81996"/>
                  <a:pt x="473795" y="71238"/>
                  <a:pt x="484559" y="68548"/>
                </a:cubicBezTo>
                <a:close/>
                <a:moveTo>
                  <a:pt x="117077" y="16159"/>
                </a:moveTo>
                <a:lnTo>
                  <a:pt x="130536" y="16159"/>
                </a:lnTo>
                <a:cubicBezTo>
                  <a:pt x="152071" y="16159"/>
                  <a:pt x="169568" y="34963"/>
                  <a:pt x="169568" y="55111"/>
                </a:cubicBezTo>
                <a:lnTo>
                  <a:pt x="78045" y="55111"/>
                </a:lnTo>
                <a:cubicBezTo>
                  <a:pt x="78045" y="33620"/>
                  <a:pt x="95542" y="16159"/>
                  <a:pt x="117077" y="16159"/>
                </a:cubicBezTo>
                <a:close/>
                <a:moveTo>
                  <a:pt x="316339" y="1341"/>
                </a:moveTo>
                <a:lnTo>
                  <a:pt x="317685" y="1341"/>
                </a:lnTo>
                <a:lnTo>
                  <a:pt x="317685" y="373573"/>
                </a:lnTo>
                <a:cubicBezTo>
                  <a:pt x="296147" y="369542"/>
                  <a:pt x="277301" y="356104"/>
                  <a:pt x="266532" y="335947"/>
                </a:cubicBezTo>
                <a:lnTo>
                  <a:pt x="243648" y="292945"/>
                </a:lnTo>
                <a:lnTo>
                  <a:pt x="75383" y="292945"/>
                </a:lnTo>
                <a:cubicBezTo>
                  <a:pt x="33653" y="292945"/>
                  <a:pt x="0" y="259350"/>
                  <a:pt x="0" y="217692"/>
                </a:cubicBezTo>
                <a:lnTo>
                  <a:pt x="0" y="157222"/>
                </a:lnTo>
                <a:cubicBezTo>
                  <a:pt x="0" y="116908"/>
                  <a:pt x="33653" y="83313"/>
                  <a:pt x="75383" y="83313"/>
                </a:cubicBezTo>
                <a:lnTo>
                  <a:pt x="242302" y="83313"/>
                </a:lnTo>
                <a:lnTo>
                  <a:pt x="265186" y="40311"/>
                </a:lnTo>
                <a:cubicBezTo>
                  <a:pt x="275955" y="20154"/>
                  <a:pt x="294801" y="5372"/>
                  <a:pt x="316339" y="1341"/>
                </a:cubicBezTo>
                <a:close/>
                <a:moveTo>
                  <a:pt x="337867" y="0"/>
                </a:moveTo>
                <a:cubicBezTo>
                  <a:pt x="395716" y="2688"/>
                  <a:pt x="441457" y="51073"/>
                  <a:pt x="441457" y="108866"/>
                </a:cubicBezTo>
                <a:lnTo>
                  <a:pt x="441457" y="266118"/>
                </a:lnTo>
                <a:cubicBezTo>
                  <a:pt x="441457" y="325255"/>
                  <a:pt x="395716" y="372296"/>
                  <a:pt x="337867" y="374984"/>
                </a:cubicBezTo>
                <a:close/>
              </a:path>
            </a:pathLst>
          </a:custGeom>
          <a:solidFill>
            <a:schemeClr val="bg1">
              <a:lumMod val="50000"/>
            </a:schemeClr>
          </a:solidFill>
          <a:ln>
            <a:noFill/>
          </a:ln>
        </p:spPr>
        <p:txBody>
          <a:bodyPr/>
          <a:lstStyle/>
          <a:p>
            <a:endParaRPr lang="zh-CN" altLang="en-US" sz="1867">
              <a:latin typeface="Segoe UI" panose="020B0502040204020203" pitchFamily="34" charset="0"/>
              <a:cs typeface="Segoe UI" panose="020B0502040204020203" pitchFamily="34" charset="0"/>
            </a:endParaRPr>
          </a:p>
        </p:txBody>
      </p:sp>
      <p:sp>
        <p:nvSpPr>
          <p:cNvPr id="7" name="矩形 6"/>
          <p:cNvSpPr/>
          <p:nvPr/>
        </p:nvSpPr>
        <p:spPr>
          <a:xfrm>
            <a:off x="10470136" y="4563099"/>
            <a:ext cx="1627369" cy="338554"/>
          </a:xfrm>
          <a:prstGeom prst="rect">
            <a:avLst/>
          </a:prstGeom>
        </p:spPr>
        <p:txBody>
          <a:bodyPr wrap="none">
            <a:spAutoFit/>
          </a:bodyPr>
          <a:lstStyle/>
          <a:p>
            <a:r>
              <a:rPr lang="en-US" altLang="zh-CN" sz="1600">
                <a:latin typeface="Segoe UI" panose="020B0502040204020203" pitchFamily="34" charset="0"/>
                <a:cs typeface="Segoe UI" panose="020B0502040204020203" pitchFamily="34" charset="0"/>
              </a:rPr>
              <a:t>(2.8mm/3.6mm)</a:t>
            </a:r>
            <a:endParaRPr lang="zh-CN" altLang="en-US" sz="1600">
              <a:latin typeface="Segoe UI" panose="020B0502040204020203" pitchFamily="34" charset="0"/>
              <a:cs typeface="Segoe UI" panose="020B0502040204020203" pitchFamily="34" charset="0"/>
            </a:endParaRPr>
          </a:p>
        </p:txBody>
      </p:sp>
      <p:cxnSp>
        <p:nvCxnSpPr>
          <p:cNvPr id="9" name="直接连接符 8"/>
          <p:cNvCxnSpPr/>
          <p:nvPr/>
        </p:nvCxnSpPr>
        <p:spPr>
          <a:xfrm>
            <a:off x="6234545" y="1397576"/>
            <a:ext cx="0" cy="5205845"/>
          </a:xfrm>
          <a:prstGeom prst="line">
            <a:avLst/>
          </a:prstGeom>
          <a:ln w="19050">
            <a:solidFill>
              <a:schemeClr val="accent1">
                <a:lumMod val="50000"/>
              </a:schemeClr>
            </a:solidFill>
            <a:prstDash val="dash"/>
          </a:ln>
        </p:spPr>
        <p:style>
          <a:lnRef idx="1">
            <a:schemeClr val="accent1"/>
          </a:lnRef>
          <a:fillRef idx="0">
            <a:schemeClr val="accent1"/>
          </a:fillRef>
          <a:effectRef idx="0">
            <a:schemeClr val="accent1"/>
          </a:effectRef>
          <a:fontRef idx="minor">
            <a:schemeClr val="tx1"/>
          </a:fontRef>
        </p:style>
      </p:cxnSp>
      <p:pic>
        <p:nvPicPr>
          <p:cNvPr id="13" name="图片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175964" y="2814885"/>
            <a:ext cx="694542" cy="584250"/>
          </a:xfrm>
          <a:prstGeom prst="rect">
            <a:avLst/>
          </a:prstGeom>
        </p:spPr>
      </p:pic>
      <p:sp>
        <p:nvSpPr>
          <p:cNvPr id="53" name="文本框 52"/>
          <p:cNvSpPr txBox="1"/>
          <p:nvPr/>
        </p:nvSpPr>
        <p:spPr>
          <a:xfrm>
            <a:off x="4791993" y="2977272"/>
            <a:ext cx="1160751" cy="338554"/>
          </a:xfrm>
          <a:prstGeom prst="rect">
            <a:avLst/>
          </a:prstGeom>
          <a:noFill/>
        </p:spPr>
        <p:txBody>
          <a:bodyPr wrap="square" rtlCol="0">
            <a:spAutoFit/>
          </a:bodyPr>
          <a:lstStyle>
            <a:defPPr>
              <a:defRPr lang="zh-CN"/>
            </a:defPPr>
            <a:lvl1pPr>
              <a:defRPr sz="2400"/>
            </a:lvl1pPr>
          </a:lstStyle>
          <a:p>
            <a:r>
              <a:rPr lang="en-US" altLang="zh-CN" sz="1600">
                <a:latin typeface="Segoe UI" panose="020B0502040204020203" pitchFamily="34" charset="0"/>
                <a:cs typeface="Segoe UI" panose="020B0502040204020203" pitchFamily="34" charset="0"/>
              </a:rPr>
              <a:t>IP67, IK10</a:t>
            </a:r>
            <a:endParaRPr lang="zh-CN" altLang="en-US" sz="1600">
              <a:latin typeface="Segoe UI" panose="020B0502040204020203" pitchFamily="34" charset="0"/>
              <a:cs typeface="Segoe UI" panose="020B0502040204020203" pitchFamily="34" charset="0"/>
            </a:endParaRPr>
          </a:p>
        </p:txBody>
      </p:sp>
      <p:sp>
        <p:nvSpPr>
          <p:cNvPr id="55" name="文本框 54"/>
          <p:cNvSpPr txBox="1"/>
          <p:nvPr/>
        </p:nvSpPr>
        <p:spPr>
          <a:xfrm>
            <a:off x="10906671" y="2064628"/>
            <a:ext cx="1101555" cy="338554"/>
          </a:xfrm>
          <a:prstGeom prst="rect">
            <a:avLst/>
          </a:prstGeom>
          <a:noFill/>
        </p:spPr>
        <p:txBody>
          <a:bodyPr wrap="square" rtlCol="0">
            <a:spAutoFit/>
          </a:bodyPr>
          <a:lstStyle>
            <a:defPPr>
              <a:defRPr lang="zh-CN"/>
            </a:defPPr>
            <a:lvl1pPr>
              <a:defRPr sz="2400"/>
            </a:lvl1pPr>
          </a:lstStyle>
          <a:p>
            <a:r>
              <a:rPr lang="en-US" altLang="zh-CN" sz="1600">
                <a:latin typeface="Segoe UI" panose="020B0502040204020203" pitchFamily="34" charset="0"/>
                <a:cs typeface="Segoe UI" panose="020B0502040204020203" pitchFamily="34" charset="0"/>
              </a:rPr>
              <a:t>IP67, IK10</a:t>
            </a:r>
            <a:endParaRPr lang="zh-CN" altLang="en-US" sz="1600">
              <a:latin typeface="Segoe UI" panose="020B0502040204020203" pitchFamily="34" charset="0"/>
              <a:cs typeface="Segoe UI" panose="020B0502040204020203" pitchFamily="34" charset="0"/>
            </a:endParaRPr>
          </a:p>
        </p:txBody>
      </p:sp>
      <p:pic>
        <p:nvPicPr>
          <p:cNvPr id="58" name="图片 5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276154" y="1938421"/>
            <a:ext cx="694542" cy="584250"/>
          </a:xfrm>
          <a:prstGeom prst="rect">
            <a:avLst/>
          </a:prstGeom>
        </p:spPr>
      </p:pic>
      <p:sp>
        <p:nvSpPr>
          <p:cNvPr id="60" name="plug_44867"/>
          <p:cNvSpPr>
            <a:spLocks noChangeAspect="1"/>
          </p:cNvSpPr>
          <p:nvPr/>
        </p:nvSpPr>
        <p:spPr bwMode="auto">
          <a:xfrm>
            <a:off x="1102502" y="2897860"/>
            <a:ext cx="453778" cy="448429"/>
          </a:xfrm>
          <a:custGeom>
            <a:avLst/>
            <a:gdLst>
              <a:gd name="T0" fmla="*/ 437 w 476"/>
              <a:gd name="T1" fmla="*/ 349 h 471"/>
              <a:gd name="T2" fmla="*/ 396 w 476"/>
              <a:gd name="T3" fmla="*/ 349 h 471"/>
              <a:gd name="T4" fmla="*/ 378 w 476"/>
              <a:gd name="T5" fmla="*/ 331 h 471"/>
              <a:gd name="T6" fmla="*/ 123 w 476"/>
              <a:gd name="T7" fmla="*/ 389 h 471"/>
              <a:gd name="T8" fmla="*/ 52 w 476"/>
              <a:gd name="T9" fmla="*/ 459 h 471"/>
              <a:gd name="T10" fmla="*/ 11 w 476"/>
              <a:gd name="T11" fmla="*/ 459 h 471"/>
              <a:gd name="T12" fmla="*/ 11 w 476"/>
              <a:gd name="T13" fmla="*/ 419 h 471"/>
              <a:gd name="T14" fmla="*/ 85 w 476"/>
              <a:gd name="T15" fmla="*/ 345 h 471"/>
              <a:gd name="T16" fmla="*/ 150 w 476"/>
              <a:gd name="T17" fmla="*/ 104 h 471"/>
              <a:gd name="T18" fmla="*/ 132 w 476"/>
              <a:gd name="T19" fmla="*/ 86 h 471"/>
              <a:gd name="T20" fmla="*/ 132 w 476"/>
              <a:gd name="T21" fmla="*/ 45 h 471"/>
              <a:gd name="T22" fmla="*/ 173 w 476"/>
              <a:gd name="T23" fmla="*/ 45 h 471"/>
              <a:gd name="T24" fmla="*/ 219 w 476"/>
              <a:gd name="T25" fmla="*/ 91 h 471"/>
              <a:gd name="T26" fmla="*/ 299 w 476"/>
              <a:gd name="T27" fmla="*/ 11 h 471"/>
              <a:gd name="T28" fmla="*/ 340 w 476"/>
              <a:gd name="T29" fmla="*/ 11 h 471"/>
              <a:gd name="T30" fmla="*/ 340 w 476"/>
              <a:gd name="T31" fmla="*/ 52 h 471"/>
              <a:gd name="T32" fmla="*/ 260 w 476"/>
              <a:gd name="T33" fmla="*/ 132 h 471"/>
              <a:gd name="T34" fmla="*/ 344 w 476"/>
              <a:gd name="T35" fmla="*/ 216 h 471"/>
              <a:gd name="T36" fmla="*/ 424 w 476"/>
              <a:gd name="T37" fmla="*/ 136 h 471"/>
              <a:gd name="T38" fmla="*/ 465 w 476"/>
              <a:gd name="T39" fmla="*/ 136 h 471"/>
              <a:gd name="T40" fmla="*/ 465 w 476"/>
              <a:gd name="T41" fmla="*/ 177 h 471"/>
              <a:gd name="T42" fmla="*/ 385 w 476"/>
              <a:gd name="T43" fmla="*/ 257 h 471"/>
              <a:gd name="T44" fmla="*/ 437 w 476"/>
              <a:gd name="T45" fmla="*/ 309 h 471"/>
              <a:gd name="T46" fmla="*/ 437 w 476"/>
              <a:gd name="T47" fmla="*/ 349 h 4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76" h="471">
                <a:moveTo>
                  <a:pt x="437" y="349"/>
                </a:moveTo>
                <a:cubicBezTo>
                  <a:pt x="425" y="361"/>
                  <a:pt x="407" y="361"/>
                  <a:pt x="396" y="349"/>
                </a:cubicBezTo>
                <a:lnTo>
                  <a:pt x="378" y="331"/>
                </a:lnTo>
                <a:cubicBezTo>
                  <a:pt x="294" y="409"/>
                  <a:pt x="187" y="432"/>
                  <a:pt x="123" y="389"/>
                </a:cubicBezTo>
                <a:lnTo>
                  <a:pt x="52" y="459"/>
                </a:lnTo>
                <a:cubicBezTo>
                  <a:pt x="41" y="471"/>
                  <a:pt x="23" y="471"/>
                  <a:pt x="11" y="459"/>
                </a:cubicBezTo>
                <a:cubicBezTo>
                  <a:pt x="0" y="448"/>
                  <a:pt x="0" y="430"/>
                  <a:pt x="11" y="419"/>
                </a:cubicBezTo>
                <a:lnTo>
                  <a:pt x="85" y="345"/>
                </a:lnTo>
                <a:cubicBezTo>
                  <a:pt x="53" y="280"/>
                  <a:pt x="78" y="182"/>
                  <a:pt x="150" y="104"/>
                </a:cubicBezTo>
                <a:lnTo>
                  <a:pt x="132" y="86"/>
                </a:lnTo>
                <a:cubicBezTo>
                  <a:pt x="121" y="75"/>
                  <a:pt x="121" y="56"/>
                  <a:pt x="132" y="45"/>
                </a:cubicBezTo>
                <a:cubicBezTo>
                  <a:pt x="144" y="34"/>
                  <a:pt x="162" y="34"/>
                  <a:pt x="173" y="45"/>
                </a:cubicBezTo>
                <a:lnTo>
                  <a:pt x="219" y="91"/>
                </a:lnTo>
                <a:lnTo>
                  <a:pt x="299" y="11"/>
                </a:lnTo>
                <a:cubicBezTo>
                  <a:pt x="311" y="0"/>
                  <a:pt x="329" y="0"/>
                  <a:pt x="340" y="11"/>
                </a:cubicBezTo>
                <a:cubicBezTo>
                  <a:pt x="351" y="22"/>
                  <a:pt x="351" y="41"/>
                  <a:pt x="340" y="52"/>
                </a:cubicBezTo>
                <a:lnTo>
                  <a:pt x="260" y="132"/>
                </a:lnTo>
                <a:lnTo>
                  <a:pt x="344" y="216"/>
                </a:lnTo>
                <a:lnTo>
                  <a:pt x="424" y="136"/>
                </a:lnTo>
                <a:cubicBezTo>
                  <a:pt x="436" y="125"/>
                  <a:pt x="454" y="125"/>
                  <a:pt x="465" y="136"/>
                </a:cubicBezTo>
                <a:cubicBezTo>
                  <a:pt x="476" y="147"/>
                  <a:pt x="476" y="166"/>
                  <a:pt x="465" y="177"/>
                </a:cubicBezTo>
                <a:lnTo>
                  <a:pt x="385" y="257"/>
                </a:lnTo>
                <a:lnTo>
                  <a:pt x="437" y="309"/>
                </a:lnTo>
                <a:cubicBezTo>
                  <a:pt x="448" y="320"/>
                  <a:pt x="448" y="338"/>
                  <a:pt x="437" y="349"/>
                </a:cubicBezTo>
                <a:close/>
              </a:path>
            </a:pathLst>
          </a:custGeom>
          <a:solidFill>
            <a:schemeClr val="bg1">
              <a:lumMod val="50000"/>
            </a:schemeClr>
          </a:solidFill>
          <a:ln>
            <a:noFill/>
          </a:ln>
        </p:spPr>
      </p:sp>
      <p:sp>
        <p:nvSpPr>
          <p:cNvPr id="61" name="文本框 60"/>
          <p:cNvSpPr txBox="1"/>
          <p:nvPr/>
        </p:nvSpPr>
        <p:spPr>
          <a:xfrm>
            <a:off x="269450" y="2835707"/>
            <a:ext cx="957839" cy="584775"/>
          </a:xfrm>
          <a:prstGeom prst="rect">
            <a:avLst/>
          </a:prstGeom>
          <a:noFill/>
        </p:spPr>
        <p:txBody>
          <a:bodyPr wrap="square" rtlCol="0">
            <a:spAutoFit/>
          </a:bodyPr>
          <a:lstStyle>
            <a:defPPr>
              <a:defRPr lang="zh-CN"/>
            </a:defPPr>
            <a:lvl1pPr>
              <a:defRPr sz="2400"/>
            </a:lvl1pPr>
          </a:lstStyle>
          <a:p>
            <a:r>
              <a:rPr lang="en-US" altLang="zh-CN" sz="1600" smtClean="0">
                <a:latin typeface="Segoe UI" panose="020B0502040204020203" pitchFamily="34" charset="0"/>
                <a:cs typeface="Segoe UI" panose="020B0502040204020203" pitchFamily="34" charset="0"/>
              </a:rPr>
              <a:t>AC24V</a:t>
            </a:r>
            <a:r>
              <a:rPr lang="en-US" altLang="zh-CN" sz="1600">
                <a:latin typeface="Segoe UI" panose="020B0502040204020203" pitchFamily="34" charset="0"/>
                <a:cs typeface="Segoe UI" panose="020B0502040204020203" pitchFamily="34" charset="0"/>
              </a:rPr>
              <a:t>/</a:t>
            </a:r>
          </a:p>
          <a:p>
            <a:r>
              <a:rPr lang="vi-VN" altLang="zh-CN" sz="1600" smtClean="0">
                <a:latin typeface="Segoe UI" panose="020B0502040204020203" pitchFamily="34" charset="0"/>
                <a:cs typeface="Segoe UI" panose="020B0502040204020203" pitchFamily="34" charset="0"/>
              </a:rPr>
              <a:t>DC</a:t>
            </a:r>
            <a:r>
              <a:rPr lang="en-US" altLang="zh-CN" sz="1600" smtClean="0">
                <a:latin typeface="Segoe UI" panose="020B0502040204020203" pitchFamily="34" charset="0"/>
                <a:cs typeface="Segoe UI" panose="020B0502040204020203" pitchFamily="34" charset="0"/>
              </a:rPr>
              <a:t>12V</a:t>
            </a:r>
            <a:endParaRPr lang="en-US" altLang="zh-CN" sz="1600">
              <a:latin typeface="Segoe UI" panose="020B0502040204020203" pitchFamily="34" charset="0"/>
              <a:cs typeface="Segoe UI" panose="020B0502040204020203" pitchFamily="34" charset="0"/>
            </a:endParaRPr>
          </a:p>
        </p:txBody>
      </p:sp>
      <p:sp>
        <p:nvSpPr>
          <p:cNvPr id="19" name="椭圆 18"/>
          <p:cNvSpPr/>
          <p:nvPr/>
        </p:nvSpPr>
        <p:spPr>
          <a:xfrm>
            <a:off x="1611497" y="1902986"/>
            <a:ext cx="2520000" cy="2520000"/>
          </a:xfrm>
          <a:prstGeom prst="ellipse">
            <a:avLst/>
          </a:prstGeom>
          <a:noFill/>
          <a:ln w="19050">
            <a:solidFill>
              <a:schemeClr val="bg1">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2" name="椭圆 61"/>
          <p:cNvSpPr/>
          <p:nvPr/>
        </p:nvSpPr>
        <p:spPr>
          <a:xfrm>
            <a:off x="7895255" y="1956526"/>
            <a:ext cx="2520000" cy="2520000"/>
          </a:xfrm>
          <a:prstGeom prst="ellipse">
            <a:avLst/>
          </a:prstGeom>
          <a:noFill/>
          <a:ln w="19050">
            <a:solidFill>
              <a:schemeClr val="bg1">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26" name="Picture 2" descr="https://www.dahuasecurity.com/asset/upload/product/20180723/HAC-HDBW1230R-Z_thumb.pn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7948" t="20227" r="17689" b="19227"/>
          <a:stretch/>
        </p:blipFill>
        <p:spPr bwMode="auto">
          <a:xfrm>
            <a:off x="4515705" y="927758"/>
            <a:ext cx="964175" cy="906979"/>
          </a:xfrm>
          <a:prstGeom prst="rect">
            <a:avLst/>
          </a:prstGeom>
          <a:noFill/>
          <a:extLst>
            <a:ext uri="{909E8E84-426E-40DD-AFC4-6F175D3DCCD1}">
              <a14:hiddenFill xmlns:a14="http://schemas.microsoft.com/office/drawing/2010/main">
                <a:solidFill>
                  <a:srgbClr val="FFFFFF"/>
                </a:solidFill>
              </a14:hiddenFill>
            </a:ext>
          </a:extLst>
        </p:spPr>
      </p:pic>
      <p:sp>
        <p:nvSpPr>
          <p:cNvPr id="5" name="椭圆形标注 4"/>
          <p:cNvSpPr/>
          <p:nvPr/>
        </p:nvSpPr>
        <p:spPr>
          <a:xfrm flipH="1">
            <a:off x="4239055" y="862146"/>
            <a:ext cx="1515094" cy="1265907"/>
          </a:xfrm>
          <a:prstGeom prst="wedgeEllipseCallout">
            <a:avLst>
              <a:gd name="adj1" fmla="val 81203"/>
              <a:gd name="adj2" fmla="val 100334"/>
            </a:avLst>
          </a:prstGeom>
          <a:noFill/>
          <a:ln>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7" name="文本框 36"/>
          <p:cNvSpPr txBox="1"/>
          <p:nvPr/>
        </p:nvSpPr>
        <p:spPr>
          <a:xfrm>
            <a:off x="935429" y="5911834"/>
            <a:ext cx="1694364" cy="461665"/>
          </a:xfrm>
          <a:prstGeom prst="rect">
            <a:avLst/>
          </a:prstGeom>
          <a:noFill/>
        </p:spPr>
        <p:txBody>
          <a:bodyPr wrap="square" rtlCol="0">
            <a:spAutoFit/>
          </a:bodyPr>
          <a:lstStyle/>
          <a:p>
            <a:r>
              <a:rPr lang="vi-VN" altLang="zh-CN" sz="2400" b="1" smtClean="0">
                <a:solidFill>
                  <a:srgbClr val="C00000"/>
                </a:solidFill>
                <a:latin typeface="Segoe UI" panose="020B0502040204020203" pitchFamily="34" charset="0"/>
                <a:cs typeface="Segoe UI" panose="020B0502040204020203" pitchFamily="34" charset="0"/>
              </a:rPr>
              <a:t>Ưu điểm</a:t>
            </a:r>
            <a:endParaRPr lang="zh-CN" altLang="en-US" sz="2400" b="1">
              <a:solidFill>
                <a:srgbClr val="C00000"/>
              </a:solidFill>
              <a:latin typeface="Segoe UI" panose="020B0502040204020203" pitchFamily="34" charset="0"/>
              <a:cs typeface="Segoe UI" panose="020B0502040204020203" pitchFamily="34" charset="0"/>
            </a:endParaRPr>
          </a:p>
        </p:txBody>
      </p:sp>
      <p:sp>
        <p:nvSpPr>
          <p:cNvPr id="10" name="文本框 9"/>
          <p:cNvSpPr txBox="1"/>
          <p:nvPr/>
        </p:nvSpPr>
        <p:spPr>
          <a:xfrm>
            <a:off x="2387608" y="5669277"/>
            <a:ext cx="4102469" cy="1077218"/>
          </a:xfrm>
          <a:prstGeom prst="rect">
            <a:avLst/>
          </a:prstGeom>
          <a:noFill/>
        </p:spPr>
        <p:txBody>
          <a:bodyPr wrap="square" rtlCol="0">
            <a:spAutoFit/>
          </a:bodyPr>
          <a:lstStyle/>
          <a:p>
            <a:pPr marL="285750" indent="-285750">
              <a:buFont typeface="Wingdings" panose="05000000000000000000" pitchFamily="2" charset="2"/>
              <a:buChar char="Ø"/>
            </a:pPr>
            <a:r>
              <a:rPr lang="vi-VN" altLang="zh-CN" sz="1600" smtClean="0">
                <a:latin typeface="Segoe UI" panose="020B0502040204020203" pitchFamily="34" charset="0"/>
                <a:cs typeface="Segoe UI" panose="020B0502040204020203" pitchFamily="34" charset="0"/>
              </a:rPr>
              <a:t>Tích hợp míc</a:t>
            </a:r>
            <a:endParaRPr lang="en-US" altLang="zh-CN" sz="1600">
              <a:latin typeface="Segoe UI" panose="020B0502040204020203" pitchFamily="34" charset="0"/>
              <a:cs typeface="Segoe UI" panose="020B0502040204020203" pitchFamily="34" charset="0"/>
            </a:endParaRPr>
          </a:p>
          <a:p>
            <a:pPr marL="285750" indent="-285750">
              <a:buFont typeface="Wingdings" panose="05000000000000000000" pitchFamily="2" charset="2"/>
              <a:buChar char="Ø"/>
            </a:pPr>
            <a:r>
              <a:rPr lang="vi-VN" altLang="zh-CN" sz="1600" smtClean="0">
                <a:latin typeface="Segoe UI" panose="020B0502040204020203" pitchFamily="34" charset="0"/>
                <a:cs typeface="Segoe UI" panose="020B0502040204020203" pitchFamily="34" charset="0"/>
              </a:rPr>
              <a:t>Nâng cấp hồng ngoại từ </a:t>
            </a:r>
            <a:r>
              <a:rPr lang="en-US" altLang="zh-CN" sz="1600" smtClean="0">
                <a:latin typeface="Segoe UI" panose="020B0502040204020203" pitchFamily="34" charset="0"/>
                <a:cs typeface="Segoe UI" panose="020B0502040204020203" pitchFamily="34" charset="0"/>
              </a:rPr>
              <a:t>30m </a:t>
            </a:r>
            <a:r>
              <a:rPr lang="vi-VN" altLang="zh-CN" sz="1600" smtClean="0">
                <a:latin typeface="Segoe UI" panose="020B0502040204020203" pitchFamily="34" charset="0"/>
                <a:cs typeface="Segoe UI" panose="020B0502040204020203" pitchFamily="34" charset="0"/>
              </a:rPr>
              <a:t>lên </a:t>
            </a:r>
            <a:r>
              <a:rPr lang="en-US" altLang="zh-CN" sz="1600" smtClean="0">
                <a:latin typeface="Segoe UI" panose="020B0502040204020203" pitchFamily="34" charset="0"/>
                <a:cs typeface="Segoe UI" panose="020B0502040204020203" pitchFamily="34" charset="0"/>
              </a:rPr>
              <a:t>60m</a:t>
            </a:r>
            <a:endParaRPr lang="en-US" altLang="zh-CN" sz="1600">
              <a:latin typeface="Segoe UI" panose="020B0502040204020203" pitchFamily="34" charset="0"/>
              <a:cs typeface="Segoe UI" panose="020B0502040204020203" pitchFamily="34" charset="0"/>
            </a:endParaRPr>
          </a:p>
          <a:p>
            <a:pPr marL="285750" indent="-285750">
              <a:buFont typeface="Wingdings" panose="05000000000000000000" pitchFamily="2" charset="2"/>
              <a:buChar char="Ø"/>
            </a:pPr>
            <a:r>
              <a:rPr lang="vi-VN" altLang="zh-CN" sz="1600" smtClean="0">
                <a:latin typeface="Segoe UI" panose="020B0502040204020203" pitchFamily="34" charset="0"/>
                <a:cs typeface="Segoe UI" panose="020B0502040204020203" pitchFamily="34" charset="0"/>
              </a:rPr>
              <a:t>Tự động lấy nét</a:t>
            </a:r>
            <a:endParaRPr lang="en-US" altLang="zh-CN" sz="1600">
              <a:latin typeface="Segoe UI" panose="020B0502040204020203" pitchFamily="34" charset="0"/>
              <a:cs typeface="Segoe UI" panose="020B0502040204020203" pitchFamily="34" charset="0"/>
            </a:endParaRPr>
          </a:p>
          <a:p>
            <a:pPr marL="285750" indent="-285750">
              <a:buFont typeface="Wingdings" panose="05000000000000000000" pitchFamily="2" charset="2"/>
              <a:buChar char="Ø"/>
            </a:pPr>
            <a:r>
              <a:rPr lang="vi-VN" altLang="zh-CN" sz="1600">
                <a:latin typeface="Segoe UI" panose="020B0502040204020203" pitchFamily="34" charset="0"/>
                <a:cs typeface="Segoe UI" panose="020B0502040204020203" pitchFamily="34" charset="0"/>
              </a:rPr>
              <a:t>Hai cách cấp nguồn (Tùy chọn)</a:t>
            </a:r>
            <a:endParaRPr lang="zh-CN" altLang="en-US" sz="1600">
              <a:latin typeface="Segoe UI" panose="020B0502040204020203" pitchFamily="34" charset="0"/>
              <a:cs typeface="Segoe UI" panose="020B0502040204020203" pitchFamily="34" charset="0"/>
            </a:endParaRPr>
          </a:p>
        </p:txBody>
      </p:sp>
      <p:sp>
        <p:nvSpPr>
          <p:cNvPr id="42" name="文本框 41"/>
          <p:cNvSpPr txBox="1"/>
          <p:nvPr/>
        </p:nvSpPr>
        <p:spPr>
          <a:xfrm>
            <a:off x="4467481" y="1746456"/>
            <a:ext cx="939681" cy="338554"/>
          </a:xfrm>
          <a:prstGeom prst="rect">
            <a:avLst/>
          </a:prstGeom>
          <a:noFill/>
        </p:spPr>
        <p:txBody>
          <a:bodyPr wrap="none" rtlCol="0">
            <a:spAutoFit/>
          </a:bodyPr>
          <a:lstStyle>
            <a:defPPr>
              <a:defRPr lang="zh-CN"/>
            </a:defPPr>
            <a:lvl1pPr>
              <a:defRPr sz="2400" b="1" i="1">
                <a:solidFill>
                  <a:srgbClr val="C00000"/>
                </a:solidFill>
                <a:latin typeface="Segoe UI" panose="020B0502040204020203" pitchFamily="34" charset="0"/>
                <a:cs typeface="Segoe UI" panose="020B0502040204020203" pitchFamily="34" charset="0"/>
              </a:defRPr>
            </a:lvl1pPr>
          </a:lstStyle>
          <a:p>
            <a:r>
              <a:rPr lang="en-US" altLang="zh-CN" sz="1600"/>
              <a:t>R Dome</a:t>
            </a:r>
            <a:endParaRPr lang="zh-CN" altLang="en-US" sz="1600"/>
          </a:p>
        </p:txBody>
      </p:sp>
      <p:sp>
        <p:nvSpPr>
          <p:cNvPr id="48" name="椭圆形标注 47"/>
          <p:cNvSpPr/>
          <p:nvPr/>
        </p:nvSpPr>
        <p:spPr>
          <a:xfrm flipH="1">
            <a:off x="9162623" y="676652"/>
            <a:ext cx="1515094" cy="1265907"/>
          </a:xfrm>
          <a:prstGeom prst="wedgeEllipseCallout">
            <a:avLst>
              <a:gd name="adj1" fmla="val 54456"/>
              <a:gd name="adj2" fmla="val 92126"/>
            </a:avLst>
          </a:prstGeom>
          <a:noFill/>
          <a:ln>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0" name="文本框 49"/>
          <p:cNvSpPr txBox="1"/>
          <p:nvPr/>
        </p:nvSpPr>
        <p:spPr>
          <a:xfrm>
            <a:off x="9370793" y="1555122"/>
            <a:ext cx="917239" cy="338554"/>
          </a:xfrm>
          <a:prstGeom prst="rect">
            <a:avLst/>
          </a:prstGeom>
          <a:noFill/>
        </p:spPr>
        <p:txBody>
          <a:bodyPr wrap="none" rtlCol="0">
            <a:spAutoFit/>
          </a:bodyPr>
          <a:lstStyle>
            <a:defPPr>
              <a:defRPr lang="zh-CN"/>
            </a:defPPr>
            <a:lvl1pPr>
              <a:defRPr sz="2400" b="1" i="1">
                <a:solidFill>
                  <a:srgbClr val="C00000"/>
                </a:solidFill>
                <a:latin typeface="Segoe UI" panose="020B0502040204020203" pitchFamily="34" charset="0"/>
                <a:cs typeface="Segoe UI" panose="020B0502040204020203" pitchFamily="34" charset="0"/>
              </a:defRPr>
            </a:lvl1pPr>
          </a:lstStyle>
          <a:p>
            <a:r>
              <a:rPr lang="en-US" altLang="zh-CN" sz="1600"/>
              <a:t>E Dome</a:t>
            </a:r>
            <a:endParaRPr lang="zh-CN" altLang="en-US" sz="1600"/>
          </a:p>
        </p:txBody>
      </p:sp>
      <p:pic>
        <p:nvPicPr>
          <p:cNvPr id="1028" name="Picture 4" descr="https://www.dahuasecurity.com/asset/upload/product/20180723/HAC-HDBW1230E_thumb.pn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6436" t="17124" r="18152" b="18716"/>
          <a:stretch/>
        </p:blipFill>
        <p:spPr bwMode="auto">
          <a:xfrm>
            <a:off x="9418802" y="765895"/>
            <a:ext cx="936636" cy="918710"/>
          </a:xfrm>
          <a:prstGeom prst="rect">
            <a:avLst/>
          </a:prstGeom>
          <a:noFill/>
          <a:extLst>
            <a:ext uri="{909E8E84-426E-40DD-AFC4-6F175D3DCCD1}">
              <a14:hiddenFill xmlns:a14="http://schemas.microsoft.com/office/drawing/2010/main">
                <a:solidFill>
                  <a:srgbClr val="FFFFFF"/>
                </a:solidFill>
              </a14:hiddenFill>
            </a:ext>
          </a:extLst>
        </p:spPr>
      </p:pic>
      <p:sp>
        <p:nvSpPr>
          <p:cNvPr id="52" name="文本框 51"/>
          <p:cNvSpPr txBox="1"/>
          <p:nvPr/>
        </p:nvSpPr>
        <p:spPr>
          <a:xfrm>
            <a:off x="7487741" y="5915244"/>
            <a:ext cx="1699705" cy="461665"/>
          </a:xfrm>
          <a:prstGeom prst="rect">
            <a:avLst/>
          </a:prstGeom>
          <a:noFill/>
        </p:spPr>
        <p:txBody>
          <a:bodyPr wrap="square" rtlCol="0">
            <a:spAutoFit/>
          </a:bodyPr>
          <a:lstStyle/>
          <a:p>
            <a:r>
              <a:rPr lang="vi-VN" altLang="zh-CN" sz="2400" b="1" smtClean="0">
                <a:solidFill>
                  <a:srgbClr val="C00000"/>
                </a:solidFill>
                <a:latin typeface="Segoe UI" panose="020B0502040204020203" pitchFamily="34" charset="0"/>
                <a:cs typeface="Segoe UI" panose="020B0502040204020203" pitchFamily="34" charset="0"/>
              </a:rPr>
              <a:t>Ưu điểm</a:t>
            </a:r>
            <a:endParaRPr lang="zh-CN" altLang="en-US" sz="2400" b="1">
              <a:solidFill>
                <a:srgbClr val="C00000"/>
              </a:solidFill>
              <a:latin typeface="Segoe UI" panose="020B0502040204020203" pitchFamily="34" charset="0"/>
              <a:cs typeface="Segoe UI" panose="020B0502040204020203" pitchFamily="34" charset="0"/>
            </a:endParaRPr>
          </a:p>
        </p:txBody>
      </p:sp>
      <p:sp>
        <p:nvSpPr>
          <p:cNvPr id="56" name="文本框 55"/>
          <p:cNvSpPr txBox="1"/>
          <p:nvPr/>
        </p:nvSpPr>
        <p:spPr>
          <a:xfrm>
            <a:off x="8918506" y="5853690"/>
            <a:ext cx="3273494" cy="830997"/>
          </a:xfrm>
          <a:prstGeom prst="rect">
            <a:avLst/>
          </a:prstGeom>
          <a:noFill/>
        </p:spPr>
        <p:txBody>
          <a:bodyPr wrap="square" rtlCol="0">
            <a:spAutoFit/>
          </a:bodyPr>
          <a:lstStyle/>
          <a:p>
            <a:pPr marL="285750" indent="-285750">
              <a:buFont typeface="Wingdings" panose="05000000000000000000" pitchFamily="2" charset="2"/>
              <a:buChar char="Ø"/>
            </a:pPr>
            <a:r>
              <a:rPr lang="vi-VN" altLang="zh-CN" sz="1600" smtClean="0">
                <a:latin typeface="Segoe UI" panose="020B0502040204020203" pitchFamily="34" charset="0"/>
                <a:cs typeface="Segoe UI" panose="020B0502040204020203" pitchFamily="34" charset="0"/>
              </a:rPr>
              <a:t>Tích hợp míc</a:t>
            </a:r>
            <a:endParaRPr lang="en-US" altLang="zh-CN" sz="1600">
              <a:latin typeface="Segoe UI" panose="020B0502040204020203" pitchFamily="34" charset="0"/>
              <a:cs typeface="Segoe UI" panose="020B0502040204020203" pitchFamily="34" charset="0"/>
            </a:endParaRPr>
          </a:p>
          <a:p>
            <a:pPr marL="285750" indent="-285750">
              <a:buFont typeface="Wingdings" panose="05000000000000000000" pitchFamily="2" charset="2"/>
              <a:buChar char="Ø"/>
            </a:pPr>
            <a:r>
              <a:rPr lang="vi-VN" altLang="zh-CN" sz="1600">
                <a:latin typeface="Segoe UI" panose="020B0502040204020203" pitchFamily="34" charset="0"/>
                <a:cs typeface="Segoe UI" panose="020B0502040204020203" pitchFamily="34" charset="0"/>
              </a:rPr>
              <a:t>Nâng cấp </a:t>
            </a:r>
            <a:r>
              <a:rPr lang="vi-VN" altLang="zh-CN" sz="1600" smtClean="0">
                <a:latin typeface="Segoe UI" panose="020B0502040204020203" pitchFamily="34" charset="0"/>
                <a:cs typeface="Segoe UI" panose="020B0502040204020203" pitchFamily="34" charset="0"/>
              </a:rPr>
              <a:t>hồng ngoại từ </a:t>
            </a:r>
            <a:r>
              <a:rPr lang="en-US" altLang="zh-CN" sz="1600" smtClean="0">
                <a:latin typeface="Segoe UI" panose="020B0502040204020203" pitchFamily="34" charset="0"/>
                <a:cs typeface="Segoe UI" panose="020B0502040204020203" pitchFamily="34" charset="0"/>
              </a:rPr>
              <a:t>30m </a:t>
            </a:r>
            <a:r>
              <a:rPr lang="vi-VN" altLang="zh-CN" sz="1600" smtClean="0">
                <a:latin typeface="Segoe UI" panose="020B0502040204020203" pitchFamily="34" charset="0"/>
                <a:cs typeface="Segoe UI" panose="020B0502040204020203" pitchFamily="34" charset="0"/>
              </a:rPr>
              <a:t>lên 40m</a:t>
            </a:r>
            <a:endParaRPr lang="en-US" altLang="zh-CN" sz="1600">
              <a:latin typeface="Segoe UI" panose="020B0502040204020203" pitchFamily="34" charset="0"/>
              <a:cs typeface="Segoe UI" panose="020B0502040204020203" pitchFamily="34" charset="0"/>
            </a:endParaRPr>
          </a:p>
        </p:txBody>
      </p:sp>
      <p:pic>
        <p:nvPicPr>
          <p:cNvPr id="44" name="Picture 4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856857" y="102662"/>
            <a:ext cx="2235555" cy="513265"/>
          </a:xfrm>
          <a:prstGeom prst="rect">
            <a:avLst/>
          </a:prstGeom>
        </p:spPr>
      </p:pic>
    </p:spTree>
    <p:extLst>
      <p:ext uri="{BB962C8B-B14F-4D97-AF65-F5344CB8AC3E}">
        <p14:creationId xmlns:p14="http://schemas.microsoft.com/office/powerpoint/2010/main" val="20268160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p:cNvSpPr txBox="1"/>
          <p:nvPr/>
        </p:nvSpPr>
        <p:spPr>
          <a:xfrm>
            <a:off x="1734434" y="1413343"/>
            <a:ext cx="2122697" cy="830997"/>
          </a:xfrm>
          <a:prstGeom prst="rect">
            <a:avLst/>
          </a:prstGeom>
          <a:noFill/>
        </p:spPr>
        <p:txBody>
          <a:bodyPr wrap="none" rtlCol="0">
            <a:spAutoFit/>
          </a:bodyPr>
          <a:lstStyle/>
          <a:p>
            <a:r>
              <a:rPr lang="en-US" altLang="zh-CN" sz="4800" smtClean="0">
                <a:latin typeface="Segoe UI Semibold" panose="020B0702040204020203" pitchFamily="34" charset="0"/>
                <a:cs typeface="Segoe UI Semibold" panose="020B0702040204020203" pitchFamily="34" charset="0"/>
              </a:rPr>
              <a:t>4K</a:t>
            </a:r>
            <a:r>
              <a:rPr lang="en-US" altLang="zh-CN" sz="2800" smtClean="0">
                <a:latin typeface="Segoe UI" panose="020B0502040204020203" pitchFamily="34" charset="0"/>
                <a:cs typeface="Segoe UI" panose="020B0502040204020203" pitchFamily="34" charset="0"/>
              </a:rPr>
              <a:t>@15fps</a:t>
            </a:r>
            <a:endParaRPr lang="zh-CN" altLang="en-US" sz="2800">
              <a:latin typeface="Segoe UI" panose="020B0502040204020203" pitchFamily="34" charset="0"/>
              <a:cs typeface="Segoe UI" panose="020B0502040204020203" pitchFamily="34" charset="0"/>
            </a:endParaRPr>
          </a:p>
        </p:txBody>
      </p:sp>
      <p:sp>
        <p:nvSpPr>
          <p:cNvPr id="7" name="文本框 6"/>
          <p:cNvSpPr txBox="1"/>
          <p:nvPr/>
        </p:nvSpPr>
        <p:spPr>
          <a:xfrm>
            <a:off x="4228724" y="2877432"/>
            <a:ext cx="2382383" cy="769441"/>
          </a:xfrm>
          <a:prstGeom prst="rect">
            <a:avLst/>
          </a:prstGeom>
          <a:noFill/>
        </p:spPr>
        <p:txBody>
          <a:bodyPr wrap="none" rtlCol="0">
            <a:spAutoFit/>
          </a:bodyPr>
          <a:lstStyle/>
          <a:p>
            <a:r>
              <a:rPr lang="en-US" altLang="zh-CN" sz="4400" smtClean="0">
                <a:latin typeface="Segoe UI Semibold" panose="020B0702040204020203" pitchFamily="34" charset="0"/>
                <a:cs typeface="Segoe UI Semibold" panose="020B0702040204020203" pitchFamily="34" charset="0"/>
              </a:rPr>
              <a:t>5MP</a:t>
            </a:r>
            <a:r>
              <a:rPr lang="en-US" altLang="zh-CN" sz="2400" smtClean="0">
                <a:latin typeface="Segoe UI" panose="020B0502040204020203" pitchFamily="34" charset="0"/>
                <a:cs typeface="Segoe UI" panose="020B0502040204020203" pitchFamily="34" charset="0"/>
              </a:rPr>
              <a:t>@20fps</a:t>
            </a:r>
            <a:endParaRPr lang="zh-CN" altLang="en-US" sz="2400">
              <a:latin typeface="Segoe UI" panose="020B0502040204020203" pitchFamily="34" charset="0"/>
              <a:cs typeface="Segoe UI" panose="020B0502040204020203" pitchFamily="34" charset="0"/>
            </a:endParaRPr>
          </a:p>
        </p:txBody>
      </p:sp>
      <p:cxnSp>
        <p:nvCxnSpPr>
          <p:cNvPr id="12" name="直接连接符 11"/>
          <p:cNvCxnSpPr/>
          <p:nvPr/>
        </p:nvCxnSpPr>
        <p:spPr>
          <a:xfrm>
            <a:off x="-221064" y="6117432"/>
            <a:ext cx="12741310" cy="0"/>
          </a:xfrm>
          <a:prstGeom prst="line">
            <a:avLst/>
          </a:prstGeom>
          <a:ln>
            <a:solidFill>
              <a:srgbClr val="545759"/>
            </a:solidFill>
            <a:prstDash val="solid"/>
          </a:ln>
        </p:spPr>
        <p:style>
          <a:lnRef idx="1">
            <a:schemeClr val="accent1"/>
          </a:lnRef>
          <a:fillRef idx="0">
            <a:schemeClr val="accent1"/>
          </a:fillRef>
          <a:effectRef idx="0">
            <a:schemeClr val="accent1"/>
          </a:effectRef>
          <a:fontRef idx="minor">
            <a:schemeClr val="tx1"/>
          </a:fontRef>
        </p:style>
      </p:cxnSp>
      <p:cxnSp>
        <p:nvCxnSpPr>
          <p:cNvPr id="17" name="直接箭头连接符 16"/>
          <p:cNvCxnSpPr/>
          <p:nvPr/>
        </p:nvCxnSpPr>
        <p:spPr>
          <a:xfrm flipV="1">
            <a:off x="1712607" y="1551709"/>
            <a:ext cx="0" cy="4565723"/>
          </a:xfrm>
          <a:prstGeom prst="straightConnector1">
            <a:avLst/>
          </a:prstGeom>
          <a:ln>
            <a:solidFill>
              <a:srgbClr val="545759"/>
            </a:solidFill>
            <a:tailEnd type="triangle"/>
          </a:ln>
        </p:spPr>
        <p:style>
          <a:lnRef idx="1">
            <a:schemeClr val="accent1"/>
          </a:lnRef>
          <a:fillRef idx="0">
            <a:schemeClr val="accent1"/>
          </a:fillRef>
          <a:effectRef idx="0">
            <a:schemeClr val="accent1"/>
          </a:effectRef>
          <a:fontRef idx="minor">
            <a:schemeClr val="tx1"/>
          </a:fontRef>
        </p:style>
      </p:cxnSp>
      <p:sp>
        <p:nvSpPr>
          <p:cNvPr id="19" name="文本框 18"/>
          <p:cNvSpPr txBox="1"/>
          <p:nvPr/>
        </p:nvSpPr>
        <p:spPr>
          <a:xfrm>
            <a:off x="384341" y="1656848"/>
            <a:ext cx="1352918" cy="369332"/>
          </a:xfrm>
          <a:prstGeom prst="rect">
            <a:avLst/>
          </a:prstGeom>
          <a:noFill/>
        </p:spPr>
        <p:txBody>
          <a:bodyPr wrap="square" rtlCol="0">
            <a:spAutoFit/>
          </a:bodyPr>
          <a:lstStyle/>
          <a:p>
            <a:r>
              <a:rPr lang="en-US" altLang="zh-CN" sz="1800" err="1" smtClean="0">
                <a:latin typeface="Segoe UI" panose="020B0502040204020203" pitchFamily="34" charset="0"/>
                <a:cs typeface="Segoe UI" panose="020B0502040204020203" pitchFamily="34" charset="0"/>
              </a:rPr>
              <a:t>Dòng</a:t>
            </a:r>
            <a:r>
              <a:rPr lang="en-US" altLang="zh-CN" sz="1800" smtClean="0">
                <a:latin typeface="Segoe UI" panose="020B0502040204020203" pitchFamily="34" charset="0"/>
                <a:cs typeface="Segoe UI" panose="020B0502040204020203" pitchFamily="34" charset="0"/>
              </a:rPr>
              <a:t> 1801</a:t>
            </a:r>
            <a:endParaRPr lang="zh-CN" altLang="en-US" sz="1800">
              <a:latin typeface="Segoe UI" panose="020B0502040204020203" pitchFamily="34" charset="0"/>
              <a:cs typeface="Segoe UI" panose="020B0502040204020203" pitchFamily="34" charset="0"/>
            </a:endParaRPr>
          </a:p>
        </p:txBody>
      </p:sp>
      <p:cxnSp>
        <p:nvCxnSpPr>
          <p:cNvPr id="20" name="直接箭头连接符 19"/>
          <p:cNvCxnSpPr/>
          <p:nvPr/>
        </p:nvCxnSpPr>
        <p:spPr>
          <a:xfrm flipV="1">
            <a:off x="4228724" y="2877432"/>
            <a:ext cx="0" cy="3240000"/>
          </a:xfrm>
          <a:prstGeom prst="straightConnector1">
            <a:avLst/>
          </a:prstGeom>
          <a:ln>
            <a:solidFill>
              <a:srgbClr val="545759"/>
            </a:solidFill>
            <a:tailEnd type="triangle"/>
          </a:ln>
        </p:spPr>
        <p:style>
          <a:lnRef idx="1">
            <a:schemeClr val="accent1"/>
          </a:lnRef>
          <a:fillRef idx="0">
            <a:schemeClr val="accent1"/>
          </a:fillRef>
          <a:effectRef idx="0">
            <a:schemeClr val="accent1"/>
          </a:effectRef>
          <a:fontRef idx="minor">
            <a:schemeClr val="tx1"/>
          </a:fontRef>
        </p:style>
      </p:cxnSp>
      <p:sp>
        <p:nvSpPr>
          <p:cNvPr id="23" name="文本框 22"/>
          <p:cNvSpPr txBox="1"/>
          <p:nvPr/>
        </p:nvSpPr>
        <p:spPr>
          <a:xfrm>
            <a:off x="2835175" y="3485183"/>
            <a:ext cx="1484953" cy="369332"/>
          </a:xfrm>
          <a:prstGeom prst="rect">
            <a:avLst/>
          </a:prstGeom>
          <a:noFill/>
        </p:spPr>
        <p:txBody>
          <a:bodyPr wrap="square" rtlCol="0">
            <a:spAutoFit/>
          </a:bodyPr>
          <a:lstStyle/>
          <a:p>
            <a:r>
              <a:rPr lang="en-US" altLang="zh-CN" sz="1800" b="1" err="1" smtClean="0">
                <a:solidFill>
                  <a:srgbClr val="FF0000"/>
                </a:solidFill>
                <a:latin typeface="Segoe UI" panose="020B0502040204020203" pitchFamily="34" charset="0"/>
                <a:cs typeface="Segoe UI" panose="020B0502040204020203" pitchFamily="34" charset="0"/>
              </a:rPr>
              <a:t>Dòng</a:t>
            </a:r>
            <a:r>
              <a:rPr lang="en-US" altLang="zh-CN" sz="1800" b="1" smtClean="0">
                <a:solidFill>
                  <a:srgbClr val="FF0000"/>
                </a:solidFill>
                <a:latin typeface="Segoe UI" panose="020B0502040204020203" pitchFamily="34" charset="0"/>
                <a:cs typeface="Segoe UI" panose="020B0502040204020203" pitchFamily="34" charset="0"/>
              </a:rPr>
              <a:t> 1500</a:t>
            </a:r>
            <a:endParaRPr lang="zh-CN" altLang="en-US" sz="1800" b="1">
              <a:solidFill>
                <a:srgbClr val="FF0000"/>
              </a:solidFill>
              <a:latin typeface="Segoe UI" panose="020B0502040204020203" pitchFamily="34" charset="0"/>
              <a:cs typeface="Segoe UI" panose="020B0502040204020203" pitchFamily="34" charset="0"/>
            </a:endParaRPr>
          </a:p>
        </p:txBody>
      </p:sp>
      <p:sp>
        <p:nvSpPr>
          <p:cNvPr id="18" name="文本框 17"/>
          <p:cNvSpPr txBox="1"/>
          <p:nvPr/>
        </p:nvSpPr>
        <p:spPr>
          <a:xfrm>
            <a:off x="5442693" y="4188683"/>
            <a:ext cx="1847012" cy="424732"/>
          </a:xfrm>
          <a:prstGeom prst="rect">
            <a:avLst/>
          </a:prstGeom>
          <a:noFill/>
        </p:spPr>
        <p:txBody>
          <a:bodyPr wrap="square" rtlCol="0">
            <a:spAutoFit/>
          </a:bodyPr>
          <a:lstStyle/>
          <a:p>
            <a:pPr>
              <a:lnSpc>
                <a:spcPct val="120000"/>
              </a:lnSpc>
            </a:pPr>
            <a:r>
              <a:rPr lang="en-US" altLang="zh-CN" sz="1800" err="1" smtClean="0">
                <a:latin typeface="Segoe UI" panose="020B0502040204020203" pitchFamily="34" charset="0"/>
                <a:cs typeface="Segoe UI" panose="020B0502040204020203" pitchFamily="34" charset="0"/>
              </a:rPr>
              <a:t>Dòng</a:t>
            </a:r>
            <a:r>
              <a:rPr lang="en-US" altLang="zh-CN" sz="1800" smtClean="0">
                <a:latin typeface="Segoe UI" panose="020B0502040204020203" pitchFamily="34" charset="0"/>
                <a:cs typeface="Segoe UI" panose="020B0502040204020203" pitchFamily="34" charset="0"/>
              </a:rPr>
              <a:t> 1400 </a:t>
            </a:r>
            <a:endParaRPr lang="en-US" altLang="zh-CN" sz="1800">
              <a:latin typeface="Segoe UI" panose="020B0502040204020203" pitchFamily="34" charset="0"/>
              <a:cs typeface="Segoe UI" panose="020B0502040204020203" pitchFamily="34" charset="0"/>
            </a:endParaRPr>
          </a:p>
        </p:txBody>
      </p:sp>
      <p:cxnSp>
        <p:nvCxnSpPr>
          <p:cNvPr id="21" name="直接箭头连接符 20"/>
          <p:cNvCxnSpPr/>
          <p:nvPr/>
        </p:nvCxnSpPr>
        <p:spPr>
          <a:xfrm flipH="1" flipV="1">
            <a:off x="9260957" y="4619501"/>
            <a:ext cx="1" cy="1497931"/>
          </a:xfrm>
          <a:prstGeom prst="straightConnector1">
            <a:avLst/>
          </a:prstGeom>
          <a:ln>
            <a:solidFill>
              <a:srgbClr val="545759"/>
            </a:solidFill>
            <a:tailEnd type="triangle"/>
          </a:ln>
        </p:spPr>
        <p:style>
          <a:lnRef idx="1">
            <a:schemeClr val="accent1"/>
          </a:lnRef>
          <a:fillRef idx="0">
            <a:schemeClr val="accent1"/>
          </a:fillRef>
          <a:effectRef idx="0">
            <a:schemeClr val="accent1"/>
          </a:effectRef>
          <a:fontRef idx="minor">
            <a:schemeClr val="tx1"/>
          </a:fontRef>
        </p:style>
      </p:cxnSp>
      <p:sp>
        <p:nvSpPr>
          <p:cNvPr id="22" name="文本框 21"/>
          <p:cNvSpPr txBox="1"/>
          <p:nvPr/>
        </p:nvSpPr>
        <p:spPr>
          <a:xfrm>
            <a:off x="7544480" y="5027903"/>
            <a:ext cx="1768126" cy="1089529"/>
          </a:xfrm>
          <a:prstGeom prst="rect">
            <a:avLst/>
          </a:prstGeom>
          <a:noFill/>
        </p:spPr>
        <p:txBody>
          <a:bodyPr wrap="square" rtlCol="0">
            <a:spAutoFit/>
          </a:bodyPr>
          <a:lstStyle/>
          <a:p>
            <a:pPr algn="r">
              <a:lnSpc>
                <a:spcPct val="120000"/>
              </a:lnSpc>
            </a:pPr>
            <a:r>
              <a:rPr lang="en-US" altLang="zh-CN" sz="1800" err="1" smtClean="0">
                <a:latin typeface="Segoe UI" panose="020B0502040204020203" pitchFamily="34" charset="0"/>
                <a:cs typeface="Segoe UI" panose="020B0502040204020203" pitchFamily="34" charset="0"/>
              </a:rPr>
              <a:t>Dòng</a:t>
            </a:r>
            <a:r>
              <a:rPr lang="en-US" altLang="zh-CN" sz="1800" smtClean="0">
                <a:latin typeface="Segoe UI" panose="020B0502040204020203" pitchFamily="34" charset="0"/>
                <a:cs typeface="Segoe UI" panose="020B0502040204020203" pitchFamily="34" charset="0"/>
              </a:rPr>
              <a:t> 1230 </a:t>
            </a:r>
            <a:endParaRPr lang="en-US" altLang="zh-CN" sz="1800">
              <a:latin typeface="Segoe UI" panose="020B0502040204020203" pitchFamily="34" charset="0"/>
              <a:cs typeface="Segoe UI" panose="020B0502040204020203" pitchFamily="34" charset="0"/>
            </a:endParaRPr>
          </a:p>
          <a:p>
            <a:pPr algn="r">
              <a:lnSpc>
                <a:spcPct val="120000"/>
              </a:lnSpc>
            </a:pPr>
            <a:r>
              <a:rPr lang="en-US" altLang="zh-CN" sz="1800" err="1" smtClean="0">
                <a:latin typeface="Segoe UI" panose="020B0502040204020203" pitchFamily="34" charset="0"/>
                <a:cs typeface="Segoe UI" panose="020B0502040204020203" pitchFamily="34" charset="0"/>
              </a:rPr>
              <a:t>Dòng</a:t>
            </a:r>
            <a:r>
              <a:rPr lang="en-US" altLang="zh-CN" sz="1800" smtClean="0">
                <a:latin typeface="Segoe UI" panose="020B0502040204020203" pitchFamily="34" charset="0"/>
                <a:cs typeface="Segoe UI" panose="020B0502040204020203" pitchFamily="34" charset="0"/>
              </a:rPr>
              <a:t> 1220 </a:t>
            </a:r>
            <a:endParaRPr lang="en-US" altLang="zh-CN" sz="1800">
              <a:latin typeface="Segoe UI" panose="020B0502040204020203" pitchFamily="34" charset="0"/>
              <a:cs typeface="Segoe UI" panose="020B0502040204020203" pitchFamily="34" charset="0"/>
            </a:endParaRPr>
          </a:p>
          <a:p>
            <a:pPr algn="r">
              <a:lnSpc>
                <a:spcPct val="120000"/>
              </a:lnSpc>
            </a:pPr>
            <a:r>
              <a:rPr lang="en-US" altLang="zh-CN" sz="1800" b="1" err="1" smtClean="0">
                <a:solidFill>
                  <a:srgbClr val="FF0000"/>
                </a:solidFill>
                <a:latin typeface="Segoe UI" panose="020B0502040204020203" pitchFamily="34" charset="0"/>
                <a:cs typeface="Segoe UI" panose="020B0502040204020203" pitchFamily="34" charset="0"/>
              </a:rPr>
              <a:t>Dòng</a:t>
            </a:r>
            <a:r>
              <a:rPr lang="en-US" altLang="zh-CN" sz="1800" b="1" smtClean="0">
                <a:solidFill>
                  <a:srgbClr val="FF0000"/>
                </a:solidFill>
                <a:latin typeface="Segoe UI" panose="020B0502040204020203" pitchFamily="34" charset="0"/>
                <a:cs typeface="Segoe UI" panose="020B0502040204020203" pitchFamily="34" charset="0"/>
              </a:rPr>
              <a:t> 1200</a:t>
            </a:r>
            <a:endParaRPr lang="zh-CN" altLang="en-US" sz="1800" b="1">
              <a:solidFill>
                <a:srgbClr val="FF0000"/>
              </a:solidFill>
              <a:latin typeface="Segoe UI" panose="020B0502040204020203" pitchFamily="34" charset="0"/>
              <a:cs typeface="Segoe UI" panose="020B0502040204020203" pitchFamily="34" charset="0"/>
            </a:endParaRPr>
          </a:p>
        </p:txBody>
      </p:sp>
      <p:cxnSp>
        <p:nvCxnSpPr>
          <p:cNvPr id="24" name="直接箭头连接符 23"/>
          <p:cNvCxnSpPr/>
          <p:nvPr/>
        </p:nvCxnSpPr>
        <p:spPr>
          <a:xfrm flipH="1" flipV="1">
            <a:off x="6744840" y="3752603"/>
            <a:ext cx="1" cy="2364829"/>
          </a:xfrm>
          <a:prstGeom prst="straightConnector1">
            <a:avLst/>
          </a:prstGeom>
          <a:ln>
            <a:solidFill>
              <a:srgbClr val="545759"/>
            </a:solidFill>
            <a:tailEnd type="triangle"/>
          </a:ln>
        </p:spPr>
        <p:style>
          <a:lnRef idx="1">
            <a:schemeClr val="accent1"/>
          </a:lnRef>
          <a:fillRef idx="0">
            <a:schemeClr val="accent1"/>
          </a:fillRef>
          <a:effectRef idx="0">
            <a:schemeClr val="accent1"/>
          </a:effectRef>
          <a:fontRef idx="minor">
            <a:schemeClr val="tx1"/>
          </a:fontRef>
        </p:style>
      </p:cxnSp>
      <p:sp>
        <p:nvSpPr>
          <p:cNvPr id="27" name="文本框 26"/>
          <p:cNvSpPr txBox="1"/>
          <p:nvPr/>
        </p:nvSpPr>
        <p:spPr>
          <a:xfrm>
            <a:off x="6863594" y="3770045"/>
            <a:ext cx="2882520" cy="769441"/>
          </a:xfrm>
          <a:prstGeom prst="rect">
            <a:avLst/>
          </a:prstGeom>
          <a:noFill/>
        </p:spPr>
        <p:txBody>
          <a:bodyPr wrap="none" rtlCol="0">
            <a:spAutoFit/>
          </a:bodyPr>
          <a:lstStyle/>
          <a:p>
            <a:r>
              <a:rPr lang="en-US" altLang="zh-CN" sz="4400" b="1" smtClean="0">
                <a:latin typeface="Segoe UI Semibold" panose="020B0702040204020203" pitchFamily="34" charset="0"/>
                <a:cs typeface="Segoe UI Semibold" panose="020B0702040204020203" pitchFamily="34" charset="0"/>
              </a:rPr>
              <a:t>4MP</a:t>
            </a:r>
            <a:r>
              <a:rPr lang="en-US" altLang="zh-CN" sz="2400" smtClean="0">
                <a:latin typeface="Segoe UI" panose="020B0502040204020203" pitchFamily="34" charset="0"/>
                <a:cs typeface="Segoe UI" panose="020B0502040204020203" pitchFamily="34" charset="0"/>
              </a:rPr>
              <a:t>@25/30fps</a:t>
            </a:r>
            <a:endParaRPr lang="zh-CN" altLang="en-US" sz="2400">
              <a:latin typeface="Segoe UI" panose="020B0502040204020203" pitchFamily="34" charset="0"/>
              <a:cs typeface="Segoe UI" panose="020B0502040204020203" pitchFamily="34" charset="0"/>
            </a:endParaRPr>
          </a:p>
        </p:txBody>
      </p:sp>
      <p:sp>
        <p:nvSpPr>
          <p:cNvPr id="28" name="文本框 27"/>
          <p:cNvSpPr txBox="1"/>
          <p:nvPr/>
        </p:nvSpPr>
        <p:spPr>
          <a:xfrm>
            <a:off x="9264694" y="4978234"/>
            <a:ext cx="2967479" cy="769441"/>
          </a:xfrm>
          <a:prstGeom prst="rect">
            <a:avLst/>
          </a:prstGeom>
          <a:noFill/>
        </p:spPr>
        <p:txBody>
          <a:bodyPr wrap="none" rtlCol="0">
            <a:spAutoFit/>
          </a:bodyPr>
          <a:lstStyle/>
          <a:p>
            <a:r>
              <a:rPr lang="en-US" altLang="zh-CN" sz="4400" b="1">
                <a:latin typeface="Segoe UI Semibold" panose="020B0702040204020203" pitchFamily="34" charset="0"/>
                <a:cs typeface="Segoe UI Semibold" panose="020B0702040204020203" pitchFamily="34" charset="0"/>
              </a:rPr>
              <a:t>2MP</a:t>
            </a:r>
            <a:r>
              <a:rPr lang="en-US" altLang="zh-CN" sz="2400">
                <a:latin typeface="Segoe UI" panose="020B0502040204020203" pitchFamily="34" charset="0"/>
                <a:cs typeface="Segoe UI" panose="020B0502040204020203" pitchFamily="34" charset="0"/>
              </a:rPr>
              <a:t> @25/30fps</a:t>
            </a:r>
            <a:endParaRPr lang="zh-CN" altLang="en-US" sz="2400">
              <a:latin typeface="Segoe UI" panose="020B0502040204020203" pitchFamily="34" charset="0"/>
              <a:cs typeface="Segoe UI" panose="020B0502040204020203" pitchFamily="34" charset="0"/>
            </a:endParaRPr>
          </a:p>
        </p:txBody>
      </p:sp>
      <p:sp>
        <p:nvSpPr>
          <p:cNvPr id="25" name="文本框 24"/>
          <p:cNvSpPr txBox="1"/>
          <p:nvPr/>
        </p:nvSpPr>
        <p:spPr>
          <a:xfrm>
            <a:off x="1963837" y="6264133"/>
            <a:ext cx="1482585" cy="338554"/>
          </a:xfrm>
          <a:prstGeom prst="rect">
            <a:avLst/>
          </a:prstGeom>
          <a:noFill/>
        </p:spPr>
        <p:txBody>
          <a:bodyPr wrap="none" rtlCol="0">
            <a:spAutoFit/>
          </a:bodyPr>
          <a:lstStyle/>
          <a:p>
            <a:r>
              <a:rPr lang="en-US" altLang="zh-CN" sz="1600">
                <a:latin typeface="Segoe UI" panose="020B0502040204020203" pitchFamily="34" charset="0"/>
                <a:ea typeface="Segoe UI" panose="020B0502040204020203" pitchFamily="34" charset="0"/>
                <a:cs typeface="Segoe UI" panose="020B0502040204020203" pitchFamily="34" charset="0"/>
              </a:rPr>
              <a:t>Value Starlight</a:t>
            </a:r>
            <a:endParaRPr lang="zh-CN" altLang="en-US" sz="1600">
              <a:latin typeface="Segoe UI" panose="020B0502040204020203" pitchFamily="34" charset="0"/>
              <a:cs typeface="Segoe UI" panose="020B0502040204020203" pitchFamily="34" charset="0"/>
            </a:endParaRPr>
          </a:p>
        </p:txBody>
      </p:sp>
      <p:grpSp>
        <p:nvGrpSpPr>
          <p:cNvPr id="3" name="组合 2"/>
          <p:cNvGrpSpPr/>
          <p:nvPr/>
        </p:nvGrpSpPr>
        <p:grpSpPr>
          <a:xfrm>
            <a:off x="3607471" y="6264133"/>
            <a:ext cx="1189933" cy="338554"/>
            <a:chOff x="3325076" y="6208430"/>
            <a:chExt cx="1189933" cy="338554"/>
          </a:xfrm>
        </p:grpSpPr>
        <p:sp>
          <p:nvSpPr>
            <p:cNvPr id="37" name="tiny-star_72654"/>
            <p:cNvSpPr>
              <a:spLocks noChangeAspect="1"/>
            </p:cNvSpPr>
            <p:nvPr/>
          </p:nvSpPr>
          <p:spPr bwMode="auto">
            <a:xfrm>
              <a:off x="3325076" y="6257032"/>
              <a:ext cx="253651" cy="241350"/>
            </a:xfrm>
            <a:custGeom>
              <a:avLst/>
              <a:gdLst>
                <a:gd name="T0" fmla="*/ 8171 w 8232"/>
                <a:gd name="T1" fmla="*/ 2946 h 7844"/>
                <a:gd name="T2" fmla="*/ 7750 w 8232"/>
                <a:gd name="T3" fmla="*/ 2592 h 7844"/>
                <a:gd name="T4" fmla="*/ 5562 w 8232"/>
                <a:gd name="T5" fmla="*/ 2274 h 7844"/>
                <a:gd name="T6" fmla="*/ 4583 w 8232"/>
                <a:gd name="T7" fmla="*/ 290 h 7844"/>
                <a:gd name="T8" fmla="*/ 4116 w 8232"/>
                <a:gd name="T9" fmla="*/ 0 h 7844"/>
                <a:gd name="T10" fmla="*/ 3649 w 8232"/>
                <a:gd name="T11" fmla="*/ 290 h 7844"/>
                <a:gd name="T12" fmla="*/ 2670 w 8232"/>
                <a:gd name="T13" fmla="*/ 2274 h 7844"/>
                <a:gd name="T14" fmla="*/ 482 w 8232"/>
                <a:gd name="T15" fmla="*/ 2592 h 7844"/>
                <a:gd name="T16" fmla="*/ 61 w 8232"/>
                <a:gd name="T17" fmla="*/ 2946 h 7844"/>
                <a:gd name="T18" fmla="*/ 193 w 8232"/>
                <a:gd name="T19" fmla="*/ 3480 h 7844"/>
                <a:gd name="T20" fmla="*/ 1777 w 8232"/>
                <a:gd name="T21" fmla="*/ 5023 h 7844"/>
                <a:gd name="T22" fmla="*/ 1403 w 8232"/>
                <a:gd name="T23" fmla="*/ 7203 h 7844"/>
                <a:gd name="T24" fmla="*/ 1610 w 8232"/>
                <a:gd name="T25" fmla="*/ 7712 h 7844"/>
                <a:gd name="T26" fmla="*/ 2158 w 8232"/>
                <a:gd name="T27" fmla="*/ 7752 h 7844"/>
                <a:gd name="T28" fmla="*/ 4116 w 8232"/>
                <a:gd name="T29" fmla="*/ 6723 h 7844"/>
                <a:gd name="T30" fmla="*/ 6074 w 8232"/>
                <a:gd name="T31" fmla="*/ 7752 h 7844"/>
                <a:gd name="T32" fmla="*/ 6316 w 8232"/>
                <a:gd name="T33" fmla="*/ 7812 h 7844"/>
                <a:gd name="T34" fmla="*/ 6622 w 8232"/>
                <a:gd name="T35" fmla="*/ 7712 h 7844"/>
                <a:gd name="T36" fmla="*/ 6829 w 8232"/>
                <a:gd name="T37" fmla="*/ 7203 h 7844"/>
                <a:gd name="T38" fmla="*/ 6455 w 8232"/>
                <a:gd name="T39" fmla="*/ 5023 h 7844"/>
                <a:gd name="T40" fmla="*/ 8039 w 8232"/>
                <a:gd name="T41" fmla="*/ 3480 h 7844"/>
                <a:gd name="T42" fmla="*/ 8171 w 8232"/>
                <a:gd name="T43" fmla="*/ 2946 h 7844"/>
                <a:gd name="T44" fmla="*/ 5532 w 8232"/>
                <a:gd name="T45" fmla="*/ 4469 h 7844"/>
                <a:gd name="T46" fmla="*/ 5383 w 8232"/>
                <a:gd name="T47" fmla="*/ 4930 h 7844"/>
                <a:gd name="T48" fmla="*/ 5625 w 8232"/>
                <a:gd name="T49" fmla="*/ 6340 h 7844"/>
                <a:gd name="T50" fmla="*/ 4358 w 8232"/>
                <a:gd name="T51" fmla="*/ 5674 h 7844"/>
                <a:gd name="T52" fmla="*/ 3874 w 8232"/>
                <a:gd name="T53" fmla="*/ 5674 h 7844"/>
                <a:gd name="T54" fmla="*/ 2607 w 8232"/>
                <a:gd name="T55" fmla="*/ 6340 h 7844"/>
                <a:gd name="T56" fmla="*/ 2849 w 8232"/>
                <a:gd name="T57" fmla="*/ 4930 h 7844"/>
                <a:gd name="T58" fmla="*/ 2700 w 8232"/>
                <a:gd name="T59" fmla="*/ 4469 h 7844"/>
                <a:gd name="T60" fmla="*/ 1675 w 8232"/>
                <a:gd name="T61" fmla="*/ 3470 h 7844"/>
                <a:gd name="T62" fmla="*/ 3091 w 8232"/>
                <a:gd name="T63" fmla="*/ 3264 h 7844"/>
                <a:gd name="T64" fmla="*/ 3483 w 8232"/>
                <a:gd name="T65" fmla="*/ 2980 h 7844"/>
                <a:gd name="T66" fmla="*/ 4116 w 8232"/>
                <a:gd name="T67" fmla="*/ 1697 h 7844"/>
                <a:gd name="T68" fmla="*/ 4749 w 8232"/>
                <a:gd name="T69" fmla="*/ 2980 h 7844"/>
                <a:gd name="T70" fmla="*/ 5141 w 8232"/>
                <a:gd name="T71" fmla="*/ 3264 h 7844"/>
                <a:gd name="T72" fmla="*/ 6557 w 8232"/>
                <a:gd name="T73" fmla="*/ 3470 h 7844"/>
                <a:gd name="T74" fmla="*/ 5532 w 8232"/>
                <a:gd name="T75" fmla="*/ 4469 h 78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8232" h="7844">
                  <a:moveTo>
                    <a:pt x="8171" y="2946"/>
                  </a:moveTo>
                  <a:cubicBezTo>
                    <a:pt x="8109" y="2758"/>
                    <a:pt x="7946" y="2620"/>
                    <a:pt x="7750" y="2592"/>
                  </a:cubicBezTo>
                  <a:lnTo>
                    <a:pt x="5562" y="2274"/>
                  </a:lnTo>
                  <a:lnTo>
                    <a:pt x="4583" y="290"/>
                  </a:lnTo>
                  <a:cubicBezTo>
                    <a:pt x="4495" y="113"/>
                    <a:pt x="4314" y="0"/>
                    <a:pt x="4116" y="0"/>
                  </a:cubicBezTo>
                  <a:cubicBezTo>
                    <a:pt x="3918" y="0"/>
                    <a:pt x="3737" y="113"/>
                    <a:pt x="3649" y="290"/>
                  </a:cubicBezTo>
                  <a:lnTo>
                    <a:pt x="2670" y="2274"/>
                  </a:lnTo>
                  <a:lnTo>
                    <a:pt x="482" y="2592"/>
                  </a:lnTo>
                  <a:cubicBezTo>
                    <a:pt x="286" y="2620"/>
                    <a:pt x="123" y="2758"/>
                    <a:pt x="61" y="2946"/>
                  </a:cubicBezTo>
                  <a:cubicBezTo>
                    <a:pt x="0" y="3134"/>
                    <a:pt x="51" y="3341"/>
                    <a:pt x="193" y="3480"/>
                  </a:cubicBezTo>
                  <a:lnTo>
                    <a:pt x="1777" y="5023"/>
                  </a:lnTo>
                  <a:lnTo>
                    <a:pt x="1403" y="7203"/>
                  </a:lnTo>
                  <a:cubicBezTo>
                    <a:pt x="1370" y="7399"/>
                    <a:pt x="1450" y="7596"/>
                    <a:pt x="1610" y="7712"/>
                  </a:cubicBezTo>
                  <a:cubicBezTo>
                    <a:pt x="1770" y="7829"/>
                    <a:pt x="1983" y="7844"/>
                    <a:pt x="2158" y="7752"/>
                  </a:cubicBezTo>
                  <a:lnTo>
                    <a:pt x="4116" y="6723"/>
                  </a:lnTo>
                  <a:lnTo>
                    <a:pt x="6074" y="7752"/>
                  </a:lnTo>
                  <a:cubicBezTo>
                    <a:pt x="6150" y="7792"/>
                    <a:pt x="6233" y="7812"/>
                    <a:pt x="6316" y="7812"/>
                  </a:cubicBezTo>
                  <a:cubicBezTo>
                    <a:pt x="6424" y="7812"/>
                    <a:pt x="6531" y="7778"/>
                    <a:pt x="6622" y="7712"/>
                  </a:cubicBezTo>
                  <a:cubicBezTo>
                    <a:pt x="6782" y="7596"/>
                    <a:pt x="6862" y="7399"/>
                    <a:pt x="6829" y="7203"/>
                  </a:cubicBezTo>
                  <a:lnTo>
                    <a:pt x="6455" y="5023"/>
                  </a:lnTo>
                  <a:lnTo>
                    <a:pt x="8039" y="3480"/>
                  </a:lnTo>
                  <a:cubicBezTo>
                    <a:pt x="8181" y="3341"/>
                    <a:pt x="8232" y="3134"/>
                    <a:pt x="8171" y="2946"/>
                  </a:cubicBezTo>
                  <a:close/>
                  <a:moveTo>
                    <a:pt x="5532" y="4469"/>
                  </a:moveTo>
                  <a:cubicBezTo>
                    <a:pt x="5410" y="4589"/>
                    <a:pt x="5354" y="4761"/>
                    <a:pt x="5383" y="4930"/>
                  </a:cubicBezTo>
                  <a:lnTo>
                    <a:pt x="5625" y="6340"/>
                  </a:lnTo>
                  <a:lnTo>
                    <a:pt x="4358" y="5674"/>
                  </a:lnTo>
                  <a:cubicBezTo>
                    <a:pt x="4207" y="5594"/>
                    <a:pt x="4025" y="5594"/>
                    <a:pt x="3874" y="5674"/>
                  </a:cubicBezTo>
                  <a:lnTo>
                    <a:pt x="2607" y="6340"/>
                  </a:lnTo>
                  <a:lnTo>
                    <a:pt x="2849" y="4930"/>
                  </a:lnTo>
                  <a:cubicBezTo>
                    <a:pt x="2878" y="4761"/>
                    <a:pt x="2822" y="4589"/>
                    <a:pt x="2700" y="4469"/>
                  </a:cubicBezTo>
                  <a:lnTo>
                    <a:pt x="1675" y="3470"/>
                  </a:lnTo>
                  <a:lnTo>
                    <a:pt x="3091" y="3264"/>
                  </a:lnTo>
                  <a:cubicBezTo>
                    <a:pt x="3260" y="3240"/>
                    <a:pt x="3407" y="3133"/>
                    <a:pt x="3483" y="2980"/>
                  </a:cubicBezTo>
                  <a:lnTo>
                    <a:pt x="4116" y="1697"/>
                  </a:lnTo>
                  <a:lnTo>
                    <a:pt x="4749" y="2980"/>
                  </a:lnTo>
                  <a:cubicBezTo>
                    <a:pt x="4825" y="3133"/>
                    <a:pt x="4972" y="3240"/>
                    <a:pt x="5141" y="3264"/>
                  </a:cubicBezTo>
                  <a:lnTo>
                    <a:pt x="6557" y="3470"/>
                  </a:lnTo>
                  <a:lnTo>
                    <a:pt x="5532" y="4469"/>
                  </a:lnTo>
                  <a:close/>
                </a:path>
              </a:pathLst>
            </a:custGeom>
            <a:solidFill>
              <a:srgbClr val="FFC000"/>
            </a:solidFill>
            <a:ln>
              <a:noFill/>
            </a:ln>
          </p:spPr>
        </p:sp>
        <p:sp>
          <p:nvSpPr>
            <p:cNvPr id="38" name="文本框 37"/>
            <p:cNvSpPr txBox="1"/>
            <p:nvPr/>
          </p:nvSpPr>
          <p:spPr>
            <a:xfrm>
              <a:off x="3578727" y="6208430"/>
              <a:ext cx="936282" cy="338554"/>
            </a:xfrm>
            <a:prstGeom prst="rect">
              <a:avLst/>
            </a:prstGeom>
            <a:noFill/>
          </p:spPr>
          <p:txBody>
            <a:bodyPr wrap="none" rtlCol="0">
              <a:spAutoFit/>
            </a:bodyPr>
            <a:lstStyle/>
            <a:p>
              <a:r>
                <a:rPr lang="en-US" altLang="zh-CN" sz="1600">
                  <a:latin typeface="Segoe UI" panose="020B0502040204020203" pitchFamily="34" charset="0"/>
                  <a:ea typeface="Segoe UI" panose="020B0502040204020203" pitchFamily="34" charset="0"/>
                  <a:cs typeface="Segoe UI" panose="020B0502040204020203" pitchFamily="34" charset="0"/>
                </a:rPr>
                <a:t>Starlight</a:t>
              </a:r>
              <a:endParaRPr lang="zh-CN" altLang="en-US" sz="1600">
                <a:latin typeface="Segoe UI" panose="020B0502040204020203" pitchFamily="34" charset="0"/>
                <a:cs typeface="Segoe UI" panose="020B0502040204020203" pitchFamily="34" charset="0"/>
              </a:endParaRPr>
            </a:p>
          </p:txBody>
        </p:sp>
      </p:grpSp>
      <p:sp>
        <p:nvSpPr>
          <p:cNvPr id="48" name="half-tiny-star_72740"/>
          <p:cNvSpPr>
            <a:spLocks noChangeAspect="1"/>
          </p:cNvSpPr>
          <p:nvPr/>
        </p:nvSpPr>
        <p:spPr bwMode="auto">
          <a:xfrm>
            <a:off x="7634811" y="5443315"/>
            <a:ext cx="250636" cy="238481"/>
          </a:xfrm>
          <a:custGeom>
            <a:avLst/>
            <a:gdLst>
              <a:gd name="T0" fmla="*/ 8171 w 8232"/>
              <a:gd name="T1" fmla="*/ 2946 h 7844"/>
              <a:gd name="T2" fmla="*/ 7750 w 8232"/>
              <a:gd name="T3" fmla="*/ 2592 h 7844"/>
              <a:gd name="T4" fmla="*/ 5562 w 8232"/>
              <a:gd name="T5" fmla="*/ 2274 h 7844"/>
              <a:gd name="T6" fmla="*/ 4583 w 8232"/>
              <a:gd name="T7" fmla="*/ 290 h 7844"/>
              <a:gd name="T8" fmla="*/ 4116 w 8232"/>
              <a:gd name="T9" fmla="*/ 0 h 7844"/>
              <a:gd name="T10" fmla="*/ 3649 w 8232"/>
              <a:gd name="T11" fmla="*/ 290 h 7844"/>
              <a:gd name="T12" fmla="*/ 2670 w 8232"/>
              <a:gd name="T13" fmla="*/ 2274 h 7844"/>
              <a:gd name="T14" fmla="*/ 482 w 8232"/>
              <a:gd name="T15" fmla="*/ 2592 h 7844"/>
              <a:gd name="T16" fmla="*/ 61 w 8232"/>
              <a:gd name="T17" fmla="*/ 2946 h 7844"/>
              <a:gd name="T18" fmla="*/ 193 w 8232"/>
              <a:gd name="T19" fmla="*/ 3480 h 7844"/>
              <a:gd name="T20" fmla="*/ 1777 w 8232"/>
              <a:gd name="T21" fmla="*/ 5023 h 7844"/>
              <a:gd name="T22" fmla="*/ 1403 w 8232"/>
              <a:gd name="T23" fmla="*/ 7203 h 7844"/>
              <a:gd name="T24" fmla="*/ 1610 w 8232"/>
              <a:gd name="T25" fmla="*/ 7712 h 7844"/>
              <a:gd name="T26" fmla="*/ 2158 w 8232"/>
              <a:gd name="T27" fmla="*/ 7752 h 7844"/>
              <a:gd name="T28" fmla="*/ 4116 w 8232"/>
              <a:gd name="T29" fmla="*/ 6723 h 7844"/>
              <a:gd name="T30" fmla="*/ 6074 w 8232"/>
              <a:gd name="T31" fmla="*/ 7752 h 7844"/>
              <a:gd name="T32" fmla="*/ 6316 w 8232"/>
              <a:gd name="T33" fmla="*/ 7812 h 7844"/>
              <a:gd name="T34" fmla="*/ 6622 w 8232"/>
              <a:gd name="T35" fmla="*/ 7712 h 7844"/>
              <a:gd name="T36" fmla="*/ 6829 w 8232"/>
              <a:gd name="T37" fmla="*/ 7203 h 7844"/>
              <a:gd name="T38" fmla="*/ 6455 w 8232"/>
              <a:gd name="T39" fmla="*/ 5023 h 7844"/>
              <a:gd name="T40" fmla="*/ 8039 w 8232"/>
              <a:gd name="T41" fmla="*/ 3480 h 7844"/>
              <a:gd name="T42" fmla="*/ 8171 w 8232"/>
              <a:gd name="T43" fmla="*/ 2946 h 7844"/>
              <a:gd name="T44" fmla="*/ 5532 w 8232"/>
              <a:gd name="T45" fmla="*/ 4469 h 7844"/>
              <a:gd name="T46" fmla="*/ 5383 w 8232"/>
              <a:gd name="T47" fmla="*/ 4930 h 7844"/>
              <a:gd name="T48" fmla="*/ 5625 w 8232"/>
              <a:gd name="T49" fmla="*/ 6340 h 7844"/>
              <a:gd name="T50" fmla="*/ 4358 w 8232"/>
              <a:gd name="T51" fmla="*/ 5674 h 7844"/>
              <a:gd name="T52" fmla="*/ 4226 w 8232"/>
              <a:gd name="T53" fmla="*/ 5626 h 7844"/>
              <a:gd name="T54" fmla="*/ 4226 w 8232"/>
              <a:gd name="T55" fmla="*/ 1920 h 7844"/>
              <a:gd name="T56" fmla="*/ 4749 w 8232"/>
              <a:gd name="T57" fmla="*/ 2980 h 7844"/>
              <a:gd name="T58" fmla="*/ 5141 w 8232"/>
              <a:gd name="T59" fmla="*/ 3264 h 7844"/>
              <a:gd name="T60" fmla="*/ 6557 w 8232"/>
              <a:gd name="T61" fmla="*/ 3470 h 7844"/>
              <a:gd name="T62" fmla="*/ 5532 w 8232"/>
              <a:gd name="T63" fmla="*/ 4469 h 78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8232" h="7844">
                <a:moveTo>
                  <a:pt x="8171" y="2946"/>
                </a:moveTo>
                <a:cubicBezTo>
                  <a:pt x="8109" y="2758"/>
                  <a:pt x="7946" y="2620"/>
                  <a:pt x="7750" y="2592"/>
                </a:cubicBezTo>
                <a:lnTo>
                  <a:pt x="5562" y="2274"/>
                </a:lnTo>
                <a:lnTo>
                  <a:pt x="4583" y="290"/>
                </a:lnTo>
                <a:cubicBezTo>
                  <a:pt x="4495" y="113"/>
                  <a:pt x="4314" y="0"/>
                  <a:pt x="4116" y="0"/>
                </a:cubicBezTo>
                <a:cubicBezTo>
                  <a:pt x="3918" y="0"/>
                  <a:pt x="3737" y="113"/>
                  <a:pt x="3649" y="290"/>
                </a:cubicBezTo>
                <a:lnTo>
                  <a:pt x="2670" y="2274"/>
                </a:lnTo>
                <a:lnTo>
                  <a:pt x="482" y="2592"/>
                </a:lnTo>
                <a:cubicBezTo>
                  <a:pt x="286" y="2620"/>
                  <a:pt x="123" y="2758"/>
                  <a:pt x="61" y="2946"/>
                </a:cubicBezTo>
                <a:cubicBezTo>
                  <a:pt x="0" y="3134"/>
                  <a:pt x="51" y="3341"/>
                  <a:pt x="193" y="3480"/>
                </a:cubicBezTo>
                <a:lnTo>
                  <a:pt x="1777" y="5023"/>
                </a:lnTo>
                <a:lnTo>
                  <a:pt x="1403" y="7203"/>
                </a:lnTo>
                <a:cubicBezTo>
                  <a:pt x="1370" y="7399"/>
                  <a:pt x="1450" y="7596"/>
                  <a:pt x="1610" y="7712"/>
                </a:cubicBezTo>
                <a:cubicBezTo>
                  <a:pt x="1770" y="7829"/>
                  <a:pt x="1983" y="7844"/>
                  <a:pt x="2158" y="7752"/>
                </a:cubicBezTo>
                <a:lnTo>
                  <a:pt x="4116" y="6723"/>
                </a:lnTo>
                <a:lnTo>
                  <a:pt x="6074" y="7752"/>
                </a:lnTo>
                <a:cubicBezTo>
                  <a:pt x="6150" y="7792"/>
                  <a:pt x="6233" y="7812"/>
                  <a:pt x="6316" y="7812"/>
                </a:cubicBezTo>
                <a:cubicBezTo>
                  <a:pt x="6424" y="7812"/>
                  <a:pt x="6531" y="7778"/>
                  <a:pt x="6622" y="7712"/>
                </a:cubicBezTo>
                <a:cubicBezTo>
                  <a:pt x="6782" y="7596"/>
                  <a:pt x="6862" y="7399"/>
                  <a:pt x="6829" y="7203"/>
                </a:cubicBezTo>
                <a:lnTo>
                  <a:pt x="6455" y="5023"/>
                </a:lnTo>
                <a:lnTo>
                  <a:pt x="8039" y="3480"/>
                </a:lnTo>
                <a:cubicBezTo>
                  <a:pt x="8181" y="3341"/>
                  <a:pt x="8232" y="3134"/>
                  <a:pt x="8171" y="2946"/>
                </a:cubicBezTo>
                <a:close/>
                <a:moveTo>
                  <a:pt x="5532" y="4469"/>
                </a:moveTo>
                <a:cubicBezTo>
                  <a:pt x="5410" y="4589"/>
                  <a:pt x="5354" y="4761"/>
                  <a:pt x="5383" y="4930"/>
                </a:cubicBezTo>
                <a:lnTo>
                  <a:pt x="5625" y="6340"/>
                </a:lnTo>
                <a:lnTo>
                  <a:pt x="4358" y="5674"/>
                </a:lnTo>
                <a:cubicBezTo>
                  <a:pt x="4316" y="5652"/>
                  <a:pt x="4272" y="5636"/>
                  <a:pt x="4226" y="5626"/>
                </a:cubicBezTo>
                <a:lnTo>
                  <a:pt x="4226" y="1920"/>
                </a:lnTo>
                <a:lnTo>
                  <a:pt x="4749" y="2980"/>
                </a:lnTo>
                <a:cubicBezTo>
                  <a:pt x="4825" y="3133"/>
                  <a:pt x="4972" y="3240"/>
                  <a:pt x="5141" y="3264"/>
                </a:cubicBezTo>
                <a:lnTo>
                  <a:pt x="6557" y="3470"/>
                </a:lnTo>
                <a:lnTo>
                  <a:pt x="5532" y="4469"/>
                </a:lnTo>
                <a:close/>
              </a:path>
            </a:pathLst>
          </a:custGeom>
          <a:solidFill>
            <a:srgbClr val="FFC000"/>
          </a:solidFill>
          <a:ln>
            <a:noFill/>
          </a:ln>
        </p:spPr>
      </p:sp>
      <p:sp>
        <p:nvSpPr>
          <p:cNvPr id="49" name="tiny-star_72654"/>
          <p:cNvSpPr>
            <a:spLocks noChangeAspect="1"/>
          </p:cNvSpPr>
          <p:nvPr/>
        </p:nvSpPr>
        <p:spPr bwMode="auto">
          <a:xfrm>
            <a:off x="7622848" y="5133037"/>
            <a:ext cx="253651" cy="241350"/>
          </a:xfrm>
          <a:custGeom>
            <a:avLst/>
            <a:gdLst>
              <a:gd name="T0" fmla="*/ 8171 w 8232"/>
              <a:gd name="T1" fmla="*/ 2946 h 7844"/>
              <a:gd name="T2" fmla="*/ 7750 w 8232"/>
              <a:gd name="T3" fmla="*/ 2592 h 7844"/>
              <a:gd name="T4" fmla="*/ 5562 w 8232"/>
              <a:gd name="T5" fmla="*/ 2274 h 7844"/>
              <a:gd name="T6" fmla="*/ 4583 w 8232"/>
              <a:gd name="T7" fmla="*/ 290 h 7844"/>
              <a:gd name="T8" fmla="*/ 4116 w 8232"/>
              <a:gd name="T9" fmla="*/ 0 h 7844"/>
              <a:gd name="T10" fmla="*/ 3649 w 8232"/>
              <a:gd name="T11" fmla="*/ 290 h 7844"/>
              <a:gd name="T12" fmla="*/ 2670 w 8232"/>
              <a:gd name="T13" fmla="*/ 2274 h 7844"/>
              <a:gd name="T14" fmla="*/ 482 w 8232"/>
              <a:gd name="T15" fmla="*/ 2592 h 7844"/>
              <a:gd name="T16" fmla="*/ 61 w 8232"/>
              <a:gd name="T17" fmla="*/ 2946 h 7844"/>
              <a:gd name="T18" fmla="*/ 193 w 8232"/>
              <a:gd name="T19" fmla="*/ 3480 h 7844"/>
              <a:gd name="T20" fmla="*/ 1777 w 8232"/>
              <a:gd name="T21" fmla="*/ 5023 h 7844"/>
              <a:gd name="T22" fmla="*/ 1403 w 8232"/>
              <a:gd name="T23" fmla="*/ 7203 h 7844"/>
              <a:gd name="T24" fmla="*/ 1610 w 8232"/>
              <a:gd name="T25" fmla="*/ 7712 h 7844"/>
              <a:gd name="T26" fmla="*/ 2158 w 8232"/>
              <a:gd name="T27" fmla="*/ 7752 h 7844"/>
              <a:gd name="T28" fmla="*/ 4116 w 8232"/>
              <a:gd name="T29" fmla="*/ 6723 h 7844"/>
              <a:gd name="T30" fmla="*/ 6074 w 8232"/>
              <a:gd name="T31" fmla="*/ 7752 h 7844"/>
              <a:gd name="T32" fmla="*/ 6316 w 8232"/>
              <a:gd name="T33" fmla="*/ 7812 h 7844"/>
              <a:gd name="T34" fmla="*/ 6622 w 8232"/>
              <a:gd name="T35" fmla="*/ 7712 h 7844"/>
              <a:gd name="T36" fmla="*/ 6829 w 8232"/>
              <a:gd name="T37" fmla="*/ 7203 h 7844"/>
              <a:gd name="T38" fmla="*/ 6455 w 8232"/>
              <a:gd name="T39" fmla="*/ 5023 h 7844"/>
              <a:gd name="T40" fmla="*/ 8039 w 8232"/>
              <a:gd name="T41" fmla="*/ 3480 h 7844"/>
              <a:gd name="T42" fmla="*/ 8171 w 8232"/>
              <a:gd name="T43" fmla="*/ 2946 h 7844"/>
              <a:gd name="T44" fmla="*/ 5532 w 8232"/>
              <a:gd name="T45" fmla="*/ 4469 h 7844"/>
              <a:gd name="T46" fmla="*/ 5383 w 8232"/>
              <a:gd name="T47" fmla="*/ 4930 h 7844"/>
              <a:gd name="T48" fmla="*/ 5625 w 8232"/>
              <a:gd name="T49" fmla="*/ 6340 h 7844"/>
              <a:gd name="T50" fmla="*/ 4358 w 8232"/>
              <a:gd name="T51" fmla="*/ 5674 h 7844"/>
              <a:gd name="T52" fmla="*/ 3874 w 8232"/>
              <a:gd name="T53" fmla="*/ 5674 h 7844"/>
              <a:gd name="T54" fmla="*/ 2607 w 8232"/>
              <a:gd name="T55" fmla="*/ 6340 h 7844"/>
              <a:gd name="T56" fmla="*/ 2849 w 8232"/>
              <a:gd name="T57" fmla="*/ 4930 h 7844"/>
              <a:gd name="T58" fmla="*/ 2700 w 8232"/>
              <a:gd name="T59" fmla="*/ 4469 h 7844"/>
              <a:gd name="T60" fmla="*/ 1675 w 8232"/>
              <a:gd name="T61" fmla="*/ 3470 h 7844"/>
              <a:gd name="T62" fmla="*/ 3091 w 8232"/>
              <a:gd name="T63" fmla="*/ 3264 h 7844"/>
              <a:gd name="T64" fmla="*/ 3483 w 8232"/>
              <a:gd name="T65" fmla="*/ 2980 h 7844"/>
              <a:gd name="T66" fmla="*/ 4116 w 8232"/>
              <a:gd name="T67" fmla="*/ 1697 h 7844"/>
              <a:gd name="T68" fmla="*/ 4749 w 8232"/>
              <a:gd name="T69" fmla="*/ 2980 h 7844"/>
              <a:gd name="T70" fmla="*/ 5141 w 8232"/>
              <a:gd name="T71" fmla="*/ 3264 h 7844"/>
              <a:gd name="T72" fmla="*/ 6557 w 8232"/>
              <a:gd name="T73" fmla="*/ 3470 h 7844"/>
              <a:gd name="T74" fmla="*/ 5532 w 8232"/>
              <a:gd name="T75" fmla="*/ 4469 h 78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8232" h="7844">
                <a:moveTo>
                  <a:pt x="8171" y="2946"/>
                </a:moveTo>
                <a:cubicBezTo>
                  <a:pt x="8109" y="2758"/>
                  <a:pt x="7946" y="2620"/>
                  <a:pt x="7750" y="2592"/>
                </a:cubicBezTo>
                <a:lnTo>
                  <a:pt x="5562" y="2274"/>
                </a:lnTo>
                <a:lnTo>
                  <a:pt x="4583" y="290"/>
                </a:lnTo>
                <a:cubicBezTo>
                  <a:pt x="4495" y="113"/>
                  <a:pt x="4314" y="0"/>
                  <a:pt x="4116" y="0"/>
                </a:cubicBezTo>
                <a:cubicBezTo>
                  <a:pt x="3918" y="0"/>
                  <a:pt x="3737" y="113"/>
                  <a:pt x="3649" y="290"/>
                </a:cubicBezTo>
                <a:lnTo>
                  <a:pt x="2670" y="2274"/>
                </a:lnTo>
                <a:lnTo>
                  <a:pt x="482" y="2592"/>
                </a:lnTo>
                <a:cubicBezTo>
                  <a:pt x="286" y="2620"/>
                  <a:pt x="123" y="2758"/>
                  <a:pt x="61" y="2946"/>
                </a:cubicBezTo>
                <a:cubicBezTo>
                  <a:pt x="0" y="3134"/>
                  <a:pt x="51" y="3341"/>
                  <a:pt x="193" y="3480"/>
                </a:cubicBezTo>
                <a:lnTo>
                  <a:pt x="1777" y="5023"/>
                </a:lnTo>
                <a:lnTo>
                  <a:pt x="1403" y="7203"/>
                </a:lnTo>
                <a:cubicBezTo>
                  <a:pt x="1370" y="7399"/>
                  <a:pt x="1450" y="7596"/>
                  <a:pt x="1610" y="7712"/>
                </a:cubicBezTo>
                <a:cubicBezTo>
                  <a:pt x="1770" y="7829"/>
                  <a:pt x="1983" y="7844"/>
                  <a:pt x="2158" y="7752"/>
                </a:cubicBezTo>
                <a:lnTo>
                  <a:pt x="4116" y="6723"/>
                </a:lnTo>
                <a:lnTo>
                  <a:pt x="6074" y="7752"/>
                </a:lnTo>
                <a:cubicBezTo>
                  <a:pt x="6150" y="7792"/>
                  <a:pt x="6233" y="7812"/>
                  <a:pt x="6316" y="7812"/>
                </a:cubicBezTo>
                <a:cubicBezTo>
                  <a:pt x="6424" y="7812"/>
                  <a:pt x="6531" y="7778"/>
                  <a:pt x="6622" y="7712"/>
                </a:cubicBezTo>
                <a:cubicBezTo>
                  <a:pt x="6782" y="7596"/>
                  <a:pt x="6862" y="7399"/>
                  <a:pt x="6829" y="7203"/>
                </a:cubicBezTo>
                <a:lnTo>
                  <a:pt x="6455" y="5023"/>
                </a:lnTo>
                <a:lnTo>
                  <a:pt x="8039" y="3480"/>
                </a:lnTo>
                <a:cubicBezTo>
                  <a:pt x="8181" y="3341"/>
                  <a:pt x="8232" y="3134"/>
                  <a:pt x="8171" y="2946"/>
                </a:cubicBezTo>
                <a:close/>
                <a:moveTo>
                  <a:pt x="5532" y="4469"/>
                </a:moveTo>
                <a:cubicBezTo>
                  <a:pt x="5410" y="4589"/>
                  <a:pt x="5354" y="4761"/>
                  <a:pt x="5383" y="4930"/>
                </a:cubicBezTo>
                <a:lnTo>
                  <a:pt x="5625" y="6340"/>
                </a:lnTo>
                <a:lnTo>
                  <a:pt x="4358" y="5674"/>
                </a:lnTo>
                <a:cubicBezTo>
                  <a:pt x="4207" y="5594"/>
                  <a:pt x="4025" y="5594"/>
                  <a:pt x="3874" y="5674"/>
                </a:cubicBezTo>
                <a:lnTo>
                  <a:pt x="2607" y="6340"/>
                </a:lnTo>
                <a:lnTo>
                  <a:pt x="2849" y="4930"/>
                </a:lnTo>
                <a:cubicBezTo>
                  <a:pt x="2878" y="4761"/>
                  <a:pt x="2822" y="4589"/>
                  <a:pt x="2700" y="4469"/>
                </a:cubicBezTo>
                <a:lnTo>
                  <a:pt x="1675" y="3470"/>
                </a:lnTo>
                <a:lnTo>
                  <a:pt x="3091" y="3264"/>
                </a:lnTo>
                <a:cubicBezTo>
                  <a:pt x="3260" y="3240"/>
                  <a:pt x="3407" y="3133"/>
                  <a:pt x="3483" y="2980"/>
                </a:cubicBezTo>
                <a:lnTo>
                  <a:pt x="4116" y="1697"/>
                </a:lnTo>
                <a:lnTo>
                  <a:pt x="4749" y="2980"/>
                </a:lnTo>
                <a:cubicBezTo>
                  <a:pt x="4825" y="3133"/>
                  <a:pt x="4972" y="3240"/>
                  <a:pt x="5141" y="3264"/>
                </a:cubicBezTo>
                <a:lnTo>
                  <a:pt x="6557" y="3470"/>
                </a:lnTo>
                <a:lnTo>
                  <a:pt x="5532" y="4469"/>
                </a:lnTo>
                <a:close/>
              </a:path>
            </a:pathLst>
          </a:custGeom>
          <a:solidFill>
            <a:srgbClr val="FFC000"/>
          </a:solidFill>
          <a:ln>
            <a:noFill/>
          </a:ln>
        </p:spPr>
      </p:sp>
      <p:sp>
        <p:nvSpPr>
          <p:cNvPr id="50" name="half-tiny-star_72740"/>
          <p:cNvSpPr>
            <a:spLocks noChangeAspect="1"/>
          </p:cNvSpPr>
          <p:nvPr/>
        </p:nvSpPr>
        <p:spPr bwMode="auto">
          <a:xfrm>
            <a:off x="1712606" y="6314170"/>
            <a:ext cx="250636" cy="238481"/>
          </a:xfrm>
          <a:custGeom>
            <a:avLst/>
            <a:gdLst>
              <a:gd name="T0" fmla="*/ 8171 w 8232"/>
              <a:gd name="T1" fmla="*/ 2946 h 7844"/>
              <a:gd name="T2" fmla="*/ 7750 w 8232"/>
              <a:gd name="T3" fmla="*/ 2592 h 7844"/>
              <a:gd name="T4" fmla="*/ 5562 w 8232"/>
              <a:gd name="T5" fmla="*/ 2274 h 7844"/>
              <a:gd name="T6" fmla="*/ 4583 w 8232"/>
              <a:gd name="T7" fmla="*/ 290 h 7844"/>
              <a:gd name="T8" fmla="*/ 4116 w 8232"/>
              <a:gd name="T9" fmla="*/ 0 h 7844"/>
              <a:gd name="T10" fmla="*/ 3649 w 8232"/>
              <a:gd name="T11" fmla="*/ 290 h 7844"/>
              <a:gd name="T12" fmla="*/ 2670 w 8232"/>
              <a:gd name="T13" fmla="*/ 2274 h 7844"/>
              <a:gd name="T14" fmla="*/ 482 w 8232"/>
              <a:gd name="T15" fmla="*/ 2592 h 7844"/>
              <a:gd name="T16" fmla="*/ 61 w 8232"/>
              <a:gd name="T17" fmla="*/ 2946 h 7844"/>
              <a:gd name="T18" fmla="*/ 193 w 8232"/>
              <a:gd name="T19" fmla="*/ 3480 h 7844"/>
              <a:gd name="T20" fmla="*/ 1777 w 8232"/>
              <a:gd name="T21" fmla="*/ 5023 h 7844"/>
              <a:gd name="T22" fmla="*/ 1403 w 8232"/>
              <a:gd name="T23" fmla="*/ 7203 h 7844"/>
              <a:gd name="T24" fmla="*/ 1610 w 8232"/>
              <a:gd name="T25" fmla="*/ 7712 h 7844"/>
              <a:gd name="T26" fmla="*/ 2158 w 8232"/>
              <a:gd name="T27" fmla="*/ 7752 h 7844"/>
              <a:gd name="T28" fmla="*/ 4116 w 8232"/>
              <a:gd name="T29" fmla="*/ 6723 h 7844"/>
              <a:gd name="T30" fmla="*/ 6074 w 8232"/>
              <a:gd name="T31" fmla="*/ 7752 h 7844"/>
              <a:gd name="T32" fmla="*/ 6316 w 8232"/>
              <a:gd name="T33" fmla="*/ 7812 h 7844"/>
              <a:gd name="T34" fmla="*/ 6622 w 8232"/>
              <a:gd name="T35" fmla="*/ 7712 h 7844"/>
              <a:gd name="T36" fmla="*/ 6829 w 8232"/>
              <a:gd name="T37" fmla="*/ 7203 h 7844"/>
              <a:gd name="T38" fmla="*/ 6455 w 8232"/>
              <a:gd name="T39" fmla="*/ 5023 h 7844"/>
              <a:gd name="T40" fmla="*/ 8039 w 8232"/>
              <a:gd name="T41" fmla="*/ 3480 h 7844"/>
              <a:gd name="T42" fmla="*/ 8171 w 8232"/>
              <a:gd name="T43" fmla="*/ 2946 h 7844"/>
              <a:gd name="T44" fmla="*/ 5532 w 8232"/>
              <a:gd name="T45" fmla="*/ 4469 h 7844"/>
              <a:gd name="T46" fmla="*/ 5383 w 8232"/>
              <a:gd name="T47" fmla="*/ 4930 h 7844"/>
              <a:gd name="T48" fmla="*/ 5625 w 8232"/>
              <a:gd name="T49" fmla="*/ 6340 h 7844"/>
              <a:gd name="T50" fmla="*/ 4358 w 8232"/>
              <a:gd name="T51" fmla="*/ 5674 h 7844"/>
              <a:gd name="T52" fmla="*/ 4226 w 8232"/>
              <a:gd name="T53" fmla="*/ 5626 h 7844"/>
              <a:gd name="T54" fmla="*/ 4226 w 8232"/>
              <a:gd name="T55" fmla="*/ 1920 h 7844"/>
              <a:gd name="T56" fmla="*/ 4749 w 8232"/>
              <a:gd name="T57" fmla="*/ 2980 h 7844"/>
              <a:gd name="T58" fmla="*/ 5141 w 8232"/>
              <a:gd name="T59" fmla="*/ 3264 h 7844"/>
              <a:gd name="T60" fmla="*/ 6557 w 8232"/>
              <a:gd name="T61" fmla="*/ 3470 h 7844"/>
              <a:gd name="T62" fmla="*/ 5532 w 8232"/>
              <a:gd name="T63" fmla="*/ 4469 h 78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8232" h="7844">
                <a:moveTo>
                  <a:pt x="8171" y="2946"/>
                </a:moveTo>
                <a:cubicBezTo>
                  <a:pt x="8109" y="2758"/>
                  <a:pt x="7946" y="2620"/>
                  <a:pt x="7750" y="2592"/>
                </a:cubicBezTo>
                <a:lnTo>
                  <a:pt x="5562" y="2274"/>
                </a:lnTo>
                <a:lnTo>
                  <a:pt x="4583" y="290"/>
                </a:lnTo>
                <a:cubicBezTo>
                  <a:pt x="4495" y="113"/>
                  <a:pt x="4314" y="0"/>
                  <a:pt x="4116" y="0"/>
                </a:cubicBezTo>
                <a:cubicBezTo>
                  <a:pt x="3918" y="0"/>
                  <a:pt x="3737" y="113"/>
                  <a:pt x="3649" y="290"/>
                </a:cubicBezTo>
                <a:lnTo>
                  <a:pt x="2670" y="2274"/>
                </a:lnTo>
                <a:lnTo>
                  <a:pt x="482" y="2592"/>
                </a:lnTo>
                <a:cubicBezTo>
                  <a:pt x="286" y="2620"/>
                  <a:pt x="123" y="2758"/>
                  <a:pt x="61" y="2946"/>
                </a:cubicBezTo>
                <a:cubicBezTo>
                  <a:pt x="0" y="3134"/>
                  <a:pt x="51" y="3341"/>
                  <a:pt x="193" y="3480"/>
                </a:cubicBezTo>
                <a:lnTo>
                  <a:pt x="1777" y="5023"/>
                </a:lnTo>
                <a:lnTo>
                  <a:pt x="1403" y="7203"/>
                </a:lnTo>
                <a:cubicBezTo>
                  <a:pt x="1370" y="7399"/>
                  <a:pt x="1450" y="7596"/>
                  <a:pt x="1610" y="7712"/>
                </a:cubicBezTo>
                <a:cubicBezTo>
                  <a:pt x="1770" y="7829"/>
                  <a:pt x="1983" y="7844"/>
                  <a:pt x="2158" y="7752"/>
                </a:cubicBezTo>
                <a:lnTo>
                  <a:pt x="4116" y="6723"/>
                </a:lnTo>
                <a:lnTo>
                  <a:pt x="6074" y="7752"/>
                </a:lnTo>
                <a:cubicBezTo>
                  <a:pt x="6150" y="7792"/>
                  <a:pt x="6233" y="7812"/>
                  <a:pt x="6316" y="7812"/>
                </a:cubicBezTo>
                <a:cubicBezTo>
                  <a:pt x="6424" y="7812"/>
                  <a:pt x="6531" y="7778"/>
                  <a:pt x="6622" y="7712"/>
                </a:cubicBezTo>
                <a:cubicBezTo>
                  <a:pt x="6782" y="7596"/>
                  <a:pt x="6862" y="7399"/>
                  <a:pt x="6829" y="7203"/>
                </a:cubicBezTo>
                <a:lnTo>
                  <a:pt x="6455" y="5023"/>
                </a:lnTo>
                <a:lnTo>
                  <a:pt x="8039" y="3480"/>
                </a:lnTo>
                <a:cubicBezTo>
                  <a:pt x="8181" y="3341"/>
                  <a:pt x="8232" y="3134"/>
                  <a:pt x="8171" y="2946"/>
                </a:cubicBezTo>
                <a:close/>
                <a:moveTo>
                  <a:pt x="5532" y="4469"/>
                </a:moveTo>
                <a:cubicBezTo>
                  <a:pt x="5410" y="4589"/>
                  <a:pt x="5354" y="4761"/>
                  <a:pt x="5383" y="4930"/>
                </a:cubicBezTo>
                <a:lnTo>
                  <a:pt x="5625" y="6340"/>
                </a:lnTo>
                <a:lnTo>
                  <a:pt x="4358" y="5674"/>
                </a:lnTo>
                <a:cubicBezTo>
                  <a:pt x="4316" y="5652"/>
                  <a:pt x="4272" y="5636"/>
                  <a:pt x="4226" y="5626"/>
                </a:cubicBezTo>
                <a:lnTo>
                  <a:pt x="4226" y="1920"/>
                </a:lnTo>
                <a:lnTo>
                  <a:pt x="4749" y="2980"/>
                </a:lnTo>
                <a:cubicBezTo>
                  <a:pt x="4825" y="3133"/>
                  <a:pt x="4972" y="3240"/>
                  <a:pt x="5141" y="3264"/>
                </a:cubicBezTo>
                <a:lnTo>
                  <a:pt x="6557" y="3470"/>
                </a:lnTo>
                <a:lnTo>
                  <a:pt x="5532" y="4469"/>
                </a:lnTo>
                <a:close/>
              </a:path>
            </a:pathLst>
          </a:custGeom>
          <a:solidFill>
            <a:srgbClr val="FFC000"/>
          </a:solidFill>
          <a:ln>
            <a:noFill/>
          </a:ln>
        </p:spPr>
      </p:sp>
      <p:sp>
        <p:nvSpPr>
          <p:cNvPr id="29" name="文本框 28"/>
          <p:cNvSpPr txBox="1"/>
          <p:nvPr/>
        </p:nvSpPr>
        <p:spPr>
          <a:xfrm>
            <a:off x="7388653" y="4741034"/>
            <a:ext cx="1920016" cy="443198"/>
          </a:xfrm>
          <a:prstGeom prst="rect">
            <a:avLst/>
          </a:prstGeom>
          <a:noFill/>
        </p:spPr>
        <p:txBody>
          <a:bodyPr wrap="square" rtlCol="0">
            <a:spAutoFit/>
          </a:bodyPr>
          <a:lstStyle/>
          <a:p>
            <a:pPr algn="r">
              <a:lnSpc>
                <a:spcPct val="120000"/>
              </a:lnSpc>
            </a:pPr>
            <a:r>
              <a:rPr lang="en-US" altLang="zh-CN" sz="1900" b="1" smtClean="0">
                <a:solidFill>
                  <a:srgbClr val="FF0000"/>
                </a:solidFill>
                <a:latin typeface="Segoe UI" panose="020B0502040204020203" pitchFamily="34" charset="0"/>
                <a:cs typeface="Segoe UI" panose="020B0502040204020203" pitchFamily="34" charset="0"/>
              </a:rPr>
              <a:t>Dòng1239 </a:t>
            </a:r>
            <a:endParaRPr lang="en-US" altLang="zh-CN" sz="1900" b="1">
              <a:solidFill>
                <a:srgbClr val="FF0000"/>
              </a:solidFill>
              <a:latin typeface="Segoe UI" panose="020B0502040204020203" pitchFamily="34" charset="0"/>
              <a:cs typeface="Segoe UI" panose="020B0502040204020203" pitchFamily="34" charset="0"/>
            </a:endParaRPr>
          </a:p>
        </p:txBody>
      </p:sp>
      <p:sp>
        <p:nvSpPr>
          <p:cNvPr id="30" name="同心圆 29"/>
          <p:cNvSpPr/>
          <p:nvPr/>
        </p:nvSpPr>
        <p:spPr>
          <a:xfrm>
            <a:off x="5053174" y="6328240"/>
            <a:ext cx="241350" cy="241350"/>
          </a:xfrm>
          <a:prstGeom prst="donut">
            <a:avLst>
              <a:gd name="adj" fmla="val 15970"/>
            </a:avLst>
          </a:prstGeom>
          <a:gradFill flip="none" rotWithShape="1">
            <a:gsLst>
              <a:gs pos="10000">
                <a:srgbClr val="FF0000"/>
              </a:gs>
              <a:gs pos="70000">
                <a:srgbClr val="00B0F0"/>
              </a:gs>
              <a:gs pos="55000">
                <a:srgbClr val="92D050"/>
              </a:gs>
              <a:gs pos="25000">
                <a:schemeClr val="accent2"/>
              </a:gs>
              <a:gs pos="40000">
                <a:srgbClr val="FFFF00"/>
              </a:gs>
              <a:gs pos="90000">
                <a:srgbClr val="7030A0"/>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latin typeface="Segoe UI" panose="020B0502040204020203" pitchFamily="34" charset="0"/>
              <a:cs typeface="Segoe UI" panose="020B0502040204020203" pitchFamily="34" charset="0"/>
            </a:endParaRPr>
          </a:p>
        </p:txBody>
      </p:sp>
      <p:sp>
        <p:nvSpPr>
          <p:cNvPr id="31" name="文本框 30"/>
          <p:cNvSpPr txBox="1"/>
          <p:nvPr/>
        </p:nvSpPr>
        <p:spPr>
          <a:xfrm>
            <a:off x="5391061" y="6264133"/>
            <a:ext cx="1039067" cy="338554"/>
          </a:xfrm>
          <a:prstGeom prst="rect">
            <a:avLst/>
          </a:prstGeom>
          <a:noFill/>
        </p:spPr>
        <p:txBody>
          <a:bodyPr wrap="none" rtlCol="0">
            <a:spAutoFit/>
          </a:bodyPr>
          <a:lstStyle/>
          <a:p>
            <a:r>
              <a:rPr lang="en-US" altLang="zh-CN" sz="1600">
                <a:latin typeface="Segoe UI" panose="020B0502040204020203" pitchFamily="34" charset="0"/>
                <a:ea typeface="Segoe UI" panose="020B0502040204020203" pitchFamily="34" charset="0"/>
                <a:cs typeface="Segoe UI" panose="020B0502040204020203" pitchFamily="34" charset="0"/>
              </a:rPr>
              <a:t>Full-color</a:t>
            </a:r>
            <a:endParaRPr lang="zh-CN" altLang="en-US" sz="1600">
              <a:latin typeface="Segoe UI" panose="020B0502040204020203" pitchFamily="34" charset="0"/>
              <a:cs typeface="Segoe UI" panose="020B0502040204020203" pitchFamily="34" charset="0"/>
            </a:endParaRPr>
          </a:p>
        </p:txBody>
      </p:sp>
      <p:sp>
        <p:nvSpPr>
          <p:cNvPr id="32" name="同心圆 31"/>
          <p:cNvSpPr/>
          <p:nvPr/>
        </p:nvSpPr>
        <p:spPr>
          <a:xfrm>
            <a:off x="7634811" y="4822759"/>
            <a:ext cx="241350" cy="241350"/>
          </a:xfrm>
          <a:prstGeom prst="donut">
            <a:avLst>
              <a:gd name="adj" fmla="val 15970"/>
            </a:avLst>
          </a:prstGeom>
          <a:gradFill flip="none" rotWithShape="1">
            <a:gsLst>
              <a:gs pos="10000">
                <a:srgbClr val="FF0000"/>
              </a:gs>
              <a:gs pos="70000">
                <a:srgbClr val="00B0F0"/>
              </a:gs>
              <a:gs pos="55000">
                <a:srgbClr val="92D050"/>
              </a:gs>
              <a:gs pos="25000">
                <a:schemeClr val="accent2"/>
              </a:gs>
              <a:gs pos="40000">
                <a:srgbClr val="FFFF00"/>
              </a:gs>
              <a:gs pos="90000">
                <a:srgbClr val="7030A0"/>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latin typeface="Segoe UI" panose="020B0502040204020203" pitchFamily="34" charset="0"/>
              <a:cs typeface="Segoe UI" panose="020B0502040204020203" pitchFamily="34" charset="0"/>
            </a:endParaRPr>
          </a:p>
        </p:txBody>
      </p:sp>
      <p:sp>
        <p:nvSpPr>
          <p:cNvPr id="33" name="文本框 32"/>
          <p:cNvSpPr txBox="1"/>
          <p:nvPr/>
        </p:nvSpPr>
        <p:spPr>
          <a:xfrm>
            <a:off x="379291" y="2328463"/>
            <a:ext cx="1363019" cy="369332"/>
          </a:xfrm>
          <a:prstGeom prst="rect">
            <a:avLst/>
          </a:prstGeom>
          <a:noFill/>
        </p:spPr>
        <p:txBody>
          <a:bodyPr wrap="square" rtlCol="0">
            <a:spAutoFit/>
          </a:bodyPr>
          <a:lstStyle>
            <a:defPPr>
              <a:defRPr lang="zh-CN"/>
            </a:defPPr>
            <a:lvl1pPr>
              <a:defRPr>
                <a:latin typeface="Segoe UI Light" panose="020B0502040204020203" pitchFamily="34" charset="0"/>
              </a:defRPr>
            </a:lvl1pPr>
          </a:lstStyle>
          <a:p>
            <a:r>
              <a:rPr lang="en-US" altLang="zh-CN" sz="1800" err="1" smtClean="0">
                <a:latin typeface="Segoe UI" panose="020B0502040204020203" pitchFamily="34" charset="0"/>
                <a:cs typeface="Segoe UI" panose="020B0502040204020203" pitchFamily="34" charset="0"/>
              </a:rPr>
              <a:t>Dòng</a:t>
            </a:r>
            <a:r>
              <a:rPr lang="en-US" altLang="zh-CN" sz="1800" smtClean="0">
                <a:latin typeface="Segoe UI" panose="020B0502040204020203" pitchFamily="34" charset="0"/>
                <a:cs typeface="Segoe UI" panose="020B0502040204020203" pitchFamily="34" charset="0"/>
              </a:rPr>
              <a:t> 1800</a:t>
            </a:r>
            <a:endParaRPr lang="zh-CN" altLang="en-US" sz="1800">
              <a:latin typeface="Segoe UI" panose="020B0502040204020203" pitchFamily="34" charset="0"/>
              <a:cs typeface="Segoe UI" panose="020B0502040204020203" pitchFamily="34" charset="0"/>
            </a:endParaRPr>
          </a:p>
        </p:txBody>
      </p:sp>
      <p:sp>
        <p:nvSpPr>
          <p:cNvPr id="34" name="文本框 33"/>
          <p:cNvSpPr txBox="1"/>
          <p:nvPr/>
        </p:nvSpPr>
        <p:spPr>
          <a:xfrm>
            <a:off x="1712606" y="2135517"/>
            <a:ext cx="2650084" cy="830997"/>
          </a:xfrm>
          <a:prstGeom prst="rect">
            <a:avLst/>
          </a:prstGeom>
          <a:noFill/>
        </p:spPr>
        <p:txBody>
          <a:bodyPr wrap="none" rtlCol="0">
            <a:spAutoFit/>
          </a:bodyPr>
          <a:lstStyle/>
          <a:p>
            <a:r>
              <a:rPr lang="en-US" altLang="zh-CN" sz="4800" smtClean="0">
                <a:latin typeface="Segoe UI Semibold" panose="020B0702040204020203" pitchFamily="34" charset="0"/>
                <a:cs typeface="Segoe UI Semibold" panose="020B0702040204020203" pitchFamily="34" charset="0"/>
              </a:rPr>
              <a:t>4K</a:t>
            </a:r>
            <a:r>
              <a:rPr lang="en-US" altLang="zh-CN" sz="2800" smtClean="0">
                <a:latin typeface="Segoe UI" panose="020B0502040204020203" pitchFamily="34" charset="0"/>
                <a:cs typeface="Segoe UI" panose="020B0502040204020203" pitchFamily="34" charset="0"/>
              </a:rPr>
              <a:t>@25/30fps</a:t>
            </a:r>
            <a:endParaRPr lang="zh-CN" altLang="en-US" sz="2800">
              <a:latin typeface="Segoe UI" panose="020B0502040204020203" pitchFamily="34" charset="0"/>
              <a:cs typeface="Segoe UI" panose="020B0502040204020203" pitchFamily="34" charset="0"/>
            </a:endParaRPr>
          </a:p>
        </p:txBody>
      </p:sp>
      <p:sp>
        <p:nvSpPr>
          <p:cNvPr id="36" name="文本框 35"/>
          <p:cNvSpPr txBox="1"/>
          <p:nvPr/>
        </p:nvSpPr>
        <p:spPr>
          <a:xfrm>
            <a:off x="2823901" y="3146281"/>
            <a:ext cx="1484953" cy="369332"/>
          </a:xfrm>
          <a:prstGeom prst="rect">
            <a:avLst/>
          </a:prstGeom>
          <a:noFill/>
        </p:spPr>
        <p:txBody>
          <a:bodyPr wrap="square" rtlCol="0">
            <a:spAutoFit/>
          </a:bodyPr>
          <a:lstStyle/>
          <a:p>
            <a:r>
              <a:rPr lang="en-US" altLang="zh-CN" sz="1800" b="1" err="1" smtClean="0">
                <a:solidFill>
                  <a:srgbClr val="FF0000"/>
                </a:solidFill>
                <a:latin typeface="Segoe UI" panose="020B0502040204020203" pitchFamily="34" charset="0"/>
                <a:cs typeface="Segoe UI" panose="020B0502040204020203" pitchFamily="34" charset="0"/>
              </a:rPr>
              <a:t>Dòng</a:t>
            </a:r>
            <a:r>
              <a:rPr lang="en-US" altLang="zh-CN" b="1">
                <a:solidFill>
                  <a:srgbClr val="FF0000"/>
                </a:solidFill>
                <a:latin typeface="Segoe UI" panose="020B0502040204020203" pitchFamily="34" charset="0"/>
                <a:cs typeface="Segoe UI" panose="020B0502040204020203" pitchFamily="34" charset="0"/>
              </a:rPr>
              <a:t> </a:t>
            </a:r>
            <a:r>
              <a:rPr lang="en-US" altLang="zh-CN" sz="1800" b="1" smtClean="0">
                <a:solidFill>
                  <a:srgbClr val="FF0000"/>
                </a:solidFill>
                <a:latin typeface="Segoe UI" panose="020B0502040204020203" pitchFamily="34" charset="0"/>
                <a:cs typeface="Segoe UI" panose="020B0502040204020203" pitchFamily="34" charset="0"/>
              </a:rPr>
              <a:t>1509</a:t>
            </a:r>
            <a:endParaRPr lang="zh-CN" altLang="en-US" sz="1800" b="1">
              <a:solidFill>
                <a:srgbClr val="FF0000"/>
              </a:solidFill>
              <a:latin typeface="Segoe UI" panose="020B0502040204020203" pitchFamily="34" charset="0"/>
              <a:cs typeface="Segoe UI" panose="020B0502040204020203" pitchFamily="34" charset="0"/>
            </a:endParaRPr>
          </a:p>
        </p:txBody>
      </p:sp>
      <p:sp>
        <p:nvSpPr>
          <p:cNvPr id="39" name="同心圆 38"/>
          <p:cNvSpPr/>
          <p:nvPr/>
        </p:nvSpPr>
        <p:spPr>
          <a:xfrm>
            <a:off x="2557638" y="3221348"/>
            <a:ext cx="241350" cy="241350"/>
          </a:xfrm>
          <a:prstGeom prst="donut">
            <a:avLst>
              <a:gd name="adj" fmla="val 15970"/>
            </a:avLst>
          </a:prstGeom>
          <a:gradFill flip="none" rotWithShape="1">
            <a:gsLst>
              <a:gs pos="10000">
                <a:srgbClr val="FF0000"/>
              </a:gs>
              <a:gs pos="70000">
                <a:srgbClr val="00B0F0"/>
              </a:gs>
              <a:gs pos="55000">
                <a:srgbClr val="92D050"/>
              </a:gs>
              <a:gs pos="25000">
                <a:schemeClr val="accent2"/>
              </a:gs>
              <a:gs pos="40000">
                <a:srgbClr val="FFFF00"/>
              </a:gs>
              <a:gs pos="90000">
                <a:srgbClr val="7030A0"/>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latin typeface="Segoe UI" panose="020B0502040204020203" pitchFamily="34" charset="0"/>
              <a:cs typeface="Segoe UI" panose="020B0502040204020203" pitchFamily="34" charset="0"/>
            </a:endParaRPr>
          </a:p>
        </p:txBody>
      </p:sp>
      <p:sp>
        <p:nvSpPr>
          <p:cNvPr id="41" name="文本框 40"/>
          <p:cNvSpPr txBox="1"/>
          <p:nvPr/>
        </p:nvSpPr>
        <p:spPr>
          <a:xfrm>
            <a:off x="5442694" y="3880657"/>
            <a:ext cx="1420900" cy="369332"/>
          </a:xfrm>
          <a:prstGeom prst="rect">
            <a:avLst/>
          </a:prstGeom>
          <a:noFill/>
        </p:spPr>
        <p:txBody>
          <a:bodyPr wrap="square" rtlCol="0">
            <a:spAutoFit/>
          </a:bodyPr>
          <a:lstStyle/>
          <a:p>
            <a:r>
              <a:rPr lang="en-US" altLang="zh-CN" sz="1800" err="1" smtClean="0">
                <a:latin typeface="Segoe UI" panose="020B0502040204020203" pitchFamily="34" charset="0"/>
                <a:cs typeface="Segoe UI" panose="020B0502040204020203" pitchFamily="34" charset="0"/>
              </a:rPr>
              <a:t>Dòng</a:t>
            </a:r>
            <a:r>
              <a:rPr lang="en-US" altLang="zh-CN" sz="1800" smtClean="0">
                <a:latin typeface="Segoe UI" panose="020B0502040204020203" pitchFamily="34" charset="0"/>
                <a:cs typeface="Segoe UI" panose="020B0502040204020203" pitchFamily="34" charset="0"/>
              </a:rPr>
              <a:t> 1409 </a:t>
            </a:r>
            <a:endParaRPr lang="zh-CN" altLang="en-US" sz="1800">
              <a:latin typeface="Segoe UI" panose="020B0502040204020203" pitchFamily="34" charset="0"/>
              <a:cs typeface="Segoe UI" panose="020B0502040204020203" pitchFamily="34" charset="0"/>
            </a:endParaRPr>
          </a:p>
        </p:txBody>
      </p:sp>
      <p:sp>
        <p:nvSpPr>
          <p:cNvPr id="42" name="同心圆 41"/>
          <p:cNvSpPr/>
          <p:nvPr/>
        </p:nvSpPr>
        <p:spPr>
          <a:xfrm>
            <a:off x="5198808" y="3944648"/>
            <a:ext cx="241350" cy="241350"/>
          </a:xfrm>
          <a:prstGeom prst="donut">
            <a:avLst>
              <a:gd name="adj" fmla="val 15970"/>
            </a:avLst>
          </a:prstGeom>
          <a:gradFill flip="none" rotWithShape="1">
            <a:gsLst>
              <a:gs pos="10000">
                <a:srgbClr val="FF0000"/>
              </a:gs>
              <a:gs pos="70000">
                <a:srgbClr val="00B0F0"/>
              </a:gs>
              <a:gs pos="55000">
                <a:srgbClr val="92D050"/>
              </a:gs>
              <a:gs pos="25000">
                <a:schemeClr val="accent2"/>
              </a:gs>
              <a:gs pos="40000">
                <a:srgbClr val="FFFF00"/>
              </a:gs>
              <a:gs pos="90000">
                <a:srgbClr val="7030A0"/>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latin typeface="Segoe UI" panose="020B0502040204020203" pitchFamily="34" charset="0"/>
              <a:cs typeface="Segoe UI" panose="020B0502040204020203" pitchFamily="34" charset="0"/>
            </a:endParaRPr>
          </a:p>
        </p:txBody>
      </p:sp>
      <p:sp>
        <p:nvSpPr>
          <p:cNvPr id="44" name="标题 5"/>
          <p:cNvSpPr txBox="1">
            <a:spLocks/>
          </p:cNvSpPr>
          <p:nvPr/>
        </p:nvSpPr>
        <p:spPr>
          <a:xfrm>
            <a:off x="177041" y="45440"/>
            <a:ext cx="10284883" cy="868363"/>
          </a:xfrm>
          <a:prstGeom prst="rect">
            <a:avLst/>
          </a:prstGeom>
        </p:spPr>
        <p:txBody>
          <a:bodyPr/>
          <a:lstStyle>
            <a:lvl1pPr algn="l" defTabSz="801688" rtl="0" eaLnBrk="1" fontAlgn="base" hangingPunct="1">
              <a:spcBef>
                <a:spcPct val="0"/>
              </a:spcBef>
              <a:spcAft>
                <a:spcPct val="0"/>
              </a:spcAft>
              <a:defRPr sz="3500">
                <a:solidFill>
                  <a:srgbClr val="990000"/>
                </a:solidFill>
                <a:latin typeface="微软雅黑" panose="020B0503020204020204" pitchFamily="34" charset="-122"/>
                <a:ea typeface="微软雅黑" panose="020B0503020204020204" pitchFamily="34" charset="-122"/>
                <a:cs typeface="+mj-cs"/>
              </a:defRPr>
            </a:lvl1pPr>
            <a:lvl2pPr algn="l" defTabSz="801688" rtl="0" eaLnBrk="1" fontAlgn="base" hangingPunct="1">
              <a:spcBef>
                <a:spcPct val="0"/>
              </a:spcBef>
              <a:spcAft>
                <a:spcPct val="0"/>
              </a:spcAft>
              <a:defRPr sz="3500">
                <a:solidFill>
                  <a:srgbClr val="990000"/>
                </a:solidFill>
                <a:latin typeface="FrutigerNext LT Medium" pitchFamily="34" charset="0"/>
                <a:ea typeface="黑体" pitchFamily="2" charset="-122"/>
              </a:defRPr>
            </a:lvl2pPr>
            <a:lvl3pPr algn="l" defTabSz="801688" rtl="0" eaLnBrk="1" fontAlgn="base" hangingPunct="1">
              <a:spcBef>
                <a:spcPct val="0"/>
              </a:spcBef>
              <a:spcAft>
                <a:spcPct val="0"/>
              </a:spcAft>
              <a:defRPr sz="3500">
                <a:solidFill>
                  <a:srgbClr val="990000"/>
                </a:solidFill>
                <a:latin typeface="FrutigerNext LT Medium" pitchFamily="34" charset="0"/>
                <a:ea typeface="黑体" pitchFamily="2" charset="-122"/>
              </a:defRPr>
            </a:lvl3pPr>
            <a:lvl4pPr algn="l" defTabSz="801688" rtl="0" eaLnBrk="1" fontAlgn="base" hangingPunct="1">
              <a:spcBef>
                <a:spcPct val="0"/>
              </a:spcBef>
              <a:spcAft>
                <a:spcPct val="0"/>
              </a:spcAft>
              <a:defRPr sz="3500">
                <a:solidFill>
                  <a:srgbClr val="990000"/>
                </a:solidFill>
                <a:latin typeface="FrutigerNext LT Medium" pitchFamily="34" charset="0"/>
                <a:ea typeface="黑体" pitchFamily="2" charset="-122"/>
              </a:defRPr>
            </a:lvl4pPr>
            <a:lvl5pPr algn="l" defTabSz="801688" rtl="0" eaLnBrk="1" fontAlgn="base" hangingPunct="1">
              <a:spcBef>
                <a:spcPct val="0"/>
              </a:spcBef>
              <a:spcAft>
                <a:spcPct val="0"/>
              </a:spcAft>
              <a:defRPr sz="3500">
                <a:solidFill>
                  <a:srgbClr val="990000"/>
                </a:solidFill>
                <a:latin typeface="FrutigerNext LT Medium" pitchFamily="34" charset="0"/>
                <a:ea typeface="黑体" pitchFamily="2" charset="-122"/>
              </a:defRPr>
            </a:lvl5pPr>
            <a:lvl6pPr marL="457200" algn="l" defTabSz="801688" rtl="0" eaLnBrk="1" fontAlgn="base" hangingPunct="1">
              <a:spcBef>
                <a:spcPct val="0"/>
              </a:spcBef>
              <a:spcAft>
                <a:spcPct val="0"/>
              </a:spcAft>
              <a:defRPr sz="3500">
                <a:solidFill>
                  <a:srgbClr val="990000"/>
                </a:solidFill>
                <a:latin typeface="FrutigerNext LT Medium" pitchFamily="34" charset="0"/>
                <a:ea typeface="黑体" pitchFamily="2" charset="-122"/>
              </a:defRPr>
            </a:lvl6pPr>
            <a:lvl7pPr marL="914400" algn="l" defTabSz="801688" rtl="0" eaLnBrk="1" fontAlgn="base" hangingPunct="1">
              <a:spcBef>
                <a:spcPct val="0"/>
              </a:spcBef>
              <a:spcAft>
                <a:spcPct val="0"/>
              </a:spcAft>
              <a:defRPr sz="3500">
                <a:solidFill>
                  <a:srgbClr val="990000"/>
                </a:solidFill>
                <a:latin typeface="FrutigerNext LT Medium" pitchFamily="34" charset="0"/>
                <a:ea typeface="黑体" pitchFamily="2" charset="-122"/>
              </a:defRPr>
            </a:lvl7pPr>
            <a:lvl8pPr marL="1371600" algn="l" defTabSz="801688" rtl="0" eaLnBrk="1" fontAlgn="base" hangingPunct="1">
              <a:spcBef>
                <a:spcPct val="0"/>
              </a:spcBef>
              <a:spcAft>
                <a:spcPct val="0"/>
              </a:spcAft>
              <a:defRPr sz="3500">
                <a:solidFill>
                  <a:srgbClr val="990000"/>
                </a:solidFill>
                <a:latin typeface="FrutigerNext LT Medium" pitchFamily="34" charset="0"/>
                <a:ea typeface="黑体" pitchFamily="2" charset="-122"/>
              </a:defRPr>
            </a:lvl8pPr>
            <a:lvl9pPr marL="1828800" algn="l" defTabSz="801688" rtl="0" eaLnBrk="1" fontAlgn="base" hangingPunct="1">
              <a:spcBef>
                <a:spcPct val="0"/>
              </a:spcBef>
              <a:spcAft>
                <a:spcPct val="0"/>
              </a:spcAft>
              <a:defRPr sz="3500">
                <a:solidFill>
                  <a:srgbClr val="990000"/>
                </a:solidFill>
                <a:latin typeface="FrutigerNext LT Medium" pitchFamily="34" charset="0"/>
                <a:ea typeface="黑体" pitchFamily="2" charset="-122"/>
              </a:defRPr>
            </a:lvl9pPr>
          </a:lstStyle>
          <a:p>
            <a:r>
              <a:rPr lang="en-US" altLang="zh-CN" sz="4800" b="1" kern="0" err="1" smtClean="0">
                <a:solidFill>
                  <a:srgbClr val="0176A3"/>
                </a:solidFill>
                <a:latin typeface="Segoe UI" panose="020B0502040204020203" pitchFamily="34" charset="0"/>
                <a:cs typeface="Segoe UI" panose="020B0502040204020203" pitchFamily="34" charset="0"/>
              </a:rPr>
              <a:t>Tổng</a:t>
            </a:r>
            <a:r>
              <a:rPr lang="en-US" altLang="zh-CN" sz="4800" b="1" kern="0" smtClean="0">
                <a:solidFill>
                  <a:srgbClr val="0176A3"/>
                </a:solidFill>
                <a:latin typeface="Segoe UI" panose="020B0502040204020203" pitchFamily="34" charset="0"/>
                <a:cs typeface="Segoe UI" panose="020B0502040204020203" pitchFamily="34" charset="0"/>
              </a:rPr>
              <a:t> quan I </a:t>
            </a:r>
            <a:r>
              <a:rPr lang="en-US" altLang="zh-CN" sz="4800" b="1" kern="0" err="1" smtClean="0">
                <a:solidFill>
                  <a:srgbClr val="0176A3"/>
                </a:solidFill>
                <a:latin typeface="Segoe UI" panose="020B0502040204020203" pitchFamily="34" charset="0"/>
                <a:cs typeface="Segoe UI" panose="020B0502040204020203" pitchFamily="34" charset="0"/>
              </a:rPr>
              <a:t>Dòng</a:t>
            </a:r>
            <a:r>
              <a:rPr lang="en-US" altLang="zh-CN" sz="4800" b="1" kern="0" smtClean="0">
                <a:solidFill>
                  <a:srgbClr val="0176A3"/>
                </a:solidFill>
                <a:latin typeface="Segoe UI" panose="020B0502040204020203" pitchFamily="34" charset="0"/>
                <a:cs typeface="Segoe UI" panose="020B0502040204020203" pitchFamily="34" charset="0"/>
              </a:rPr>
              <a:t> Lite</a:t>
            </a:r>
            <a:endParaRPr lang="zh-CN" altLang="en-US" sz="4800" b="1" kern="0">
              <a:solidFill>
                <a:srgbClr val="0176A3"/>
              </a:solidFill>
              <a:latin typeface="Segoe UI" panose="020B0502040204020203" pitchFamily="34" charset="0"/>
              <a:cs typeface="Segoe UI" panose="020B0502040204020203" pitchFamily="34" charset="0"/>
            </a:endParaRPr>
          </a:p>
        </p:txBody>
      </p:sp>
      <p:pic>
        <p:nvPicPr>
          <p:cNvPr id="40" name="Picture 3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856857" y="102662"/>
            <a:ext cx="2235555" cy="513265"/>
          </a:xfrm>
          <a:prstGeom prst="rect">
            <a:avLst/>
          </a:prstGeom>
        </p:spPr>
      </p:pic>
    </p:spTree>
    <p:extLst>
      <p:ext uri="{BB962C8B-B14F-4D97-AF65-F5344CB8AC3E}">
        <p14:creationId xmlns:p14="http://schemas.microsoft.com/office/powerpoint/2010/main" val="26785081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2" cstate="print">
            <a:extLst>
              <a:ext uri="{28A0092B-C50C-407E-A947-70E740481C1C}">
                <a14:useLocalDpi xmlns:a14="http://schemas.microsoft.com/office/drawing/2010/main" val="0"/>
              </a:ext>
            </a:extLst>
          </a:blip>
          <a:srcRect l="20740" t="22121" r="17542" b="30454"/>
          <a:stretch/>
        </p:blipFill>
        <p:spPr>
          <a:xfrm>
            <a:off x="7003847" y="3300408"/>
            <a:ext cx="4003804" cy="2051049"/>
          </a:xfrm>
          <a:prstGeom prst="rect">
            <a:avLst/>
          </a:prstGeom>
        </p:spPr>
      </p:pic>
      <p:sp>
        <p:nvSpPr>
          <p:cNvPr id="7" name="文本框 6"/>
          <p:cNvSpPr txBox="1"/>
          <p:nvPr/>
        </p:nvSpPr>
        <p:spPr>
          <a:xfrm>
            <a:off x="8371063" y="5688411"/>
            <a:ext cx="1973617" cy="461665"/>
          </a:xfrm>
          <a:prstGeom prst="rect">
            <a:avLst/>
          </a:prstGeom>
          <a:noFill/>
        </p:spPr>
        <p:txBody>
          <a:bodyPr wrap="none" rtlCol="0">
            <a:spAutoFit/>
          </a:bodyPr>
          <a:lstStyle>
            <a:defPPr>
              <a:defRPr lang="zh-CN"/>
            </a:defPPr>
            <a:lvl1pPr>
              <a:defRPr sz="2400" b="1" i="1">
                <a:solidFill>
                  <a:srgbClr val="C00000"/>
                </a:solidFill>
                <a:latin typeface="Segoe UI" panose="020B0502040204020203" pitchFamily="34" charset="0"/>
                <a:cs typeface="Segoe UI" panose="020B0502040204020203" pitchFamily="34" charset="0"/>
              </a:defRPr>
            </a:lvl1pPr>
          </a:lstStyle>
          <a:p>
            <a:r>
              <a:rPr lang="en-US" altLang="zh-CN"/>
              <a:t>TM-I8 Bullet</a:t>
            </a:r>
            <a:endParaRPr lang="zh-CN" altLang="en-US"/>
          </a:p>
        </p:txBody>
      </p:sp>
      <p:pic>
        <p:nvPicPr>
          <p:cNvPr id="14" name="图片 13"/>
          <p:cNvPicPr>
            <a:picLocks noChangeAspect="1"/>
          </p:cNvPicPr>
          <p:nvPr/>
        </p:nvPicPr>
        <p:blipFill rotWithShape="1">
          <a:blip r:embed="rId3" cstate="print">
            <a:extLst>
              <a:ext uri="{28A0092B-C50C-407E-A947-70E740481C1C}">
                <a14:useLocalDpi xmlns:a14="http://schemas.microsoft.com/office/drawing/2010/main" val="0"/>
              </a:ext>
            </a:extLst>
          </a:blip>
          <a:srcRect l="23468" t="24242" r="19057" b="32576"/>
          <a:stretch/>
        </p:blipFill>
        <p:spPr>
          <a:xfrm>
            <a:off x="1385421" y="3474928"/>
            <a:ext cx="3770883" cy="1888756"/>
          </a:xfrm>
          <a:prstGeom prst="rect">
            <a:avLst/>
          </a:prstGeom>
        </p:spPr>
      </p:pic>
      <p:sp>
        <p:nvSpPr>
          <p:cNvPr id="15" name="文本框 14"/>
          <p:cNvSpPr txBox="1"/>
          <p:nvPr/>
        </p:nvSpPr>
        <p:spPr>
          <a:xfrm>
            <a:off x="2140748" y="5688411"/>
            <a:ext cx="2130711" cy="461665"/>
          </a:xfrm>
          <a:prstGeom prst="rect">
            <a:avLst/>
          </a:prstGeom>
          <a:noFill/>
        </p:spPr>
        <p:txBody>
          <a:bodyPr wrap="none" rtlCol="0">
            <a:spAutoFit/>
          </a:bodyPr>
          <a:lstStyle>
            <a:defPPr>
              <a:defRPr lang="zh-CN"/>
            </a:defPPr>
            <a:lvl1pPr>
              <a:defRPr sz="2400" b="1" i="1">
                <a:solidFill>
                  <a:schemeClr val="accent6"/>
                </a:solidFill>
                <a:latin typeface="Segoe UI" panose="020B0502040204020203" pitchFamily="34" charset="0"/>
                <a:cs typeface="Segoe UI" panose="020B0502040204020203" pitchFamily="34" charset="0"/>
              </a:defRPr>
            </a:lvl1pPr>
          </a:lstStyle>
          <a:p>
            <a:r>
              <a:rPr lang="en-US" altLang="zh-CN">
                <a:solidFill>
                  <a:srgbClr val="C00000"/>
                </a:solidFill>
              </a:rPr>
              <a:t>TLM-I6 Bullet</a:t>
            </a:r>
            <a:endParaRPr lang="zh-CN" altLang="en-US">
              <a:solidFill>
                <a:srgbClr val="C00000"/>
              </a:solidFill>
            </a:endParaRPr>
          </a:p>
        </p:txBody>
      </p:sp>
      <p:cxnSp>
        <p:nvCxnSpPr>
          <p:cNvPr id="17" name="直接连接符 16"/>
          <p:cNvCxnSpPr/>
          <p:nvPr/>
        </p:nvCxnSpPr>
        <p:spPr>
          <a:xfrm>
            <a:off x="6234545" y="1397576"/>
            <a:ext cx="0" cy="5205845"/>
          </a:xfrm>
          <a:prstGeom prst="line">
            <a:avLst/>
          </a:prstGeom>
          <a:ln w="19050">
            <a:solidFill>
              <a:schemeClr val="accent1">
                <a:lumMod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6" name="文本框 5"/>
          <p:cNvSpPr txBox="1"/>
          <p:nvPr/>
        </p:nvSpPr>
        <p:spPr>
          <a:xfrm>
            <a:off x="299688" y="6075703"/>
            <a:ext cx="5812830" cy="338554"/>
          </a:xfrm>
          <a:prstGeom prst="rect">
            <a:avLst/>
          </a:prstGeom>
          <a:noFill/>
        </p:spPr>
        <p:txBody>
          <a:bodyPr wrap="square" rtlCol="0">
            <a:spAutoFit/>
          </a:bodyPr>
          <a:lstStyle/>
          <a:p>
            <a:r>
              <a:rPr lang="vi-VN" altLang="zh-CN" sz="1600" smtClean="0">
                <a:latin typeface="Segoe UI" panose="020B0502040204020203" pitchFamily="34" charset="0"/>
                <a:cs typeface="Segoe UI" panose="020B0502040204020203" pitchFamily="34" charset="0"/>
              </a:rPr>
              <a:t>Mặt trước kim loại </a:t>
            </a:r>
            <a:r>
              <a:rPr lang="en-US" altLang="zh-CN" sz="1600" smtClean="0">
                <a:latin typeface="Segoe UI" panose="020B0502040204020203" pitchFamily="34" charset="0"/>
                <a:cs typeface="Segoe UI" panose="020B0502040204020203" pitchFamily="34" charset="0"/>
              </a:rPr>
              <a:t>+ </a:t>
            </a:r>
            <a:r>
              <a:rPr lang="vi-VN" altLang="zh-CN" sz="1600" smtClean="0">
                <a:latin typeface="Segoe UI" panose="020B0502040204020203" pitchFamily="34" charset="0"/>
                <a:cs typeface="Segoe UI" panose="020B0502040204020203" pitchFamily="34" charset="0"/>
              </a:rPr>
              <a:t>Thân bằng nhựa </a:t>
            </a:r>
            <a:r>
              <a:rPr lang="en-US" altLang="zh-CN" sz="1600" smtClean="0">
                <a:latin typeface="Segoe UI" panose="020B0502040204020203" pitchFamily="34" charset="0"/>
                <a:cs typeface="Segoe UI" panose="020B0502040204020203" pitchFamily="34" charset="0"/>
              </a:rPr>
              <a:t>+ </a:t>
            </a:r>
            <a:r>
              <a:rPr lang="vi-VN" altLang="zh-CN" sz="1600" smtClean="0">
                <a:latin typeface="Segoe UI" panose="020B0502040204020203" pitchFamily="34" charset="0"/>
                <a:cs typeface="Segoe UI" panose="020B0502040204020203" pitchFamily="34" charset="0"/>
              </a:rPr>
              <a:t>Chân đế bằng kim loại</a:t>
            </a:r>
            <a:endParaRPr lang="zh-CN" altLang="en-US" sz="1600">
              <a:latin typeface="Segoe UI" panose="020B0502040204020203" pitchFamily="34" charset="0"/>
              <a:cs typeface="Segoe UI" panose="020B0502040204020203" pitchFamily="34" charset="0"/>
            </a:endParaRPr>
          </a:p>
        </p:txBody>
      </p:sp>
      <p:sp>
        <p:nvSpPr>
          <p:cNvPr id="22" name="文本框 21"/>
          <p:cNvSpPr txBox="1"/>
          <p:nvPr/>
        </p:nvSpPr>
        <p:spPr>
          <a:xfrm>
            <a:off x="9102192" y="6075289"/>
            <a:ext cx="1021879" cy="338554"/>
          </a:xfrm>
          <a:prstGeom prst="rect">
            <a:avLst/>
          </a:prstGeom>
          <a:noFill/>
        </p:spPr>
        <p:txBody>
          <a:bodyPr wrap="square" rtlCol="0">
            <a:spAutoFit/>
          </a:bodyPr>
          <a:lstStyle/>
          <a:p>
            <a:r>
              <a:rPr lang="vi-VN" altLang="zh-CN" sz="1600" smtClean="0">
                <a:latin typeface="Segoe UI" panose="020B0502040204020203" pitchFamily="34" charset="0"/>
                <a:cs typeface="Segoe UI" panose="020B0502040204020203" pitchFamily="34" charset="0"/>
              </a:rPr>
              <a:t>Kim loại</a:t>
            </a:r>
            <a:endParaRPr lang="zh-CN" altLang="en-US" sz="1600">
              <a:latin typeface="Segoe UI" panose="020B0502040204020203" pitchFamily="34" charset="0"/>
              <a:cs typeface="Segoe UI" panose="020B0502040204020203" pitchFamily="34" charset="0"/>
            </a:endParaRPr>
          </a:p>
        </p:txBody>
      </p:sp>
      <p:sp>
        <p:nvSpPr>
          <p:cNvPr id="12" name="矩形 11"/>
          <p:cNvSpPr/>
          <p:nvPr/>
        </p:nvSpPr>
        <p:spPr>
          <a:xfrm>
            <a:off x="7709889" y="5350519"/>
            <a:ext cx="3295963" cy="338554"/>
          </a:xfrm>
          <a:prstGeom prst="rect">
            <a:avLst/>
          </a:prstGeom>
          <a:noFill/>
        </p:spPr>
        <p:txBody>
          <a:bodyPr wrap="square" rtlCol="0">
            <a:spAutoFit/>
          </a:bodyPr>
          <a:lstStyle/>
          <a:p>
            <a:r>
              <a:rPr lang="it-IT" altLang="zh-CN" sz="1600">
                <a:latin typeface="Segoe UI" panose="020B0502040204020203" pitchFamily="34" charset="0"/>
                <a:cs typeface="Segoe UI" panose="020B0502040204020203" pitchFamily="34" charset="0"/>
              </a:rPr>
              <a:t>240.7 mm × 90.7 mm × 90.4 mm </a:t>
            </a:r>
          </a:p>
        </p:txBody>
      </p:sp>
      <p:sp>
        <p:nvSpPr>
          <p:cNvPr id="18" name="矩形 17"/>
          <p:cNvSpPr/>
          <p:nvPr/>
        </p:nvSpPr>
        <p:spPr>
          <a:xfrm>
            <a:off x="1603050" y="5386241"/>
            <a:ext cx="3411504" cy="338554"/>
          </a:xfrm>
          <a:prstGeom prst="rect">
            <a:avLst/>
          </a:prstGeom>
          <a:noFill/>
        </p:spPr>
        <p:txBody>
          <a:bodyPr wrap="square" rtlCol="0">
            <a:spAutoFit/>
          </a:bodyPr>
          <a:lstStyle/>
          <a:p>
            <a:r>
              <a:rPr lang="en-US" altLang="zh-CN" sz="1600">
                <a:latin typeface="Segoe UI" panose="020B0502040204020203" pitchFamily="34" charset="0"/>
                <a:cs typeface="Segoe UI" panose="020B0502040204020203" pitchFamily="34" charset="0"/>
              </a:rPr>
              <a:t>198.4 mm × 80.2 mm × 76.2 mm</a:t>
            </a:r>
            <a:endParaRPr lang="zh-CN" altLang="en-US" sz="1600">
              <a:latin typeface="Segoe UI" panose="020B0502040204020203" pitchFamily="34" charset="0"/>
              <a:cs typeface="Segoe UI" panose="020B0502040204020203" pitchFamily="34" charset="0"/>
            </a:endParaRPr>
          </a:p>
        </p:txBody>
      </p:sp>
      <p:sp>
        <p:nvSpPr>
          <p:cNvPr id="19" name="椭圆形标注 18"/>
          <p:cNvSpPr/>
          <p:nvPr/>
        </p:nvSpPr>
        <p:spPr>
          <a:xfrm flipH="1">
            <a:off x="4562177" y="2551595"/>
            <a:ext cx="1515094" cy="1265907"/>
          </a:xfrm>
          <a:prstGeom prst="wedgeEllipseCallout">
            <a:avLst>
              <a:gd name="adj1" fmla="val 46226"/>
              <a:gd name="adj2" fmla="val 61755"/>
            </a:avLst>
          </a:prstGeom>
          <a:noFill/>
          <a:ln>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050" name="Picture 2" descr="https://www.dahuasecurity.com/asset/upload/product/20180727/HAC-HFW1230TL_thumb.png"/>
          <p:cNvPicPr>
            <a:picLocks noChangeAspect="1" noChangeArrowheads="1"/>
          </p:cNvPicPr>
          <p:nvPr/>
        </p:nvPicPr>
        <p:blipFill rotWithShape="1">
          <a:blip r:embed="rId4">
            <a:extLst>
              <a:ext uri="{28A0092B-C50C-407E-A947-70E740481C1C}">
                <a14:useLocalDpi xmlns:a14="http://schemas.microsoft.com/office/drawing/2010/main" val="0"/>
              </a:ext>
            </a:extLst>
          </a:blip>
          <a:srcRect l="9845" t="29120" r="10246" b="30789"/>
          <a:stretch/>
        </p:blipFill>
        <p:spPr bwMode="auto">
          <a:xfrm>
            <a:off x="4664508" y="2797578"/>
            <a:ext cx="1340427" cy="672502"/>
          </a:xfrm>
          <a:prstGeom prst="rect">
            <a:avLst/>
          </a:prstGeom>
          <a:noFill/>
          <a:extLst>
            <a:ext uri="{909E8E84-426E-40DD-AFC4-6F175D3DCCD1}">
              <a14:hiddenFill xmlns:a14="http://schemas.microsoft.com/office/drawing/2010/main">
                <a:solidFill>
                  <a:srgbClr val="FFFFFF"/>
                </a:solidFill>
              </a14:hiddenFill>
            </a:ext>
          </a:extLst>
        </p:spPr>
      </p:pic>
      <p:sp>
        <p:nvSpPr>
          <p:cNvPr id="23" name="文本框 22"/>
          <p:cNvSpPr txBox="1"/>
          <p:nvPr/>
        </p:nvSpPr>
        <p:spPr>
          <a:xfrm>
            <a:off x="4799021" y="3377671"/>
            <a:ext cx="1039067" cy="338554"/>
          </a:xfrm>
          <a:prstGeom prst="rect">
            <a:avLst/>
          </a:prstGeom>
          <a:noFill/>
        </p:spPr>
        <p:txBody>
          <a:bodyPr wrap="none" rtlCol="0">
            <a:spAutoFit/>
          </a:bodyPr>
          <a:lstStyle>
            <a:defPPr>
              <a:defRPr lang="zh-CN"/>
            </a:defPPr>
            <a:lvl1pPr>
              <a:defRPr sz="2400" b="1" i="1">
                <a:solidFill>
                  <a:srgbClr val="C00000"/>
                </a:solidFill>
                <a:latin typeface="Segoe UI" panose="020B0502040204020203" pitchFamily="34" charset="0"/>
                <a:cs typeface="Segoe UI" panose="020B0502040204020203" pitchFamily="34" charset="0"/>
              </a:defRPr>
            </a:lvl1pPr>
          </a:lstStyle>
          <a:p>
            <a:r>
              <a:rPr lang="en-US" altLang="zh-CN" sz="1600"/>
              <a:t>TL Bullet</a:t>
            </a:r>
            <a:endParaRPr lang="zh-CN" altLang="en-US" sz="1600"/>
          </a:p>
        </p:txBody>
      </p:sp>
      <p:sp>
        <p:nvSpPr>
          <p:cNvPr id="24" name="文本框 23"/>
          <p:cNvSpPr txBox="1"/>
          <p:nvPr/>
        </p:nvSpPr>
        <p:spPr>
          <a:xfrm>
            <a:off x="750518" y="1453569"/>
            <a:ext cx="1694364" cy="461665"/>
          </a:xfrm>
          <a:prstGeom prst="rect">
            <a:avLst/>
          </a:prstGeom>
          <a:noFill/>
        </p:spPr>
        <p:txBody>
          <a:bodyPr wrap="square" rtlCol="0">
            <a:spAutoFit/>
          </a:bodyPr>
          <a:lstStyle/>
          <a:p>
            <a:r>
              <a:rPr lang="vi-VN" altLang="zh-CN" sz="2400" b="1" smtClean="0">
                <a:solidFill>
                  <a:srgbClr val="C00000"/>
                </a:solidFill>
                <a:latin typeface="Segoe UI" panose="020B0502040204020203" pitchFamily="34" charset="0"/>
                <a:cs typeface="Segoe UI" panose="020B0502040204020203" pitchFamily="34" charset="0"/>
              </a:rPr>
              <a:t>Ưu điểm</a:t>
            </a:r>
            <a:endParaRPr lang="zh-CN" altLang="en-US" sz="2400" b="1">
              <a:solidFill>
                <a:srgbClr val="C00000"/>
              </a:solidFill>
              <a:latin typeface="Segoe UI" panose="020B0502040204020203" pitchFamily="34" charset="0"/>
              <a:cs typeface="Segoe UI" panose="020B0502040204020203" pitchFamily="34" charset="0"/>
            </a:endParaRPr>
          </a:p>
        </p:txBody>
      </p:sp>
      <p:sp>
        <p:nvSpPr>
          <p:cNvPr id="25" name="文本框 24"/>
          <p:cNvSpPr txBox="1"/>
          <p:nvPr/>
        </p:nvSpPr>
        <p:spPr>
          <a:xfrm>
            <a:off x="2136820" y="1399998"/>
            <a:ext cx="3936307" cy="830997"/>
          </a:xfrm>
          <a:prstGeom prst="rect">
            <a:avLst/>
          </a:prstGeom>
          <a:noFill/>
        </p:spPr>
        <p:txBody>
          <a:bodyPr wrap="square" rtlCol="0">
            <a:spAutoFit/>
          </a:bodyPr>
          <a:lstStyle/>
          <a:p>
            <a:pPr marL="285750" indent="-285750">
              <a:buFont typeface="Wingdings" panose="05000000000000000000" pitchFamily="2" charset="2"/>
              <a:buChar char="Ø"/>
            </a:pPr>
            <a:r>
              <a:rPr lang="vi-VN" altLang="zh-CN" sz="1600">
                <a:latin typeface="Segoe UI" panose="020B0502040204020203" pitchFamily="34" charset="0"/>
                <a:cs typeface="Segoe UI" panose="020B0502040204020203" pitchFamily="34" charset="0"/>
              </a:rPr>
              <a:t>Nâng cấp </a:t>
            </a:r>
            <a:r>
              <a:rPr lang="vi-VN" altLang="zh-CN" sz="1600" smtClean="0">
                <a:latin typeface="Segoe UI" panose="020B0502040204020203" pitchFamily="34" charset="0"/>
                <a:cs typeface="Segoe UI" panose="020B0502040204020203" pitchFamily="34" charset="0"/>
              </a:rPr>
              <a:t>hồng ngoại từ 4</a:t>
            </a:r>
            <a:r>
              <a:rPr lang="en-US" altLang="zh-CN" sz="1600" smtClean="0">
                <a:latin typeface="Segoe UI" panose="020B0502040204020203" pitchFamily="34" charset="0"/>
                <a:cs typeface="Segoe UI" panose="020B0502040204020203" pitchFamily="34" charset="0"/>
              </a:rPr>
              <a:t>0m </a:t>
            </a:r>
            <a:r>
              <a:rPr lang="vi-VN" altLang="zh-CN" sz="1600" smtClean="0">
                <a:latin typeface="Segoe UI" panose="020B0502040204020203" pitchFamily="34" charset="0"/>
                <a:cs typeface="Segoe UI" panose="020B0502040204020203" pitchFamily="34" charset="0"/>
              </a:rPr>
              <a:t>lên </a:t>
            </a:r>
            <a:r>
              <a:rPr lang="en-US" altLang="zh-CN" sz="1600" smtClean="0">
                <a:latin typeface="Segoe UI" panose="020B0502040204020203" pitchFamily="34" charset="0"/>
                <a:cs typeface="Segoe UI" panose="020B0502040204020203" pitchFamily="34" charset="0"/>
              </a:rPr>
              <a:t>60m</a:t>
            </a:r>
            <a:endParaRPr lang="en-US" altLang="zh-CN" sz="1600">
              <a:latin typeface="Segoe UI" panose="020B0502040204020203" pitchFamily="34" charset="0"/>
              <a:cs typeface="Segoe UI" panose="020B0502040204020203" pitchFamily="34" charset="0"/>
            </a:endParaRPr>
          </a:p>
          <a:p>
            <a:pPr marL="285750" indent="-285750">
              <a:buFont typeface="Wingdings" panose="05000000000000000000" pitchFamily="2" charset="2"/>
              <a:buChar char="Ø"/>
            </a:pPr>
            <a:r>
              <a:rPr lang="vi-VN" sz="1600">
                <a:latin typeface="Segoe UI" panose="020B0502040204020203" pitchFamily="34" charset="0"/>
                <a:cs typeface="Segoe UI" panose="020B0502040204020203" pitchFamily="34" charset="0"/>
              </a:rPr>
              <a:t>Vỏ nhựa nâng cấp lên vỏ kim loại và nhựa </a:t>
            </a:r>
            <a:endParaRPr lang="en-US" altLang="zh-CN" sz="1400">
              <a:latin typeface="Segoe UI" panose="020B0502040204020203" pitchFamily="34" charset="0"/>
              <a:cs typeface="Segoe UI" panose="020B0502040204020203" pitchFamily="34" charset="0"/>
            </a:endParaRPr>
          </a:p>
        </p:txBody>
      </p:sp>
      <p:sp>
        <p:nvSpPr>
          <p:cNvPr id="27" name="椭圆形标注 26"/>
          <p:cNvSpPr/>
          <p:nvPr/>
        </p:nvSpPr>
        <p:spPr>
          <a:xfrm flipH="1">
            <a:off x="10203386" y="1821857"/>
            <a:ext cx="1859281" cy="1918070"/>
          </a:xfrm>
          <a:prstGeom prst="wedgeEllipseCallout">
            <a:avLst>
              <a:gd name="adj1" fmla="val 46226"/>
              <a:gd name="adj2" fmla="val 61755"/>
            </a:avLst>
          </a:prstGeom>
          <a:noFill/>
          <a:ln>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052" name="Picture 4" descr="https://www.dahuasecurity.com/asset/upload/product/20180723/HAC-HFW1230D_thumb.pn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9264" t="30235" r="8690" b="32928"/>
          <a:stretch/>
        </p:blipFill>
        <p:spPr bwMode="auto">
          <a:xfrm>
            <a:off x="10602126" y="2797578"/>
            <a:ext cx="1222674" cy="548956"/>
          </a:xfrm>
          <a:prstGeom prst="rect">
            <a:avLst/>
          </a:prstGeom>
          <a:noFill/>
          <a:extLst>
            <a:ext uri="{909E8E84-426E-40DD-AFC4-6F175D3DCCD1}">
              <a14:hiddenFill xmlns:a14="http://schemas.microsoft.com/office/drawing/2010/main">
                <a:solidFill>
                  <a:srgbClr val="FFFFFF"/>
                </a:solidFill>
              </a14:hiddenFill>
            </a:ext>
          </a:extLst>
        </p:spPr>
      </p:pic>
      <p:sp>
        <p:nvSpPr>
          <p:cNvPr id="30" name="文本框 29"/>
          <p:cNvSpPr txBox="1"/>
          <p:nvPr/>
        </p:nvSpPr>
        <p:spPr>
          <a:xfrm>
            <a:off x="10602126" y="3313205"/>
            <a:ext cx="966931" cy="338554"/>
          </a:xfrm>
          <a:prstGeom prst="rect">
            <a:avLst/>
          </a:prstGeom>
          <a:noFill/>
        </p:spPr>
        <p:txBody>
          <a:bodyPr wrap="none" rtlCol="0">
            <a:spAutoFit/>
          </a:bodyPr>
          <a:lstStyle>
            <a:defPPr>
              <a:defRPr lang="zh-CN"/>
            </a:defPPr>
            <a:lvl1pPr>
              <a:defRPr sz="2400" b="1" i="1">
                <a:solidFill>
                  <a:srgbClr val="C00000"/>
                </a:solidFill>
                <a:latin typeface="Segoe UI" panose="020B0502040204020203" pitchFamily="34" charset="0"/>
                <a:cs typeface="Segoe UI" panose="020B0502040204020203" pitchFamily="34" charset="0"/>
              </a:defRPr>
            </a:lvl1pPr>
          </a:lstStyle>
          <a:p>
            <a:r>
              <a:rPr lang="en-US" altLang="zh-CN" sz="1600"/>
              <a:t>D Bullet</a:t>
            </a:r>
            <a:endParaRPr lang="zh-CN" altLang="en-US" sz="1600"/>
          </a:p>
        </p:txBody>
      </p:sp>
      <p:pic>
        <p:nvPicPr>
          <p:cNvPr id="2054" name="Picture 6" descr="https://www.dahuasecurity.com/asset/upload/uploads/image/20190801/DH-HAC-HFW1230TH-I41_thumb.pn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6659" t="27749" r="8522" b="31069"/>
          <a:stretch/>
        </p:blipFill>
        <p:spPr bwMode="auto">
          <a:xfrm>
            <a:off x="10569873" y="1917247"/>
            <a:ext cx="1202573" cy="583886"/>
          </a:xfrm>
          <a:prstGeom prst="rect">
            <a:avLst/>
          </a:prstGeom>
          <a:noFill/>
          <a:extLst>
            <a:ext uri="{909E8E84-426E-40DD-AFC4-6F175D3DCCD1}">
              <a14:hiddenFill xmlns:a14="http://schemas.microsoft.com/office/drawing/2010/main">
                <a:solidFill>
                  <a:srgbClr val="FFFFFF"/>
                </a:solidFill>
              </a14:hiddenFill>
            </a:ext>
          </a:extLst>
        </p:spPr>
      </p:pic>
      <p:sp>
        <p:nvSpPr>
          <p:cNvPr id="31" name="文本框 30"/>
          <p:cNvSpPr txBox="1"/>
          <p:nvPr/>
        </p:nvSpPr>
        <p:spPr>
          <a:xfrm>
            <a:off x="10534197" y="2456013"/>
            <a:ext cx="1090363" cy="338554"/>
          </a:xfrm>
          <a:prstGeom prst="rect">
            <a:avLst/>
          </a:prstGeom>
          <a:noFill/>
        </p:spPr>
        <p:txBody>
          <a:bodyPr wrap="none" rtlCol="0">
            <a:spAutoFit/>
          </a:bodyPr>
          <a:lstStyle>
            <a:defPPr>
              <a:defRPr lang="zh-CN"/>
            </a:defPPr>
            <a:lvl1pPr>
              <a:defRPr sz="2400" b="1" i="1">
                <a:solidFill>
                  <a:srgbClr val="C00000"/>
                </a:solidFill>
                <a:latin typeface="Segoe UI" panose="020B0502040204020203" pitchFamily="34" charset="0"/>
                <a:cs typeface="Segoe UI" panose="020B0502040204020203" pitchFamily="34" charset="0"/>
              </a:defRPr>
            </a:lvl1pPr>
          </a:lstStyle>
          <a:p>
            <a:r>
              <a:rPr lang="en-US" altLang="zh-CN" sz="1600"/>
              <a:t>TH Bullet</a:t>
            </a:r>
            <a:endParaRPr lang="zh-CN" altLang="en-US" sz="1600"/>
          </a:p>
        </p:txBody>
      </p:sp>
      <p:sp>
        <p:nvSpPr>
          <p:cNvPr id="32" name="文本框 31"/>
          <p:cNvSpPr txBox="1"/>
          <p:nvPr/>
        </p:nvSpPr>
        <p:spPr>
          <a:xfrm>
            <a:off x="6607355" y="1255513"/>
            <a:ext cx="1694364" cy="461665"/>
          </a:xfrm>
          <a:prstGeom prst="rect">
            <a:avLst/>
          </a:prstGeom>
          <a:noFill/>
        </p:spPr>
        <p:txBody>
          <a:bodyPr wrap="square" rtlCol="0">
            <a:spAutoFit/>
          </a:bodyPr>
          <a:lstStyle/>
          <a:p>
            <a:r>
              <a:rPr lang="vi-VN" altLang="zh-CN" sz="2400" b="1" smtClean="0">
                <a:solidFill>
                  <a:srgbClr val="C00000"/>
                </a:solidFill>
                <a:latin typeface="Segoe UI" panose="020B0502040204020203" pitchFamily="34" charset="0"/>
                <a:cs typeface="Segoe UI" panose="020B0502040204020203" pitchFamily="34" charset="0"/>
              </a:rPr>
              <a:t>Ưu điểm</a:t>
            </a:r>
            <a:endParaRPr lang="zh-CN" altLang="en-US" sz="2400" b="1">
              <a:solidFill>
                <a:srgbClr val="C00000"/>
              </a:solidFill>
              <a:latin typeface="Segoe UI" panose="020B0502040204020203" pitchFamily="34" charset="0"/>
              <a:cs typeface="Segoe UI" panose="020B0502040204020203" pitchFamily="34" charset="0"/>
            </a:endParaRPr>
          </a:p>
        </p:txBody>
      </p:sp>
      <p:sp>
        <p:nvSpPr>
          <p:cNvPr id="34" name="文本框 33"/>
          <p:cNvSpPr txBox="1"/>
          <p:nvPr/>
        </p:nvSpPr>
        <p:spPr>
          <a:xfrm>
            <a:off x="6363348" y="1686036"/>
            <a:ext cx="3981332" cy="1323439"/>
          </a:xfrm>
          <a:prstGeom prst="rect">
            <a:avLst/>
          </a:prstGeom>
          <a:noFill/>
        </p:spPr>
        <p:txBody>
          <a:bodyPr wrap="square" rtlCol="0">
            <a:spAutoFit/>
          </a:bodyPr>
          <a:lstStyle/>
          <a:p>
            <a:pPr marL="285750" indent="-285750">
              <a:buFont typeface="Wingdings" panose="05000000000000000000" pitchFamily="2" charset="2"/>
              <a:buChar char="Ø"/>
            </a:pPr>
            <a:r>
              <a:rPr lang="vi-VN" altLang="zh-CN" sz="1600" smtClean="0">
                <a:latin typeface="Segoe UI" panose="020B0502040204020203" pitchFamily="34" charset="0"/>
                <a:cs typeface="Segoe UI" panose="020B0502040204020203" pitchFamily="34" charset="0"/>
              </a:rPr>
              <a:t>Tích hợp míc</a:t>
            </a:r>
            <a:endParaRPr lang="en-US" altLang="zh-CN" sz="1600">
              <a:latin typeface="Segoe UI" panose="020B0502040204020203" pitchFamily="34" charset="0"/>
              <a:cs typeface="Segoe UI" panose="020B0502040204020203" pitchFamily="34" charset="0"/>
            </a:endParaRPr>
          </a:p>
          <a:p>
            <a:pPr marL="285750" indent="-285750">
              <a:buFont typeface="Wingdings" panose="05000000000000000000" pitchFamily="2" charset="2"/>
              <a:buChar char="Ø"/>
            </a:pPr>
            <a:r>
              <a:rPr lang="vi-VN" altLang="zh-CN" sz="1600">
                <a:latin typeface="Segoe UI" panose="020B0502040204020203" pitchFamily="34" charset="0"/>
                <a:cs typeface="Segoe UI" panose="020B0502040204020203" pitchFamily="34" charset="0"/>
              </a:rPr>
              <a:t>Nâng cấp </a:t>
            </a:r>
            <a:r>
              <a:rPr lang="vi-VN" altLang="zh-CN" sz="1600" smtClean="0">
                <a:latin typeface="Segoe UI" panose="020B0502040204020203" pitchFamily="34" charset="0"/>
                <a:cs typeface="Segoe UI" panose="020B0502040204020203" pitchFamily="34" charset="0"/>
              </a:rPr>
              <a:t>hồng ngoại từ 4</a:t>
            </a:r>
            <a:r>
              <a:rPr lang="en-US" altLang="zh-CN" sz="1600">
                <a:latin typeface="Segoe UI" panose="020B0502040204020203" pitchFamily="34" charset="0"/>
                <a:cs typeface="Segoe UI" panose="020B0502040204020203" pitchFamily="34" charset="0"/>
              </a:rPr>
              <a:t>0m </a:t>
            </a:r>
            <a:r>
              <a:rPr lang="vi-VN" altLang="zh-CN" sz="1600">
                <a:latin typeface="Segoe UI" panose="020B0502040204020203" pitchFamily="34" charset="0"/>
                <a:cs typeface="Segoe UI" panose="020B0502040204020203" pitchFamily="34" charset="0"/>
              </a:rPr>
              <a:t>lên </a:t>
            </a:r>
            <a:r>
              <a:rPr lang="vi-VN" altLang="zh-CN" sz="1600" smtClean="0">
                <a:latin typeface="Segoe UI" panose="020B0502040204020203" pitchFamily="34" charset="0"/>
                <a:cs typeface="Segoe UI" panose="020B0502040204020203" pitchFamily="34" charset="0"/>
              </a:rPr>
              <a:t>8</a:t>
            </a:r>
            <a:r>
              <a:rPr lang="en-US" altLang="zh-CN" sz="1600" smtClean="0">
                <a:latin typeface="Segoe UI" panose="020B0502040204020203" pitchFamily="34" charset="0"/>
                <a:cs typeface="Segoe UI" panose="020B0502040204020203" pitchFamily="34" charset="0"/>
              </a:rPr>
              <a:t>0m</a:t>
            </a:r>
            <a:endParaRPr lang="en-US" altLang="zh-CN" sz="1600">
              <a:latin typeface="Segoe UI" panose="020B0502040204020203" pitchFamily="34" charset="0"/>
              <a:cs typeface="Segoe UI" panose="020B0502040204020203" pitchFamily="34" charset="0"/>
            </a:endParaRPr>
          </a:p>
          <a:p>
            <a:pPr marL="285750" indent="-285750">
              <a:buFont typeface="Wingdings" panose="05000000000000000000" pitchFamily="2" charset="2"/>
              <a:buChar char="Ø"/>
            </a:pPr>
            <a:r>
              <a:rPr lang="vi-VN" sz="1600">
                <a:latin typeface="Segoe UI" panose="020B0502040204020203" pitchFamily="34" charset="0"/>
                <a:cs typeface="Segoe UI" panose="020B0502040204020203" pitchFamily="34" charset="0"/>
              </a:rPr>
              <a:t>Vỏ nhựa nâng cấp lên vỏ kim loại và nhựa </a:t>
            </a:r>
            <a:endParaRPr lang="en-US" altLang="zh-CN" sz="1400">
              <a:latin typeface="Segoe UI" panose="020B0502040204020203" pitchFamily="34" charset="0"/>
              <a:cs typeface="Segoe UI" panose="020B0502040204020203" pitchFamily="34" charset="0"/>
            </a:endParaRPr>
          </a:p>
          <a:p>
            <a:pPr marL="285750" indent="-285750">
              <a:buFont typeface="Wingdings" panose="05000000000000000000" pitchFamily="2" charset="2"/>
              <a:buChar char="Ø"/>
            </a:pPr>
            <a:r>
              <a:rPr lang="vi-VN" sz="1600">
                <a:latin typeface="Segoe UI" panose="020B0502040204020203" pitchFamily="34" charset="0"/>
                <a:cs typeface="Segoe UI" panose="020B0502040204020203" pitchFamily="34" charset="0"/>
              </a:rPr>
              <a:t>Nâng cấp </a:t>
            </a:r>
            <a:r>
              <a:rPr lang="en-US" sz="1600" err="1">
                <a:latin typeface="Segoe UI" panose="020B0502040204020203" pitchFamily="34" charset="0"/>
                <a:cs typeface="Segoe UI" panose="020B0502040204020203" pitchFamily="34" charset="0"/>
              </a:rPr>
              <a:t>mặt</a:t>
            </a:r>
            <a:r>
              <a:rPr lang="en-US" sz="1600">
                <a:latin typeface="Segoe UI" panose="020B0502040204020203" pitchFamily="34" charset="0"/>
                <a:cs typeface="Segoe UI" panose="020B0502040204020203" pitchFamily="34" charset="0"/>
              </a:rPr>
              <a:t> </a:t>
            </a:r>
            <a:r>
              <a:rPr lang="en-US" sz="1600" err="1">
                <a:latin typeface="Segoe UI" panose="020B0502040204020203" pitchFamily="34" charset="0"/>
                <a:cs typeface="Segoe UI" panose="020B0502040204020203" pitchFamily="34" charset="0"/>
              </a:rPr>
              <a:t>trước</a:t>
            </a:r>
            <a:r>
              <a:rPr lang="vi-VN" sz="1600">
                <a:latin typeface="Segoe UI" panose="020B0502040204020203" pitchFamily="34" charset="0"/>
                <a:cs typeface="Segoe UI" panose="020B0502040204020203" pitchFamily="34" charset="0"/>
              </a:rPr>
              <a:t> tròn thành vuông </a:t>
            </a:r>
            <a:endParaRPr lang="en-US" sz="1600">
              <a:latin typeface="Segoe UI" panose="020B0502040204020203" pitchFamily="34" charset="0"/>
              <a:cs typeface="Segoe UI" panose="020B0502040204020203" pitchFamily="34" charset="0"/>
            </a:endParaRPr>
          </a:p>
        </p:txBody>
      </p:sp>
      <p:sp>
        <p:nvSpPr>
          <p:cNvPr id="26" name="文本框 1"/>
          <p:cNvSpPr txBox="1"/>
          <p:nvPr/>
        </p:nvSpPr>
        <p:spPr>
          <a:xfrm>
            <a:off x="244377" y="123954"/>
            <a:ext cx="3937296" cy="707886"/>
          </a:xfrm>
          <a:prstGeom prst="rect">
            <a:avLst/>
          </a:prstGeom>
          <a:noFill/>
        </p:spPr>
        <p:txBody>
          <a:bodyPr wrap="none" rtlCol="0">
            <a:spAutoFit/>
          </a:bodyPr>
          <a:lstStyle/>
          <a:p>
            <a:r>
              <a:rPr lang="en-US" altLang="zh-CN" sz="4000" b="1" err="1" smtClean="0">
                <a:solidFill>
                  <a:srgbClr val="0176A3"/>
                </a:solidFill>
                <a:latin typeface="Segoe UI" panose="020B0502040204020203" pitchFamily="34" charset="0"/>
                <a:cs typeface="Segoe UI" panose="020B0502040204020203" pitchFamily="34" charset="0"/>
              </a:rPr>
              <a:t>Thiết</a:t>
            </a:r>
            <a:r>
              <a:rPr lang="en-US" altLang="zh-CN" sz="4000" b="1" smtClean="0">
                <a:solidFill>
                  <a:srgbClr val="0176A3"/>
                </a:solidFill>
                <a:latin typeface="Segoe UI" panose="020B0502040204020203" pitchFamily="34" charset="0"/>
                <a:cs typeface="Segoe UI" panose="020B0502040204020203" pitchFamily="34" charset="0"/>
              </a:rPr>
              <a:t> </a:t>
            </a:r>
            <a:r>
              <a:rPr lang="en-US" altLang="zh-CN" sz="4000" b="1" err="1" smtClean="0">
                <a:solidFill>
                  <a:srgbClr val="0176A3"/>
                </a:solidFill>
                <a:latin typeface="Segoe UI" panose="020B0502040204020203" pitchFamily="34" charset="0"/>
                <a:cs typeface="Segoe UI" panose="020B0502040204020203" pitchFamily="34" charset="0"/>
              </a:rPr>
              <a:t>kế</a:t>
            </a:r>
            <a:r>
              <a:rPr lang="en-US" altLang="zh-CN" sz="4000" b="1" smtClean="0">
                <a:solidFill>
                  <a:srgbClr val="0176A3"/>
                </a:solidFill>
                <a:latin typeface="Segoe UI" panose="020B0502040204020203" pitchFamily="34" charset="0"/>
                <a:cs typeface="Segoe UI" panose="020B0502040204020203" pitchFamily="34" charset="0"/>
              </a:rPr>
              <a:t> </a:t>
            </a:r>
            <a:r>
              <a:rPr lang="en-US" altLang="zh-CN" sz="4000" b="1" err="1">
                <a:solidFill>
                  <a:srgbClr val="0176A3"/>
                </a:solidFill>
                <a:latin typeface="Segoe UI" panose="020B0502040204020203" pitchFamily="34" charset="0"/>
                <a:cs typeface="Segoe UI" panose="020B0502040204020203" pitchFamily="34" charset="0"/>
              </a:rPr>
              <a:t>v</a:t>
            </a:r>
            <a:r>
              <a:rPr lang="en-US" altLang="zh-CN" sz="4000" b="1" err="1" smtClean="0">
                <a:solidFill>
                  <a:srgbClr val="0176A3"/>
                </a:solidFill>
                <a:latin typeface="Segoe UI" panose="020B0502040204020203" pitchFamily="34" charset="0"/>
                <a:cs typeface="Segoe UI" panose="020B0502040204020203" pitchFamily="34" charset="0"/>
              </a:rPr>
              <a:t>ỏ</a:t>
            </a:r>
            <a:r>
              <a:rPr lang="en-US" altLang="zh-CN" sz="4000" b="1" smtClean="0">
                <a:solidFill>
                  <a:srgbClr val="0176A3"/>
                </a:solidFill>
                <a:latin typeface="Segoe UI" panose="020B0502040204020203" pitchFamily="34" charset="0"/>
                <a:cs typeface="Segoe UI" panose="020B0502040204020203" pitchFamily="34" charset="0"/>
              </a:rPr>
              <a:t> </a:t>
            </a:r>
            <a:r>
              <a:rPr lang="en-US" altLang="zh-CN" sz="4000" b="1" err="1" smtClean="0">
                <a:solidFill>
                  <a:srgbClr val="0176A3"/>
                </a:solidFill>
                <a:latin typeface="Segoe UI" panose="020B0502040204020203" pitchFamily="34" charset="0"/>
                <a:cs typeface="Segoe UI" panose="020B0502040204020203" pitchFamily="34" charset="0"/>
              </a:rPr>
              <a:t>mới</a:t>
            </a:r>
            <a:endParaRPr lang="zh-CN" altLang="en-US" sz="4000" b="1">
              <a:solidFill>
                <a:srgbClr val="0176A3"/>
              </a:solidFill>
              <a:latin typeface="Segoe UI" panose="020B0502040204020203" pitchFamily="34" charset="0"/>
              <a:cs typeface="Segoe UI" panose="020B0502040204020203" pitchFamily="34" charset="0"/>
            </a:endParaRPr>
          </a:p>
        </p:txBody>
      </p:sp>
      <p:pic>
        <p:nvPicPr>
          <p:cNvPr id="28" name="Picture 2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856857" y="102662"/>
            <a:ext cx="2235555" cy="513265"/>
          </a:xfrm>
          <a:prstGeom prst="rect">
            <a:avLst/>
          </a:prstGeom>
        </p:spPr>
      </p:pic>
    </p:spTree>
    <p:extLst>
      <p:ext uri="{BB962C8B-B14F-4D97-AF65-F5344CB8AC3E}">
        <p14:creationId xmlns:p14="http://schemas.microsoft.com/office/powerpoint/2010/main" val="33336492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234061" y="74462"/>
            <a:ext cx="3639138" cy="707886"/>
          </a:xfrm>
          <a:prstGeom prst="rect">
            <a:avLst/>
          </a:prstGeom>
          <a:noFill/>
        </p:spPr>
        <p:txBody>
          <a:bodyPr wrap="none" rtlCol="0">
            <a:spAutoFit/>
          </a:bodyPr>
          <a:lstStyle/>
          <a:p>
            <a:r>
              <a:rPr lang="en-US" altLang="zh-CN" sz="4000" b="1" err="1" smtClean="0">
                <a:solidFill>
                  <a:srgbClr val="0176A3"/>
                </a:solidFill>
                <a:latin typeface="Segoe UI" panose="020B0502040204020203" pitchFamily="34" charset="0"/>
                <a:cs typeface="Segoe UI" panose="020B0502040204020203" pitchFamily="34" charset="0"/>
              </a:rPr>
              <a:t>Lắp</a:t>
            </a:r>
            <a:r>
              <a:rPr lang="en-US" altLang="zh-CN" sz="4000" b="1" smtClean="0">
                <a:solidFill>
                  <a:srgbClr val="0176A3"/>
                </a:solidFill>
                <a:latin typeface="Segoe UI" panose="020B0502040204020203" pitchFamily="34" charset="0"/>
                <a:cs typeface="Segoe UI" panose="020B0502040204020203" pitchFamily="34" charset="0"/>
              </a:rPr>
              <a:t> </a:t>
            </a:r>
            <a:r>
              <a:rPr lang="en-US" altLang="zh-CN" sz="4000" b="1" err="1" smtClean="0">
                <a:solidFill>
                  <a:srgbClr val="0176A3"/>
                </a:solidFill>
                <a:latin typeface="Segoe UI" panose="020B0502040204020203" pitchFamily="34" charset="0"/>
                <a:cs typeface="Segoe UI" panose="020B0502040204020203" pitchFamily="34" charset="0"/>
              </a:rPr>
              <a:t>đặt</a:t>
            </a:r>
            <a:r>
              <a:rPr lang="en-US" altLang="zh-CN" sz="4000" b="1" smtClean="0">
                <a:solidFill>
                  <a:srgbClr val="0176A3"/>
                </a:solidFill>
                <a:latin typeface="Segoe UI" panose="020B0502040204020203" pitchFamily="34" charset="0"/>
                <a:cs typeface="Segoe UI" panose="020B0502040204020203" pitchFamily="34" charset="0"/>
              </a:rPr>
              <a:t> </a:t>
            </a:r>
            <a:r>
              <a:rPr lang="en-US" altLang="zh-CN" sz="4000" b="1" err="1" smtClean="0">
                <a:solidFill>
                  <a:srgbClr val="0176A3"/>
                </a:solidFill>
                <a:latin typeface="Segoe UI" panose="020B0502040204020203" pitchFamily="34" charset="0"/>
                <a:cs typeface="Segoe UI" panose="020B0502040204020203" pitchFamily="34" charset="0"/>
              </a:rPr>
              <a:t>nhanh</a:t>
            </a:r>
            <a:endParaRPr lang="en-US" altLang="zh-CN" sz="4000" b="1">
              <a:solidFill>
                <a:srgbClr val="0176A3"/>
              </a:solidFill>
              <a:latin typeface="Segoe UI" panose="020B0502040204020203" pitchFamily="34" charset="0"/>
              <a:cs typeface="Segoe UI" panose="020B0502040204020203" pitchFamily="34" charset="0"/>
            </a:endParaRPr>
          </a:p>
        </p:txBody>
      </p:sp>
      <p:sp>
        <p:nvSpPr>
          <p:cNvPr id="14" name="文本框 13"/>
          <p:cNvSpPr txBox="1"/>
          <p:nvPr/>
        </p:nvSpPr>
        <p:spPr>
          <a:xfrm>
            <a:off x="8595892" y="5169121"/>
            <a:ext cx="1441726" cy="461665"/>
          </a:xfrm>
          <a:prstGeom prst="rect">
            <a:avLst/>
          </a:prstGeom>
          <a:noFill/>
        </p:spPr>
        <p:txBody>
          <a:bodyPr wrap="square" rtlCol="0">
            <a:spAutoFit/>
          </a:bodyPr>
          <a:lstStyle>
            <a:defPPr>
              <a:defRPr lang="zh-CN"/>
            </a:defPPr>
            <a:lvl1pPr>
              <a:defRPr b="1">
                <a:solidFill>
                  <a:schemeClr val="bg1">
                    <a:lumMod val="50000"/>
                  </a:schemeClr>
                </a:solidFill>
                <a:latin typeface="Segoe UI" panose="020B0502040204020203" pitchFamily="34" charset="0"/>
                <a:cs typeface="Segoe UI" panose="020B0502040204020203" pitchFamily="34" charset="0"/>
              </a:defRPr>
            </a:lvl1pPr>
          </a:lstStyle>
          <a:p>
            <a:r>
              <a:rPr lang="en-US" altLang="zh-CN" sz="2400">
                <a:solidFill>
                  <a:srgbClr val="C00000"/>
                </a:solidFill>
              </a:rPr>
              <a:t>C Bullet</a:t>
            </a:r>
            <a:endParaRPr lang="zh-CN" altLang="en-US" sz="2400">
              <a:solidFill>
                <a:srgbClr val="C00000"/>
              </a:solidFill>
            </a:endParaRPr>
          </a:p>
        </p:txBody>
      </p:sp>
      <p:sp>
        <p:nvSpPr>
          <p:cNvPr id="15" name="文本框 14"/>
          <p:cNvSpPr txBox="1"/>
          <p:nvPr/>
        </p:nvSpPr>
        <p:spPr>
          <a:xfrm>
            <a:off x="2251683" y="5158730"/>
            <a:ext cx="1621516" cy="461665"/>
          </a:xfrm>
          <a:prstGeom prst="rect">
            <a:avLst/>
          </a:prstGeom>
          <a:noFill/>
        </p:spPr>
        <p:txBody>
          <a:bodyPr wrap="square" rtlCol="0">
            <a:spAutoFit/>
          </a:bodyPr>
          <a:lstStyle>
            <a:defPPr>
              <a:defRPr lang="zh-CN"/>
            </a:defPPr>
            <a:lvl1pPr>
              <a:defRPr sz="1600">
                <a:solidFill>
                  <a:schemeClr val="bg1">
                    <a:lumMod val="50000"/>
                  </a:schemeClr>
                </a:solidFill>
                <a:latin typeface="Segoe UI" panose="020B0502040204020203" pitchFamily="34" charset="0"/>
                <a:cs typeface="Segoe UI" panose="020B0502040204020203" pitchFamily="34" charset="0"/>
              </a:defRPr>
            </a:lvl1pPr>
          </a:lstStyle>
          <a:p>
            <a:r>
              <a:rPr lang="en-US" altLang="zh-CN" sz="2400" b="1">
                <a:solidFill>
                  <a:srgbClr val="C00000"/>
                </a:solidFill>
              </a:rPr>
              <a:t>CM Bullet</a:t>
            </a:r>
            <a:endParaRPr lang="zh-CN" altLang="en-US" sz="2400" b="1">
              <a:solidFill>
                <a:srgbClr val="C00000"/>
              </a:solidFill>
            </a:endParaRPr>
          </a:p>
        </p:txBody>
      </p:sp>
      <p:pic>
        <p:nvPicPr>
          <p:cNvPr id="16" name="图片 15"/>
          <p:cNvPicPr>
            <a:picLocks noChangeAspect="1"/>
          </p:cNvPicPr>
          <p:nvPr/>
        </p:nvPicPr>
        <p:blipFill rotWithShape="1">
          <a:blip r:embed="rId2" cstate="print">
            <a:extLst>
              <a:ext uri="{28A0092B-C50C-407E-A947-70E740481C1C}">
                <a14:useLocalDpi xmlns:a14="http://schemas.microsoft.com/office/drawing/2010/main" val="0"/>
              </a:ext>
            </a:extLst>
          </a:blip>
          <a:srcRect l="23035" t="24861" r="22028" b="29098"/>
          <a:stretch/>
        </p:blipFill>
        <p:spPr>
          <a:xfrm>
            <a:off x="1478607" y="3009190"/>
            <a:ext cx="3991716" cy="2230247"/>
          </a:xfrm>
          <a:prstGeom prst="rect">
            <a:avLst/>
          </a:prstGeom>
          <a:ln>
            <a:noFill/>
          </a:ln>
          <a:effectLst>
            <a:outerShdw blurRad="190500" algn="tl" rotWithShape="0">
              <a:srgbClr val="000000">
                <a:alpha val="70000"/>
              </a:srgbClr>
            </a:outerShdw>
          </a:effectLst>
        </p:spPr>
      </p:pic>
      <p:pic>
        <p:nvPicPr>
          <p:cNvPr id="17" name="图片 16"/>
          <p:cNvPicPr>
            <a:picLocks noChangeAspect="1"/>
          </p:cNvPicPr>
          <p:nvPr/>
        </p:nvPicPr>
        <p:blipFill rotWithShape="1">
          <a:blip r:embed="rId3" cstate="print">
            <a:extLst>
              <a:ext uri="{28A0092B-C50C-407E-A947-70E740481C1C}">
                <a14:useLocalDpi xmlns:a14="http://schemas.microsoft.com/office/drawing/2010/main" val="0"/>
              </a:ext>
            </a:extLst>
          </a:blip>
          <a:srcRect l="26882" t="27694" r="22678" b="29051"/>
          <a:stretch/>
        </p:blipFill>
        <p:spPr>
          <a:xfrm>
            <a:off x="7386116" y="2953530"/>
            <a:ext cx="3825401" cy="2187003"/>
          </a:xfrm>
          <a:prstGeom prst="rect">
            <a:avLst/>
          </a:prstGeom>
          <a:ln>
            <a:noFill/>
          </a:ln>
          <a:effectLst>
            <a:outerShdw blurRad="190500" algn="tl" rotWithShape="0">
              <a:srgbClr val="000000">
                <a:alpha val="70000"/>
              </a:srgbClr>
            </a:outerShdw>
          </a:effectLst>
        </p:spPr>
      </p:pic>
      <p:sp>
        <p:nvSpPr>
          <p:cNvPr id="18" name="文本框 17"/>
          <p:cNvSpPr txBox="1"/>
          <p:nvPr/>
        </p:nvSpPr>
        <p:spPr>
          <a:xfrm>
            <a:off x="8795618" y="5930488"/>
            <a:ext cx="928459" cy="461665"/>
          </a:xfrm>
          <a:prstGeom prst="rect">
            <a:avLst/>
          </a:prstGeom>
          <a:noFill/>
        </p:spPr>
        <p:txBody>
          <a:bodyPr wrap="none" rtlCol="0">
            <a:spAutoFit/>
          </a:bodyPr>
          <a:lstStyle/>
          <a:p>
            <a:r>
              <a:rPr lang="vi-VN" altLang="zh-CN" sz="2400" smtClean="0">
                <a:latin typeface="Segoe UI" panose="020B0502040204020203" pitchFamily="34" charset="0"/>
                <a:cs typeface="Segoe UI" panose="020B0502040204020203" pitchFamily="34" charset="0"/>
              </a:rPr>
              <a:t>Nhựa</a:t>
            </a:r>
            <a:endParaRPr lang="zh-CN" altLang="en-US" sz="2400">
              <a:latin typeface="Segoe UI" panose="020B0502040204020203" pitchFamily="34" charset="0"/>
              <a:cs typeface="Segoe UI" panose="020B0502040204020203" pitchFamily="34" charset="0"/>
            </a:endParaRPr>
          </a:p>
        </p:txBody>
      </p:sp>
      <p:sp>
        <p:nvSpPr>
          <p:cNvPr id="19" name="文本框 18"/>
          <p:cNvSpPr txBox="1"/>
          <p:nvPr/>
        </p:nvSpPr>
        <p:spPr>
          <a:xfrm>
            <a:off x="2327361" y="5930488"/>
            <a:ext cx="1276311" cy="461665"/>
          </a:xfrm>
          <a:prstGeom prst="rect">
            <a:avLst/>
          </a:prstGeom>
          <a:noFill/>
        </p:spPr>
        <p:txBody>
          <a:bodyPr wrap="none" rtlCol="0">
            <a:spAutoFit/>
          </a:bodyPr>
          <a:lstStyle/>
          <a:p>
            <a:r>
              <a:rPr lang="vi-VN" altLang="zh-CN" sz="2400" smtClean="0">
                <a:latin typeface="Segoe UI" panose="020B0502040204020203" pitchFamily="34" charset="0"/>
                <a:cs typeface="Segoe UI" panose="020B0502040204020203" pitchFamily="34" charset="0"/>
              </a:rPr>
              <a:t>Kim loại</a:t>
            </a:r>
            <a:endParaRPr lang="zh-CN" altLang="en-US" sz="2400">
              <a:latin typeface="Segoe UI" panose="020B0502040204020203" pitchFamily="34" charset="0"/>
              <a:cs typeface="Segoe UI" panose="020B0502040204020203" pitchFamily="34" charset="0"/>
            </a:endParaRPr>
          </a:p>
        </p:txBody>
      </p:sp>
      <p:sp>
        <p:nvSpPr>
          <p:cNvPr id="21" name="文本框 20"/>
          <p:cNvSpPr txBox="1"/>
          <p:nvPr/>
        </p:nvSpPr>
        <p:spPr>
          <a:xfrm>
            <a:off x="7770841" y="5620395"/>
            <a:ext cx="2907522" cy="338554"/>
          </a:xfrm>
          <a:prstGeom prst="rect">
            <a:avLst/>
          </a:prstGeom>
          <a:noFill/>
        </p:spPr>
        <p:txBody>
          <a:bodyPr wrap="square" rtlCol="0">
            <a:spAutoFit/>
          </a:bodyPr>
          <a:lstStyle/>
          <a:p>
            <a:r>
              <a:rPr lang="en-US" altLang="zh-CN" sz="1600">
                <a:solidFill>
                  <a:schemeClr val="bg1">
                    <a:lumMod val="50000"/>
                  </a:schemeClr>
                </a:solidFill>
                <a:latin typeface="Segoe UI" panose="020B0502040204020203" pitchFamily="34" charset="0"/>
                <a:cs typeface="Segoe UI" panose="020B0502040204020203" pitchFamily="34" charset="0"/>
              </a:rPr>
              <a:t>161.3mm x 69.7mm x 70.0mm</a:t>
            </a:r>
          </a:p>
        </p:txBody>
      </p:sp>
      <p:sp>
        <p:nvSpPr>
          <p:cNvPr id="22" name="文本框 21"/>
          <p:cNvSpPr txBox="1"/>
          <p:nvPr/>
        </p:nvSpPr>
        <p:spPr>
          <a:xfrm>
            <a:off x="1522059" y="5620395"/>
            <a:ext cx="2886917" cy="338554"/>
          </a:xfrm>
          <a:prstGeom prst="rect">
            <a:avLst/>
          </a:prstGeom>
          <a:noFill/>
        </p:spPr>
        <p:txBody>
          <a:bodyPr wrap="square" rtlCol="0">
            <a:spAutoFit/>
          </a:bodyPr>
          <a:lstStyle/>
          <a:p>
            <a:r>
              <a:rPr lang="en-US" altLang="zh-CN" sz="1600">
                <a:solidFill>
                  <a:schemeClr val="bg1">
                    <a:lumMod val="50000"/>
                  </a:schemeClr>
                </a:solidFill>
                <a:latin typeface="Segoe UI" panose="020B0502040204020203" pitchFamily="34" charset="0"/>
                <a:cs typeface="Segoe UI" panose="020B0502040204020203" pitchFamily="34" charset="0"/>
              </a:rPr>
              <a:t>166.6mm x 69.7mm x 70.0mm</a:t>
            </a:r>
          </a:p>
        </p:txBody>
      </p:sp>
      <p:cxnSp>
        <p:nvCxnSpPr>
          <p:cNvPr id="25" name="直接连接符 24"/>
          <p:cNvCxnSpPr/>
          <p:nvPr/>
        </p:nvCxnSpPr>
        <p:spPr>
          <a:xfrm>
            <a:off x="6234545" y="1818640"/>
            <a:ext cx="0" cy="4784781"/>
          </a:xfrm>
          <a:prstGeom prst="line">
            <a:avLst/>
          </a:prstGeom>
          <a:ln w="19050">
            <a:solidFill>
              <a:schemeClr val="accent1">
                <a:lumMod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24" name="椭圆形标注 23"/>
          <p:cNvSpPr/>
          <p:nvPr/>
        </p:nvSpPr>
        <p:spPr>
          <a:xfrm flipH="1">
            <a:off x="4083854" y="1391920"/>
            <a:ext cx="1825570" cy="1818659"/>
          </a:xfrm>
          <a:prstGeom prst="wedgeEllipseCallout">
            <a:avLst>
              <a:gd name="adj1" fmla="val 38434"/>
              <a:gd name="adj2" fmla="val 59520"/>
            </a:avLst>
          </a:prstGeom>
          <a:noFill/>
          <a:ln>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文本框 26"/>
          <p:cNvSpPr txBox="1"/>
          <p:nvPr/>
        </p:nvSpPr>
        <p:spPr>
          <a:xfrm>
            <a:off x="4513077" y="2807669"/>
            <a:ext cx="923651" cy="338554"/>
          </a:xfrm>
          <a:prstGeom prst="rect">
            <a:avLst/>
          </a:prstGeom>
          <a:noFill/>
        </p:spPr>
        <p:txBody>
          <a:bodyPr wrap="none" rtlCol="0">
            <a:spAutoFit/>
          </a:bodyPr>
          <a:lstStyle>
            <a:defPPr>
              <a:defRPr lang="zh-CN"/>
            </a:defPPr>
            <a:lvl1pPr>
              <a:defRPr sz="2400" b="1" i="1">
                <a:solidFill>
                  <a:srgbClr val="C00000"/>
                </a:solidFill>
                <a:latin typeface="Segoe UI" panose="020B0502040204020203" pitchFamily="34" charset="0"/>
                <a:cs typeface="Segoe UI" panose="020B0502040204020203" pitchFamily="34" charset="0"/>
              </a:defRPr>
            </a:lvl1pPr>
          </a:lstStyle>
          <a:p>
            <a:r>
              <a:rPr lang="en-US" altLang="zh-CN" sz="1600"/>
              <a:t>S Bullet</a:t>
            </a:r>
            <a:endParaRPr lang="zh-CN" altLang="en-US" sz="1600"/>
          </a:p>
        </p:txBody>
      </p:sp>
      <p:pic>
        <p:nvPicPr>
          <p:cNvPr id="3074" name="Picture 2" descr="https://www.dahuasecurity.com/asset/upload/product/20180723/HAC-HFW1230SL_thumb.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0317" t="25333" r="9151" b="27733"/>
          <a:stretch/>
        </p:blipFill>
        <p:spPr bwMode="auto">
          <a:xfrm>
            <a:off x="10460269" y="1942582"/>
            <a:ext cx="1125348" cy="655832"/>
          </a:xfrm>
          <a:prstGeom prst="rect">
            <a:avLst/>
          </a:prstGeom>
          <a:noFill/>
          <a:extLst>
            <a:ext uri="{909E8E84-426E-40DD-AFC4-6F175D3DCCD1}">
              <a14:hiddenFill xmlns:a14="http://schemas.microsoft.com/office/drawing/2010/main">
                <a:solidFill>
                  <a:srgbClr val="FFFFFF"/>
                </a:solidFill>
              </a14:hiddenFill>
            </a:ext>
          </a:extLst>
        </p:spPr>
      </p:pic>
      <p:sp>
        <p:nvSpPr>
          <p:cNvPr id="28" name="椭圆形标注 27"/>
          <p:cNvSpPr/>
          <p:nvPr/>
        </p:nvSpPr>
        <p:spPr>
          <a:xfrm flipH="1">
            <a:off x="10309706" y="1792330"/>
            <a:ext cx="1515094" cy="1265907"/>
          </a:xfrm>
          <a:prstGeom prst="wedgeEllipseCallout">
            <a:avLst>
              <a:gd name="adj1" fmla="val 46226"/>
              <a:gd name="adj2" fmla="val 61755"/>
            </a:avLst>
          </a:prstGeom>
          <a:noFill/>
          <a:ln>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文本框 28"/>
          <p:cNvSpPr txBox="1"/>
          <p:nvPr/>
        </p:nvSpPr>
        <p:spPr>
          <a:xfrm>
            <a:off x="10546550" y="2618406"/>
            <a:ext cx="1029449" cy="338554"/>
          </a:xfrm>
          <a:prstGeom prst="rect">
            <a:avLst/>
          </a:prstGeom>
          <a:noFill/>
        </p:spPr>
        <p:txBody>
          <a:bodyPr wrap="none" rtlCol="0">
            <a:spAutoFit/>
          </a:bodyPr>
          <a:lstStyle>
            <a:defPPr>
              <a:defRPr lang="zh-CN"/>
            </a:defPPr>
            <a:lvl1pPr>
              <a:defRPr sz="2400" b="1" i="1">
                <a:solidFill>
                  <a:srgbClr val="C00000"/>
                </a:solidFill>
                <a:latin typeface="Segoe UI" panose="020B0502040204020203" pitchFamily="34" charset="0"/>
                <a:cs typeface="Segoe UI" panose="020B0502040204020203" pitchFamily="34" charset="0"/>
              </a:defRPr>
            </a:lvl1pPr>
          </a:lstStyle>
          <a:p>
            <a:r>
              <a:rPr lang="en-US" altLang="zh-CN" sz="1600"/>
              <a:t>SL Bullet</a:t>
            </a:r>
            <a:endParaRPr lang="zh-CN" altLang="en-US" sz="1600"/>
          </a:p>
        </p:txBody>
      </p:sp>
      <p:pic>
        <p:nvPicPr>
          <p:cNvPr id="3076" name="Picture 4" descr="https://www.dahuasecurity.com/asset/upload/product/20180723/HAC-HFW1230S_thumb.pn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3517" t="26667" r="13417" b="26667"/>
          <a:stretch/>
        </p:blipFill>
        <p:spPr bwMode="auto">
          <a:xfrm>
            <a:off x="4503654" y="2261737"/>
            <a:ext cx="985969" cy="629724"/>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https://www.dahuasecurity.com/asset/upload/product/20180723/HAC-HFW1230T_thumb.pn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1383" t="31200" r="11283" b="31733"/>
          <a:stretch/>
        </p:blipFill>
        <p:spPr bwMode="auto">
          <a:xfrm>
            <a:off x="4437830" y="1561709"/>
            <a:ext cx="1046877" cy="501779"/>
          </a:xfrm>
          <a:prstGeom prst="rect">
            <a:avLst/>
          </a:prstGeom>
          <a:noFill/>
          <a:extLst>
            <a:ext uri="{909E8E84-426E-40DD-AFC4-6F175D3DCCD1}">
              <a14:hiddenFill xmlns:a14="http://schemas.microsoft.com/office/drawing/2010/main">
                <a:solidFill>
                  <a:srgbClr val="FFFFFF"/>
                </a:solidFill>
              </a14:hiddenFill>
            </a:ext>
          </a:extLst>
        </p:spPr>
      </p:pic>
      <p:sp>
        <p:nvSpPr>
          <p:cNvPr id="30" name="文本框 29"/>
          <p:cNvSpPr txBox="1"/>
          <p:nvPr/>
        </p:nvSpPr>
        <p:spPr>
          <a:xfrm>
            <a:off x="4551438" y="2019377"/>
            <a:ext cx="933269" cy="338554"/>
          </a:xfrm>
          <a:prstGeom prst="rect">
            <a:avLst/>
          </a:prstGeom>
          <a:noFill/>
        </p:spPr>
        <p:txBody>
          <a:bodyPr wrap="none" rtlCol="0">
            <a:spAutoFit/>
          </a:bodyPr>
          <a:lstStyle>
            <a:defPPr>
              <a:defRPr lang="zh-CN"/>
            </a:defPPr>
            <a:lvl1pPr>
              <a:defRPr sz="2400" b="1" i="1">
                <a:solidFill>
                  <a:srgbClr val="C00000"/>
                </a:solidFill>
                <a:latin typeface="Segoe UI" panose="020B0502040204020203" pitchFamily="34" charset="0"/>
                <a:cs typeface="Segoe UI" panose="020B0502040204020203" pitchFamily="34" charset="0"/>
              </a:defRPr>
            </a:lvl1pPr>
          </a:lstStyle>
          <a:p>
            <a:r>
              <a:rPr lang="en-US" altLang="zh-CN" sz="1600"/>
              <a:t>T Bullet</a:t>
            </a:r>
            <a:endParaRPr lang="zh-CN" altLang="en-US" sz="1600"/>
          </a:p>
        </p:txBody>
      </p:sp>
      <p:sp>
        <p:nvSpPr>
          <p:cNvPr id="31" name="文本框 30"/>
          <p:cNvSpPr txBox="1"/>
          <p:nvPr/>
        </p:nvSpPr>
        <p:spPr>
          <a:xfrm>
            <a:off x="543389" y="1195155"/>
            <a:ext cx="1694364" cy="461665"/>
          </a:xfrm>
          <a:prstGeom prst="rect">
            <a:avLst/>
          </a:prstGeom>
          <a:noFill/>
        </p:spPr>
        <p:txBody>
          <a:bodyPr wrap="square" rtlCol="0">
            <a:spAutoFit/>
          </a:bodyPr>
          <a:lstStyle/>
          <a:p>
            <a:r>
              <a:rPr lang="vi-VN" altLang="zh-CN" sz="2400" b="1" smtClean="0">
                <a:solidFill>
                  <a:srgbClr val="C00000"/>
                </a:solidFill>
                <a:latin typeface="Segoe UI" panose="020B0502040204020203" pitchFamily="34" charset="0"/>
                <a:cs typeface="Segoe UI" panose="020B0502040204020203" pitchFamily="34" charset="0"/>
              </a:rPr>
              <a:t>Ưu điểm</a:t>
            </a:r>
            <a:endParaRPr lang="zh-CN" altLang="en-US" sz="2400" b="1">
              <a:solidFill>
                <a:srgbClr val="C00000"/>
              </a:solidFill>
              <a:latin typeface="Segoe UI" panose="020B0502040204020203" pitchFamily="34" charset="0"/>
              <a:cs typeface="Segoe UI" panose="020B0502040204020203" pitchFamily="34" charset="0"/>
            </a:endParaRPr>
          </a:p>
        </p:txBody>
      </p:sp>
      <p:sp>
        <p:nvSpPr>
          <p:cNvPr id="32" name="文本框 31"/>
          <p:cNvSpPr txBox="1"/>
          <p:nvPr/>
        </p:nvSpPr>
        <p:spPr>
          <a:xfrm>
            <a:off x="238748" y="1744988"/>
            <a:ext cx="3519985" cy="1323439"/>
          </a:xfrm>
          <a:prstGeom prst="rect">
            <a:avLst/>
          </a:prstGeom>
          <a:noFill/>
        </p:spPr>
        <p:txBody>
          <a:bodyPr wrap="square" rtlCol="0">
            <a:spAutoFit/>
          </a:bodyPr>
          <a:lstStyle/>
          <a:p>
            <a:pPr marL="285750" indent="-285750">
              <a:buFont typeface="Wingdings" panose="05000000000000000000" pitchFamily="2" charset="2"/>
              <a:buChar char="Ø"/>
            </a:pPr>
            <a:r>
              <a:rPr lang="vi-VN" altLang="zh-CN" sz="1600">
                <a:latin typeface="Segoe UI" panose="020B0502040204020203" pitchFamily="34" charset="0"/>
                <a:cs typeface="Segoe UI" panose="020B0502040204020203" pitchFamily="34" charset="0"/>
              </a:rPr>
              <a:t>Tích hợp míc</a:t>
            </a:r>
            <a:endParaRPr lang="en-US" altLang="zh-CN" sz="1600">
              <a:latin typeface="Segoe UI" panose="020B0502040204020203" pitchFamily="34" charset="0"/>
              <a:cs typeface="Segoe UI" panose="020B0502040204020203" pitchFamily="34" charset="0"/>
            </a:endParaRPr>
          </a:p>
          <a:p>
            <a:pPr marL="285750" indent="-285750">
              <a:buFont typeface="Wingdings" panose="05000000000000000000" pitchFamily="2" charset="2"/>
              <a:buChar char="Ø"/>
            </a:pPr>
            <a:r>
              <a:rPr lang="vi-VN" sz="1600">
                <a:latin typeface="Segoe UI" panose="020B0502040204020203" pitchFamily="34" charset="0"/>
                <a:cs typeface="Segoe UI" panose="020B0502040204020203" pitchFamily="34" charset="0"/>
              </a:rPr>
              <a:t>Nâng cấp </a:t>
            </a:r>
            <a:r>
              <a:rPr lang="en-US" sz="1600" err="1">
                <a:latin typeface="Segoe UI" panose="020B0502040204020203" pitchFamily="34" charset="0"/>
                <a:cs typeface="Segoe UI" panose="020B0502040204020203" pitchFamily="34" charset="0"/>
              </a:rPr>
              <a:t>mặt</a:t>
            </a:r>
            <a:r>
              <a:rPr lang="en-US" sz="1600">
                <a:latin typeface="Segoe UI" panose="020B0502040204020203" pitchFamily="34" charset="0"/>
                <a:cs typeface="Segoe UI" panose="020B0502040204020203" pitchFamily="34" charset="0"/>
              </a:rPr>
              <a:t> </a:t>
            </a:r>
            <a:r>
              <a:rPr lang="en-US" sz="1600" err="1">
                <a:latin typeface="Segoe UI" panose="020B0502040204020203" pitchFamily="34" charset="0"/>
                <a:cs typeface="Segoe UI" panose="020B0502040204020203" pitchFamily="34" charset="0"/>
              </a:rPr>
              <a:t>trước</a:t>
            </a:r>
            <a:r>
              <a:rPr lang="vi-VN" sz="1600">
                <a:latin typeface="Segoe UI" panose="020B0502040204020203" pitchFamily="34" charset="0"/>
                <a:cs typeface="Segoe UI" panose="020B0502040204020203" pitchFamily="34" charset="0"/>
              </a:rPr>
              <a:t> tròn thành vuông </a:t>
            </a:r>
            <a:endParaRPr lang="en-US" sz="1600">
              <a:latin typeface="Segoe UI" panose="020B0502040204020203" pitchFamily="34" charset="0"/>
              <a:cs typeface="Segoe UI" panose="020B0502040204020203" pitchFamily="34" charset="0"/>
            </a:endParaRPr>
          </a:p>
          <a:p>
            <a:pPr marL="285750" indent="-285750">
              <a:buFont typeface="Wingdings" panose="05000000000000000000" pitchFamily="2" charset="2"/>
              <a:buChar char="Ø"/>
            </a:pPr>
            <a:r>
              <a:rPr lang="vi-VN" sz="1600">
                <a:latin typeface="Segoe UI" panose="020B0502040204020203" pitchFamily="34" charset="0"/>
                <a:cs typeface="Segoe UI" panose="020B0502040204020203" pitchFamily="34" charset="0"/>
              </a:rPr>
              <a:t>Nâng cấp cấu trúc thông thường lên cấu trúc lắp đặt nhanh</a:t>
            </a:r>
            <a:endParaRPr lang="en-US" altLang="zh-CN" sz="1400">
              <a:latin typeface="Segoe UI" panose="020B0502040204020203" pitchFamily="34" charset="0"/>
              <a:cs typeface="Segoe UI" panose="020B0502040204020203" pitchFamily="34" charset="0"/>
            </a:endParaRPr>
          </a:p>
        </p:txBody>
      </p:sp>
      <p:sp>
        <p:nvSpPr>
          <p:cNvPr id="34" name="文本框 33"/>
          <p:cNvSpPr txBox="1"/>
          <p:nvPr/>
        </p:nvSpPr>
        <p:spPr>
          <a:xfrm>
            <a:off x="7101254" y="1240198"/>
            <a:ext cx="1694364" cy="461665"/>
          </a:xfrm>
          <a:prstGeom prst="rect">
            <a:avLst/>
          </a:prstGeom>
          <a:noFill/>
        </p:spPr>
        <p:txBody>
          <a:bodyPr wrap="square" rtlCol="0">
            <a:spAutoFit/>
          </a:bodyPr>
          <a:lstStyle/>
          <a:p>
            <a:r>
              <a:rPr lang="vi-VN" altLang="zh-CN" sz="2400" b="1" smtClean="0">
                <a:solidFill>
                  <a:srgbClr val="C00000"/>
                </a:solidFill>
                <a:latin typeface="Segoe UI" panose="020B0502040204020203" pitchFamily="34" charset="0"/>
                <a:cs typeface="Segoe UI" panose="020B0502040204020203" pitchFamily="34" charset="0"/>
              </a:rPr>
              <a:t>Ưu điểm</a:t>
            </a:r>
            <a:endParaRPr lang="zh-CN" altLang="en-US" sz="2400" b="1">
              <a:solidFill>
                <a:srgbClr val="C00000"/>
              </a:solidFill>
              <a:latin typeface="Segoe UI" panose="020B0502040204020203" pitchFamily="34" charset="0"/>
              <a:cs typeface="Segoe UI" panose="020B0502040204020203" pitchFamily="34" charset="0"/>
            </a:endParaRPr>
          </a:p>
        </p:txBody>
      </p:sp>
      <p:sp>
        <p:nvSpPr>
          <p:cNvPr id="35" name="文本框 34"/>
          <p:cNvSpPr txBox="1"/>
          <p:nvPr/>
        </p:nvSpPr>
        <p:spPr>
          <a:xfrm>
            <a:off x="6835899" y="1730451"/>
            <a:ext cx="3519985" cy="1323439"/>
          </a:xfrm>
          <a:prstGeom prst="rect">
            <a:avLst/>
          </a:prstGeom>
          <a:noFill/>
        </p:spPr>
        <p:txBody>
          <a:bodyPr wrap="square" rtlCol="0">
            <a:spAutoFit/>
          </a:bodyPr>
          <a:lstStyle/>
          <a:p>
            <a:pPr marL="285750" indent="-285750">
              <a:buFont typeface="Wingdings" panose="05000000000000000000" pitchFamily="2" charset="2"/>
              <a:buChar char="Ø"/>
            </a:pPr>
            <a:r>
              <a:rPr lang="vi-VN" altLang="zh-CN" sz="1600">
                <a:latin typeface="Segoe UI" panose="020B0502040204020203" pitchFamily="34" charset="0"/>
                <a:cs typeface="Segoe UI" panose="020B0502040204020203" pitchFamily="34" charset="0"/>
              </a:rPr>
              <a:t>Tích hợp míc</a:t>
            </a:r>
            <a:endParaRPr lang="en-US" altLang="zh-CN" sz="1600">
              <a:latin typeface="Segoe UI" panose="020B0502040204020203" pitchFamily="34" charset="0"/>
              <a:cs typeface="Segoe UI" panose="020B0502040204020203" pitchFamily="34" charset="0"/>
            </a:endParaRPr>
          </a:p>
          <a:p>
            <a:pPr marL="285750" indent="-285750">
              <a:buFont typeface="Wingdings" panose="05000000000000000000" pitchFamily="2" charset="2"/>
              <a:buChar char="Ø"/>
            </a:pPr>
            <a:r>
              <a:rPr lang="vi-VN" sz="1600" smtClean="0">
                <a:latin typeface="Segoe UI" panose="020B0502040204020203" pitchFamily="34" charset="0"/>
                <a:cs typeface="Segoe UI" panose="020B0502040204020203" pitchFamily="34" charset="0"/>
              </a:rPr>
              <a:t>Nâng </a:t>
            </a:r>
            <a:r>
              <a:rPr lang="vi-VN" sz="1600">
                <a:latin typeface="Segoe UI" panose="020B0502040204020203" pitchFamily="34" charset="0"/>
                <a:cs typeface="Segoe UI" panose="020B0502040204020203" pitchFamily="34" charset="0"/>
              </a:rPr>
              <a:t>cấp </a:t>
            </a:r>
            <a:r>
              <a:rPr lang="en-US" sz="1600" err="1">
                <a:latin typeface="Segoe UI" panose="020B0502040204020203" pitchFamily="34" charset="0"/>
                <a:cs typeface="Segoe UI" panose="020B0502040204020203" pitchFamily="34" charset="0"/>
              </a:rPr>
              <a:t>mặt</a:t>
            </a:r>
            <a:r>
              <a:rPr lang="en-US" sz="1600">
                <a:latin typeface="Segoe UI" panose="020B0502040204020203" pitchFamily="34" charset="0"/>
                <a:cs typeface="Segoe UI" panose="020B0502040204020203" pitchFamily="34" charset="0"/>
              </a:rPr>
              <a:t> </a:t>
            </a:r>
            <a:r>
              <a:rPr lang="en-US" sz="1600" err="1">
                <a:latin typeface="Segoe UI" panose="020B0502040204020203" pitchFamily="34" charset="0"/>
                <a:cs typeface="Segoe UI" panose="020B0502040204020203" pitchFamily="34" charset="0"/>
              </a:rPr>
              <a:t>trước</a:t>
            </a:r>
            <a:r>
              <a:rPr lang="vi-VN" sz="1600">
                <a:latin typeface="Segoe UI" panose="020B0502040204020203" pitchFamily="34" charset="0"/>
                <a:cs typeface="Segoe UI" panose="020B0502040204020203" pitchFamily="34" charset="0"/>
              </a:rPr>
              <a:t> tròn thành vuông </a:t>
            </a:r>
            <a:endParaRPr lang="en-US" sz="1600">
              <a:latin typeface="Segoe UI" panose="020B0502040204020203" pitchFamily="34" charset="0"/>
              <a:cs typeface="Segoe UI" panose="020B0502040204020203" pitchFamily="34" charset="0"/>
            </a:endParaRPr>
          </a:p>
          <a:p>
            <a:pPr marL="285750" indent="-285750">
              <a:buFont typeface="Wingdings" panose="05000000000000000000" pitchFamily="2" charset="2"/>
              <a:buChar char="Ø"/>
            </a:pPr>
            <a:r>
              <a:rPr lang="vi-VN" sz="1600" smtClean="0">
                <a:latin typeface="Segoe UI" panose="020B0502040204020203" pitchFamily="34" charset="0"/>
                <a:cs typeface="Segoe UI" panose="020B0502040204020203" pitchFamily="34" charset="0"/>
              </a:rPr>
              <a:t>Nâng </a:t>
            </a:r>
            <a:r>
              <a:rPr lang="vi-VN" sz="1600">
                <a:latin typeface="Segoe UI" panose="020B0502040204020203" pitchFamily="34" charset="0"/>
                <a:cs typeface="Segoe UI" panose="020B0502040204020203" pitchFamily="34" charset="0"/>
              </a:rPr>
              <a:t>cấp cấu trúc thông thường lên cấu trúc lắp đặt nhanh</a:t>
            </a:r>
            <a:endParaRPr lang="en-US" altLang="zh-CN" sz="1400">
              <a:latin typeface="Segoe UI" panose="020B0502040204020203" pitchFamily="34" charset="0"/>
              <a:cs typeface="Segoe UI" panose="020B0502040204020203" pitchFamily="34" charset="0"/>
            </a:endParaRPr>
          </a:p>
        </p:txBody>
      </p:sp>
      <p:pic>
        <p:nvPicPr>
          <p:cNvPr id="26" name="Picture 2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856857" y="102662"/>
            <a:ext cx="2235555" cy="513265"/>
          </a:xfrm>
          <a:prstGeom prst="rect">
            <a:avLst/>
          </a:prstGeom>
        </p:spPr>
      </p:pic>
    </p:spTree>
    <p:extLst>
      <p:ext uri="{BB962C8B-B14F-4D97-AF65-F5344CB8AC3E}">
        <p14:creationId xmlns:p14="http://schemas.microsoft.com/office/powerpoint/2010/main" val="14540020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矩形 24"/>
          <p:cNvSpPr/>
          <p:nvPr/>
        </p:nvSpPr>
        <p:spPr>
          <a:xfrm>
            <a:off x="328794" y="1114185"/>
            <a:ext cx="11488014" cy="646331"/>
          </a:xfrm>
          <a:prstGeom prst="rect">
            <a:avLst/>
          </a:prstGeom>
        </p:spPr>
        <p:txBody>
          <a:bodyPr wrap="square">
            <a:spAutoFit/>
          </a:bodyPr>
          <a:lstStyle/>
          <a:p>
            <a:pPr fontAlgn="t"/>
            <a:r>
              <a:rPr lang="vi-VN"/>
              <a:t>1231 cung cấp nhiều mô hình </a:t>
            </a:r>
            <a:r>
              <a:rPr lang="vi-VN" smtClean="0"/>
              <a:t>lắp đặt nhanh </a:t>
            </a:r>
            <a:r>
              <a:rPr lang="vi-VN"/>
              <a:t>chóng, những mô hình này có thể tiết kiệm thời gian cài đặt cho người lắp đặt. </a:t>
            </a:r>
            <a:endParaRPr lang="zh-CN" altLang="en-US" sz="2000">
              <a:latin typeface="Segoe UI" panose="020B0502040204020203" pitchFamily="34" charset="0"/>
              <a:cs typeface="Segoe UI" panose="020B0502040204020203" pitchFamily="34" charset="0"/>
            </a:endParaRPr>
          </a:p>
        </p:txBody>
      </p:sp>
      <p:sp>
        <p:nvSpPr>
          <p:cNvPr id="26" name="文本框 25"/>
          <p:cNvSpPr txBox="1"/>
          <p:nvPr/>
        </p:nvSpPr>
        <p:spPr>
          <a:xfrm>
            <a:off x="2495819" y="1685192"/>
            <a:ext cx="2503506" cy="461665"/>
          </a:xfrm>
          <a:prstGeom prst="rect">
            <a:avLst/>
          </a:prstGeom>
          <a:noFill/>
        </p:spPr>
        <p:txBody>
          <a:bodyPr wrap="none" rtlCol="0">
            <a:spAutoFit/>
          </a:bodyPr>
          <a:lstStyle/>
          <a:p>
            <a:r>
              <a:rPr lang="en-US" altLang="zh-CN" sz="2400" b="1" i="1" smtClean="0">
                <a:latin typeface="Segoe UI" panose="020B0502040204020203" pitchFamily="34" charset="0"/>
                <a:cs typeface="Segoe UI" panose="020B0502040204020203" pitchFamily="34" charset="0"/>
              </a:rPr>
              <a:t>Eyeball</a:t>
            </a:r>
            <a:r>
              <a:rPr lang="vi-VN" altLang="zh-CN" sz="2400" b="1" i="1" smtClean="0">
                <a:latin typeface="Segoe UI" panose="020B0502040204020203" pitchFamily="34" charset="0"/>
                <a:cs typeface="Segoe UI" panose="020B0502040204020203" pitchFamily="34" charset="0"/>
              </a:rPr>
              <a:t> kim loại</a:t>
            </a:r>
            <a:endParaRPr lang="zh-CN" altLang="en-US" sz="2400" b="1" i="1">
              <a:latin typeface="Segoe UI" panose="020B0502040204020203" pitchFamily="34" charset="0"/>
              <a:cs typeface="Segoe UI" panose="020B0502040204020203" pitchFamily="34" charset="0"/>
            </a:endParaRPr>
          </a:p>
        </p:txBody>
      </p:sp>
      <p:sp>
        <p:nvSpPr>
          <p:cNvPr id="27" name="文本框 26"/>
          <p:cNvSpPr txBox="1"/>
          <p:nvPr/>
        </p:nvSpPr>
        <p:spPr>
          <a:xfrm>
            <a:off x="8435870" y="1626256"/>
            <a:ext cx="2059475" cy="461665"/>
          </a:xfrm>
          <a:prstGeom prst="rect">
            <a:avLst/>
          </a:prstGeom>
          <a:noFill/>
        </p:spPr>
        <p:txBody>
          <a:bodyPr wrap="none" rtlCol="0">
            <a:spAutoFit/>
          </a:bodyPr>
          <a:lstStyle/>
          <a:p>
            <a:r>
              <a:rPr lang="en-US" altLang="zh-CN" sz="2400" b="1" i="1" smtClean="0">
                <a:latin typeface="Segoe UI" panose="020B0502040204020203" pitchFamily="34" charset="0"/>
                <a:cs typeface="Segoe UI" panose="020B0502040204020203" pitchFamily="34" charset="0"/>
              </a:rPr>
              <a:t>Eyeball</a:t>
            </a:r>
            <a:r>
              <a:rPr lang="vi-VN" altLang="zh-CN" sz="2400" b="1" i="1" smtClean="0">
                <a:latin typeface="Segoe UI" panose="020B0502040204020203" pitchFamily="34" charset="0"/>
                <a:cs typeface="Segoe UI" panose="020B0502040204020203" pitchFamily="34" charset="0"/>
              </a:rPr>
              <a:t> nhựa</a:t>
            </a:r>
            <a:endParaRPr lang="zh-CN" altLang="en-US" sz="2400" b="1" i="1">
              <a:latin typeface="Segoe UI" panose="020B0502040204020203" pitchFamily="34" charset="0"/>
              <a:cs typeface="Segoe UI" panose="020B0502040204020203" pitchFamily="34" charset="0"/>
            </a:endParaRPr>
          </a:p>
        </p:txBody>
      </p:sp>
      <p:sp>
        <p:nvSpPr>
          <p:cNvPr id="29" name="矩形 28"/>
          <p:cNvSpPr/>
          <p:nvPr/>
        </p:nvSpPr>
        <p:spPr>
          <a:xfrm>
            <a:off x="526529" y="4371132"/>
            <a:ext cx="830677" cy="338554"/>
          </a:xfrm>
          <a:prstGeom prst="rect">
            <a:avLst/>
          </a:prstGeom>
        </p:spPr>
        <p:txBody>
          <a:bodyPr wrap="none">
            <a:spAutoFit/>
          </a:bodyPr>
          <a:lstStyle/>
          <a:p>
            <a:r>
              <a:rPr lang="en-US" altLang="zh-CN" sz="1600">
                <a:solidFill>
                  <a:srgbClr val="C00000"/>
                </a:solidFill>
                <a:latin typeface="Segoe UI" panose="020B0502040204020203" pitchFamily="34" charset="0"/>
                <a:cs typeface="Segoe UI" panose="020B0502040204020203" pitchFamily="34" charset="0"/>
              </a:rPr>
              <a:t>TMQ-Z</a:t>
            </a:r>
            <a:endParaRPr lang="zh-CN" altLang="en-US" sz="1600">
              <a:solidFill>
                <a:srgbClr val="C00000"/>
              </a:solidFill>
              <a:latin typeface="Segoe UI" panose="020B0502040204020203" pitchFamily="34" charset="0"/>
              <a:cs typeface="Segoe UI" panose="020B0502040204020203" pitchFamily="34" charset="0"/>
            </a:endParaRPr>
          </a:p>
        </p:txBody>
      </p:sp>
      <p:sp>
        <p:nvSpPr>
          <p:cNvPr id="30" name="矩形 29"/>
          <p:cNvSpPr/>
          <p:nvPr/>
        </p:nvSpPr>
        <p:spPr>
          <a:xfrm>
            <a:off x="2692488" y="4353746"/>
            <a:ext cx="631904" cy="338554"/>
          </a:xfrm>
          <a:prstGeom prst="rect">
            <a:avLst/>
          </a:prstGeom>
        </p:spPr>
        <p:txBody>
          <a:bodyPr wrap="none">
            <a:spAutoFit/>
          </a:bodyPr>
          <a:lstStyle/>
          <a:p>
            <a:r>
              <a:rPr lang="en-US" altLang="zh-CN" sz="1600">
                <a:solidFill>
                  <a:srgbClr val="C00000"/>
                </a:solidFill>
                <a:latin typeface="Segoe UI" panose="020B0502040204020203" pitchFamily="34" charset="0"/>
                <a:cs typeface="Segoe UI" panose="020B0502040204020203" pitchFamily="34" charset="0"/>
              </a:rPr>
              <a:t>TMQ</a:t>
            </a:r>
            <a:endParaRPr lang="zh-CN" altLang="en-US" sz="1600">
              <a:solidFill>
                <a:srgbClr val="C00000"/>
              </a:solidFill>
              <a:latin typeface="Segoe UI" panose="020B0502040204020203" pitchFamily="34" charset="0"/>
              <a:cs typeface="Segoe UI" panose="020B0502040204020203" pitchFamily="34" charset="0"/>
            </a:endParaRPr>
          </a:p>
        </p:txBody>
      </p:sp>
      <p:sp>
        <p:nvSpPr>
          <p:cNvPr id="31" name="矩形 30"/>
          <p:cNvSpPr/>
          <p:nvPr/>
        </p:nvSpPr>
        <p:spPr>
          <a:xfrm>
            <a:off x="4933994" y="4369135"/>
            <a:ext cx="728084" cy="338554"/>
          </a:xfrm>
          <a:prstGeom prst="rect">
            <a:avLst/>
          </a:prstGeom>
        </p:spPr>
        <p:txBody>
          <a:bodyPr wrap="none">
            <a:spAutoFit/>
          </a:bodyPr>
          <a:lstStyle/>
          <a:p>
            <a:r>
              <a:rPr lang="en-US" altLang="zh-CN" sz="1600">
                <a:solidFill>
                  <a:srgbClr val="C00000"/>
                </a:solidFill>
                <a:latin typeface="Segoe UI" panose="020B0502040204020203" pitchFamily="34" charset="0"/>
                <a:cs typeface="Segoe UI" panose="020B0502040204020203" pitchFamily="34" charset="0"/>
              </a:rPr>
              <a:t>TLMQ</a:t>
            </a:r>
            <a:endParaRPr lang="zh-CN" altLang="en-US" sz="1600">
              <a:solidFill>
                <a:srgbClr val="C00000"/>
              </a:solidFill>
              <a:latin typeface="Segoe UI" panose="020B0502040204020203" pitchFamily="34" charset="0"/>
              <a:cs typeface="Segoe UI" panose="020B0502040204020203" pitchFamily="34" charset="0"/>
            </a:endParaRPr>
          </a:p>
        </p:txBody>
      </p:sp>
      <p:sp>
        <p:nvSpPr>
          <p:cNvPr id="32" name="矩形 31"/>
          <p:cNvSpPr/>
          <p:nvPr/>
        </p:nvSpPr>
        <p:spPr>
          <a:xfrm>
            <a:off x="8068287" y="4338357"/>
            <a:ext cx="469231" cy="369332"/>
          </a:xfrm>
          <a:prstGeom prst="rect">
            <a:avLst/>
          </a:prstGeom>
        </p:spPr>
        <p:txBody>
          <a:bodyPr wrap="none">
            <a:spAutoFit/>
          </a:bodyPr>
          <a:lstStyle/>
          <a:p>
            <a:r>
              <a:rPr lang="en-US" altLang="zh-CN">
                <a:solidFill>
                  <a:srgbClr val="C00000"/>
                </a:solidFill>
                <a:latin typeface="Segoe UI" panose="020B0502040204020203" pitchFamily="34" charset="0"/>
                <a:cs typeface="Segoe UI" panose="020B0502040204020203" pitchFamily="34" charset="0"/>
              </a:rPr>
              <a:t>TQ</a:t>
            </a:r>
            <a:endParaRPr lang="zh-CN" altLang="en-US">
              <a:solidFill>
                <a:srgbClr val="C00000"/>
              </a:solidFill>
              <a:latin typeface="Segoe UI" panose="020B0502040204020203" pitchFamily="34" charset="0"/>
              <a:cs typeface="Segoe UI" panose="020B0502040204020203" pitchFamily="34" charset="0"/>
            </a:endParaRPr>
          </a:p>
        </p:txBody>
      </p:sp>
      <p:sp>
        <p:nvSpPr>
          <p:cNvPr id="35" name="矩形 34"/>
          <p:cNvSpPr/>
          <p:nvPr/>
        </p:nvSpPr>
        <p:spPr>
          <a:xfrm>
            <a:off x="10407848" y="4305572"/>
            <a:ext cx="615233" cy="369332"/>
          </a:xfrm>
          <a:prstGeom prst="rect">
            <a:avLst/>
          </a:prstGeom>
        </p:spPr>
        <p:txBody>
          <a:bodyPr wrap="none">
            <a:spAutoFit/>
          </a:bodyPr>
          <a:lstStyle/>
          <a:p>
            <a:r>
              <a:rPr lang="en-US" altLang="zh-CN">
                <a:solidFill>
                  <a:srgbClr val="C00000"/>
                </a:solidFill>
                <a:latin typeface="Segoe UI" panose="020B0502040204020203" pitchFamily="34" charset="0"/>
                <a:cs typeface="Segoe UI" panose="020B0502040204020203" pitchFamily="34" charset="0"/>
              </a:rPr>
              <a:t>TRQ</a:t>
            </a:r>
            <a:endParaRPr lang="zh-CN" altLang="en-US">
              <a:solidFill>
                <a:srgbClr val="C00000"/>
              </a:solidFill>
              <a:latin typeface="Segoe UI" panose="020B0502040204020203" pitchFamily="34" charset="0"/>
              <a:cs typeface="Segoe UI" panose="020B0502040204020203" pitchFamily="34" charset="0"/>
            </a:endParaRPr>
          </a:p>
        </p:txBody>
      </p:sp>
      <p:sp>
        <p:nvSpPr>
          <p:cNvPr id="44" name="文本框 43"/>
          <p:cNvSpPr txBox="1"/>
          <p:nvPr/>
        </p:nvSpPr>
        <p:spPr>
          <a:xfrm>
            <a:off x="132714" y="4649750"/>
            <a:ext cx="1720229" cy="307777"/>
          </a:xfrm>
          <a:prstGeom prst="rect">
            <a:avLst/>
          </a:prstGeom>
          <a:noFill/>
        </p:spPr>
        <p:txBody>
          <a:bodyPr wrap="square" rtlCol="0">
            <a:spAutoFit/>
          </a:bodyPr>
          <a:lstStyle/>
          <a:p>
            <a:r>
              <a:rPr lang="zh-CN" altLang="en-US" sz="1400">
                <a:latin typeface="Segoe UI" panose="020B0502040204020203" pitchFamily="34" charset="0"/>
                <a:cs typeface="Segoe UI" panose="020B0502040204020203" pitchFamily="34" charset="0"/>
              </a:rPr>
              <a:t>Φ</a:t>
            </a:r>
            <a:r>
              <a:rPr lang="en-US" altLang="zh-CN" sz="1400">
                <a:latin typeface="Segoe UI" panose="020B0502040204020203" pitchFamily="34" charset="0"/>
                <a:cs typeface="Segoe UI" panose="020B0502040204020203" pitchFamily="34" charset="0"/>
              </a:rPr>
              <a:t>135mm x 109mm</a:t>
            </a:r>
          </a:p>
        </p:txBody>
      </p:sp>
      <p:sp>
        <p:nvSpPr>
          <p:cNvPr id="45" name="文本框 44"/>
          <p:cNvSpPr txBox="1"/>
          <p:nvPr/>
        </p:nvSpPr>
        <p:spPr>
          <a:xfrm>
            <a:off x="2060728" y="4649750"/>
            <a:ext cx="1873870" cy="307777"/>
          </a:xfrm>
          <a:prstGeom prst="rect">
            <a:avLst/>
          </a:prstGeom>
          <a:noFill/>
        </p:spPr>
        <p:txBody>
          <a:bodyPr wrap="square" rtlCol="0">
            <a:spAutoFit/>
          </a:bodyPr>
          <a:lstStyle/>
          <a:p>
            <a:r>
              <a:rPr lang="zh-CN" altLang="en-US" sz="1400">
                <a:latin typeface="Segoe UI" panose="020B0502040204020203" pitchFamily="34" charset="0"/>
                <a:cs typeface="Segoe UI" panose="020B0502040204020203" pitchFamily="34" charset="0"/>
              </a:rPr>
              <a:t>Φ</a:t>
            </a:r>
            <a:r>
              <a:rPr lang="en-US" altLang="zh-CN" sz="1400">
                <a:latin typeface="Segoe UI" panose="020B0502040204020203" pitchFamily="34" charset="0"/>
                <a:cs typeface="Segoe UI" panose="020B0502040204020203" pitchFamily="34" charset="0"/>
              </a:rPr>
              <a:t>121.9mm x 99.1mm</a:t>
            </a:r>
          </a:p>
        </p:txBody>
      </p:sp>
      <p:sp>
        <p:nvSpPr>
          <p:cNvPr id="46" name="文本框 45"/>
          <p:cNvSpPr txBox="1"/>
          <p:nvPr/>
        </p:nvSpPr>
        <p:spPr>
          <a:xfrm>
            <a:off x="4287960" y="4649750"/>
            <a:ext cx="1889061" cy="307777"/>
          </a:xfrm>
          <a:prstGeom prst="rect">
            <a:avLst/>
          </a:prstGeom>
          <a:noFill/>
        </p:spPr>
        <p:txBody>
          <a:bodyPr wrap="square" rtlCol="0">
            <a:spAutoFit/>
          </a:bodyPr>
          <a:lstStyle/>
          <a:p>
            <a:r>
              <a:rPr lang="zh-CN" altLang="en-US" sz="1400">
                <a:latin typeface="Segoe UI" panose="020B0502040204020203" pitchFamily="34" charset="0"/>
                <a:cs typeface="Segoe UI" panose="020B0502040204020203" pitchFamily="34" charset="0"/>
              </a:rPr>
              <a:t>Φ</a:t>
            </a:r>
            <a:r>
              <a:rPr lang="en-US" altLang="zh-CN" sz="1400">
                <a:latin typeface="Segoe UI" panose="020B0502040204020203" pitchFamily="34" charset="0"/>
                <a:cs typeface="Segoe UI" panose="020B0502040204020203" pitchFamily="34" charset="0"/>
              </a:rPr>
              <a:t>109.9mm x 88.1mm</a:t>
            </a:r>
          </a:p>
        </p:txBody>
      </p:sp>
      <p:sp>
        <p:nvSpPr>
          <p:cNvPr id="47" name="文本框 46"/>
          <p:cNvSpPr txBox="1"/>
          <p:nvPr/>
        </p:nvSpPr>
        <p:spPr>
          <a:xfrm>
            <a:off x="7314060" y="4649750"/>
            <a:ext cx="1976274" cy="307777"/>
          </a:xfrm>
          <a:prstGeom prst="rect">
            <a:avLst/>
          </a:prstGeom>
          <a:noFill/>
        </p:spPr>
        <p:txBody>
          <a:bodyPr wrap="square" rtlCol="0">
            <a:spAutoFit/>
          </a:bodyPr>
          <a:lstStyle/>
          <a:p>
            <a:r>
              <a:rPr lang="zh-CN" altLang="en-US" sz="1400">
                <a:latin typeface="Segoe UI" panose="020B0502040204020203" pitchFamily="34" charset="0"/>
                <a:cs typeface="Segoe UI" panose="020B0502040204020203" pitchFamily="34" charset="0"/>
              </a:rPr>
              <a:t>Φ</a:t>
            </a:r>
            <a:r>
              <a:rPr lang="en-US" altLang="zh-CN" sz="1400">
                <a:latin typeface="Segoe UI" panose="020B0502040204020203" pitchFamily="34" charset="0"/>
                <a:cs typeface="Segoe UI" panose="020B0502040204020203" pitchFamily="34" charset="0"/>
              </a:rPr>
              <a:t>109.9mm x 100.9mm</a:t>
            </a:r>
          </a:p>
        </p:txBody>
      </p:sp>
      <p:sp>
        <p:nvSpPr>
          <p:cNvPr id="49" name="文本框 48"/>
          <p:cNvSpPr txBox="1"/>
          <p:nvPr/>
        </p:nvSpPr>
        <p:spPr>
          <a:xfrm>
            <a:off x="9783090" y="4616965"/>
            <a:ext cx="1976274" cy="307777"/>
          </a:xfrm>
          <a:prstGeom prst="rect">
            <a:avLst/>
          </a:prstGeom>
          <a:noFill/>
        </p:spPr>
        <p:txBody>
          <a:bodyPr wrap="square" rtlCol="0">
            <a:spAutoFit/>
          </a:bodyPr>
          <a:lstStyle/>
          <a:p>
            <a:r>
              <a:rPr lang="zh-CN" altLang="en-US" sz="1400">
                <a:latin typeface="Segoe UI" panose="020B0502040204020203" pitchFamily="34" charset="0"/>
                <a:cs typeface="Segoe UI" panose="020B0502040204020203" pitchFamily="34" charset="0"/>
              </a:rPr>
              <a:t>Φ</a:t>
            </a:r>
            <a:r>
              <a:rPr lang="en-US" altLang="zh-CN" sz="1400">
                <a:latin typeface="Segoe UI" panose="020B0502040204020203" pitchFamily="34" charset="0"/>
                <a:cs typeface="Segoe UI" panose="020B0502040204020203" pitchFamily="34" charset="0"/>
              </a:rPr>
              <a:t>97.1mm x 93.0mm</a:t>
            </a:r>
          </a:p>
        </p:txBody>
      </p:sp>
      <p:pic>
        <p:nvPicPr>
          <p:cNvPr id="53" name="图片 52"/>
          <p:cNvPicPr>
            <a:picLocks noChangeAspect="1"/>
          </p:cNvPicPr>
          <p:nvPr/>
        </p:nvPicPr>
        <p:blipFill rotWithShape="1">
          <a:blip r:embed="rId2" cstate="print">
            <a:extLst>
              <a:ext uri="{28A0092B-C50C-407E-A947-70E740481C1C}">
                <a14:useLocalDpi xmlns:a14="http://schemas.microsoft.com/office/drawing/2010/main" val="0"/>
              </a:ext>
            </a:extLst>
          </a:blip>
          <a:srcRect l="33939" t="24845" r="33994" b="27503"/>
          <a:stretch/>
        </p:blipFill>
        <p:spPr>
          <a:xfrm>
            <a:off x="10290436" y="3452605"/>
            <a:ext cx="861014" cy="852967"/>
          </a:xfrm>
          <a:prstGeom prst="rect">
            <a:avLst/>
          </a:prstGeom>
          <a:ln>
            <a:noFill/>
          </a:ln>
          <a:effectLst>
            <a:outerShdw blurRad="190500" algn="tl" rotWithShape="0">
              <a:srgbClr val="000000">
                <a:alpha val="70000"/>
              </a:srgbClr>
            </a:outerShdw>
          </a:effectLst>
        </p:spPr>
      </p:pic>
      <p:pic>
        <p:nvPicPr>
          <p:cNvPr id="55" name="图片 54"/>
          <p:cNvPicPr>
            <a:picLocks noChangeAspect="1"/>
          </p:cNvPicPr>
          <p:nvPr/>
        </p:nvPicPr>
        <p:blipFill rotWithShape="1">
          <a:blip r:embed="rId3" cstate="print">
            <a:extLst>
              <a:ext uri="{28A0092B-C50C-407E-A947-70E740481C1C}">
                <a14:useLocalDpi xmlns:a14="http://schemas.microsoft.com/office/drawing/2010/main" val="0"/>
              </a:ext>
            </a:extLst>
          </a:blip>
          <a:srcRect l="32942" t="24357" r="33292" b="24694"/>
          <a:stretch/>
        </p:blipFill>
        <p:spPr>
          <a:xfrm>
            <a:off x="7809710" y="3355979"/>
            <a:ext cx="1040066" cy="1046221"/>
          </a:xfrm>
          <a:prstGeom prst="rect">
            <a:avLst/>
          </a:prstGeom>
          <a:ln>
            <a:noFill/>
          </a:ln>
          <a:effectLst>
            <a:outerShdw blurRad="190500" algn="tl" rotWithShape="0">
              <a:srgbClr val="000000">
                <a:alpha val="70000"/>
              </a:srgbClr>
            </a:outerShdw>
          </a:effectLst>
        </p:spPr>
      </p:pic>
      <p:pic>
        <p:nvPicPr>
          <p:cNvPr id="58" name="图片 57"/>
          <p:cNvPicPr>
            <a:picLocks noChangeAspect="1"/>
          </p:cNvPicPr>
          <p:nvPr/>
        </p:nvPicPr>
        <p:blipFill rotWithShape="1">
          <a:blip r:embed="rId4" cstate="print">
            <a:extLst>
              <a:ext uri="{28A0092B-C50C-407E-A947-70E740481C1C}">
                <a14:useLocalDpi xmlns:a14="http://schemas.microsoft.com/office/drawing/2010/main" val="0"/>
              </a:ext>
            </a:extLst>
          </a:blip>
          <a:srcRect l="33394" t="24875" r="31142" b="25074"/>
          <a:stretch/>
        </p:blipFill>
        <p:spPr>
          <a:xfrm>
            <a:off x="422599" y="3237711"/>
            <a:ext cx="1231794" cy="1158927"/>
          </a:xfrm>
          <a:prstGeom prst="rect">
            <a:avLst/>
          </a:prstGeom>
          <a:ln>
            <a:noFill/>
          </a:ln>
          <a:effectLst>
            <a:outerShdw blurRad="190500" algn="tl" rotWithShape="0">
              <a:srgbClr val="000000">
                <a:alpha val="70000"/>
              </a:srgbClr>
            </a:outerShdw>
          </a:effectLst>
        </p:spPr>
      </p:pic>
      <p:pic>
        <p:nvPicPr>
          <p:cNvPr id="59" name="图片 58"/>
          <p:cNvPicPr>
            <a:picLocks noChangeAspect="1"/>
          </p:cNvPicPr>
          <p:nvPr/>
        </p:nvPicPr>
        <p:blipFill rotWithShape="1">
          <a:blip r:embed="rId5" cstate="print">
            <a:extLst>
              <a:ext uri="{28A0092B-C50C-407E-A947-70E740481C1C}">
                <a14:useLocalDpi xmlns:a14="http://schemas.microsoft.com/office/drawing/2010/main" val="0"/>
              </a:ext>
            </a:extLst>
          </a:blip>
          <a:srcRect l="33394" t="24875" r="31142" b="25074"/>
          <a:stretch/>
        </p:blipFill>
        <p:spPr>
          <a:xfrm>
            <a:off x="2437143" y="3324876"/>
            <a:ext cx="1103133" cy="1037877"/>
          </a:xfrm>
          <a:prstGeom prst="rect">
            <a:avLst/>
          </a:prstGeom>
          <a:ln>
            <a:noFill/>
          </a:ln>
          <a:effectLst>
            <a:outerShdw blurRad="190500" algn="tl" rotWithShape="0">
              <a:srgbClr val="000000">
                <a:alpha val="70000"/>
              </a:srgbClr>
            </a:outerShdw>
          </a:effectLst>
        </p:spPr>
      </p:pic>
      <p:pic>
        <p:nvPicPr>
          <p:cNvPr id="60" name="图片 59"/>
          <p:cNvPicPr>
            <a:picLocks noChangeAspect="1"/>
          </p:cNvPicPr>
          <p:nvPr/>
        </p:nvPicPr>
        <p:blipFill rotWithShape="1">
          <a:blip r:embed="rId6" cstate="print">
            <a:extLst>
              <a:ext uri="{28A0092B-C50C-407E-A947-70E740481C1C}">
                <a14:useLocalDpi xmlns:a14="http://schemas.microsoft.com/office/drawing/2010/main" val="0"/>
              </a:ext>
            </a:extLst>
          </a:blip>
          <a:srcRect l="31726" t="24624" r="32510" b="24577"/>
          <a:stretch/>
        </p:blipFill>
        <p:spPr>
          <a:xfrm>
            <a:off x="4815338" y="3306632"/>
            <a:ext cx="977733" cy="925843"/>
          </a:xfrm>
          <a:prstGeom prst="rect">
            <a:avLst/>
          </a:prstGeom>
          <a:ln>
            <a:noFill/>
          </a:ln>
          <a:effectLst>
            <a:outerShdw blurRad="190500" algn="tl" rotWithShape="0">
              <a:srgbClr val="000000">
                <a:alpha val="70000"/>
              </a:srgbClr>
            </a:outerShdw>
          </a:effectLst>
        </p:spPr>
      </p:pic>
      <p:cxnSp>
        <p:nvCxnSpPr>
          <p:cNvPr id="61" name="直接连接符 60"/>
          <p:cNvCxnSpPr/>
          <p:nvPr/>
        </p:nvCxnSpPr>
        <p:spPr>
          <a:xfrm>
            <a:off x="6963576" y="1755953"/>
            <a:ext cx="0" cy="4784781"/>
          </a:xfrm>
          <a:prstGeom prst="line">
            <a:avLst/>
          </a:prstGeom>
          <a:ln w="19050">
            <a:solidFill>
              <a:schemeClr val="accent1">
                <a:lumMod val="50000"/>
              </a:schemeClr>
            </a:solidFill>
            <a:prstDash val="dash"/>
          </a:ln>
        </p:spPr>
        <p:style>
          <a:lnRef idx="1">
            <a:schemeClr val="accent1"/>
          </a:lnRef>
          <a:fillRef idx="0">
            <a:schemeClr val="accent1"/>
          </a:fillRef>
          <a:effectRef idx="0">
            <a:schemeClr val="accent1"/>
          </a:effectRef>
          <a:fontRef idx="minor">
            <a:schemeClr val="tx1"/>
          </a:fontRef>
        </p:style>
      </p:cxnSp>
      <p:pic>
        <p:nvPicPr>
          <p:cNvPr id="4098" name="Picture 2" descr="https://www.dahuasecurity.com/asset/upload/product/20180723/HAC-HDW1230M_thumb.pn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17550" t="18487" r="16615" b="18516"/>
          <a:stretch/>
        </p:blipFill>
        <p:spPr bwMode="auto">
          <a:xfrm>
            <a:off x="5616370" y="2447782"/>
            <a:ext cx="636336" cy="608908"/>
          </a:xfrm>
          <a:prstGeom prst="rect">
            <a:avLst/>
          </a:prstGeom>
          <a:noFill/>
          <a:extLst>
            <a:ext uri="{909E8E84-426E-40DD-AFC4-6F175D3DCCD1}">
              <a14:hiddenFill xmlns:a14="http://schemas.microsoft.com/office/drawing/2010/main">
                <a:solidFill>
                  <a:srgbClr val="FFFFFF"/>
                </a:solidFill>
              </a14:hiddenFill>
            </a:ext>
          </a:extLst>
        </p:spPr>
      </p:pic>
      <p:sp>
        <p:nvSpPr>
          <p:cNvPr id="40" name="椭圆形标注 39"/>
          <p:cNvSpPr/>
          <p:nvPr/>
        </p:nvSpPr>
        <p:spPr>
          <a:xfrm flipH="1">
            <a:off x="5363323" y="2346961"/>
            <a:ext cx="1101170" cy="1030112"/>
          </a:xfrm>
          <a:prstGeom prst="wedgeEllipseCallout">
            <a:avLst>
              <a:gd name="adj1" fmla="val 46226"/>
              <a:gd name="adj2" fmla="val 61755"/>
            </a:avLst>
          </a:prstGeom>
          <a:noFill/>
          <a:ln>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2" name="文本框 41"/>
          <p:cNvSpPr txBox="1"/>
          <p:nvPr/>
        </p:nvSpPr>
        <p:spPr>
          <a:xfrm>
            <a:off x="5422856" y="2929934"/>
            <a:ext cx="1038169" cy="307777"/>
          </a:xfrm>
          <a:prstGeom prst="rect">
            <a:avLst/>
          </a:prstGeom>
          <a:noFill/>
        </p:spPr>
        <p:txBody>
          <a:bodyPr wrap="none" rtlCol="0">
            <a:spAutoFit/>
          </a:bodyPr>
          <a:lstStyle>
            <a:defPPr>
              <a:defRPr lang="zh-CN"/>
            </a:defPPr>
            <a:lvl1pPr>
              <a:defRPr sz="2400" b="1" i="1">
                <a:solidFill>
                  <a:srgbClr val="C00000"/>
                </a:solidFill>
                <a:latin typeface="Segoe UI" panose="020B0502040204020203" pitchFamily="34" charset="0"/>
                <a:cs typeface="Segoe UI" panose="020B0502040204020203" pitchFamily="34" charset="0"/>
              </a:defRPr>
            </a:lvl1pPr>
          </a:lstStyle>
          <a:p>
            <a:r>
              <a:rPr lang="en-US" altLang="zh-CN" sz="1400"/>
              <a:t>TL Eyeball</a:t>
            </a:r>
            <a:endParaRPr lang="zh-CN" altLang="en-US" sz="1400"/>
          </a:p>
        </p:txBody>
      </p:sp>
      <p:sp>
        <p:nvSpPr>
          <p:cNvPr id="50" name="椭圆形标注 49"/>
          <p:cNvSpPr/>
          <p:nvPr/>
        </p:nvSpPr>
        <p:spPr>
          <a:xfrm flipH="1">
            <a:off x="3015055" y="2276520"/>
            <a:ext cx="1101170" cy="1030112"/>
          </a:xfrm>
          <a:prstGeom prst="wedgeEllipseCallout">
            <a:avLst>
              <a:gd name="adj1" fmla="val 46226"/>
              <a:gd name="adj2" fmla="val 61755"/>
            </a:avLst>
          </a:prstGeom>
          <a:noFill/>
          <a:ln>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1" name="文本框 50"/>
          <p:cNvSpPr txBox="1"/>
          <p:nvPr/>
        </p:nvSpPr>
        <p:spPr>
          <a:xfrm>
            <a:off x="3074588" y="2859493"/>
            <a:ext cx="1091068" cy="307777"/>
          </a:xfrm>
          <a:prstGeom prst="rect">
            <a:avLst/>
          </a:prstGeom>
          <a:noFill/>
        </p:spPr>
        <p:txBody>
          <a:bodyPr wrap="none" rtlCol="0">
            <a:spAutoFit/>
          </a:bodyPr>
          <a:lstStyle>
            <a:defPPr>
              <a:defRPr lang="zh-CN"/>
            </a:defPPr>
            <a:lvl1pPr>
              <a:defRPr sz="2400" b="1" i="1">
                <a:solidFill>
                  <a:srgbClr val="C00000"/>
                </a:solidFill>
                <a:latin typeface="Segoe UI" panose="020B0502040204020203" pitchFamily="34" charset="0"/>
                <a:cs typeface="Segoe UI" panose="020B0502040204020203" pitchFamily="34" charset="0"/>
              </a:defRPr>
            </a:lvl1pPr>
          </a:lstStyle>
          <a:p>
            <a:r>
              <a:rPr lang="en-US" altLang="zh-CN" sz="1400"/>
              <a:t>EM Eyeball</a:t>
            </a:r>
            <a:endParaRPr lang="zh-CN" altLang="en-US" sz="1400"/>
          </a:p>
        </p:txBody>
      </p:sp>
      <p:pic>
        <p:nvPicPr>
          <p:cNvPr id="4100" name="Picture 4" descr="https://www.dahuasecurity.com/asset/upload/product/20180723/HAC-HDW1230EM-A_thumb.png"/>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18583" t="19467" r="17683" b="18400"/>
          <a:stretch/>
        </p:blipFill>
        <p:spPr bwMode="auto">
          <a:xfrm>
            <a:off x="3309291" y="2332226"/>
            <a:ext cx="603375" cy="588228"/>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https://www.dahuasecurity.com/asset/upload/product/20180723/HAC-HDW1230SL_thumb.png"/>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17517" t="19200" r="17150" b="18667"/>
          <a:stretch/>
        </p:blipFill>
        <p:spPr bwMode="auto">
          <a:xfrm>
            <a:off x="11110893" y="2490760"/>
            <a:ext cx="610643" cy="580734"/>
          </a:xfrm>
          <a:prstGeom prst="rect">
            <a:avLst/>
          </a:prstGeom>
          <a:noFill/>
          <a:extLst>
            <a:ext uri="{909E8E84-426E-40DD-AFC4-6F175D3DCCD1}">
              <a14:hiddenFill xmlns:a14="http://schemas.microsoft.com/office/drawing/2010/main">
                <a:solidFill>
                  <a:srgbClr val="FFFFFF"/>
                </a:solidFill>
              </a14:hiddenFill>
            </a:ext>
          </a:extLst>
        </p:spPr>
      </p:pic>
      <p:sp>
        <p:nvSpPr>
          <p:cNvPr id="56" name="椭圆形标注 55"/>
          <p:cNvSpPr/>
          <p:nvPr/>
        </p:nvSpPr>
        <p:spPr>
          <a:xfrm flipH="1">
            <a:off x="10837598" y="2417397"/>
            <a:ext cx="1101170" cy="1030112"/>
          </a:xfrm>
          <a:prstGeom prst="wedgeEllipseCallout">
            <a:avLst>
              <a:gd name="adj1" fmla="val 46226"/>
              <a:gd name="adj2" fmla="val 61755"/>
            </a:avLst>
          </a:prstGeom>
          <a:noFill/>
          <a:ln>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4" name="文本框 63"/>
          <p:cNvSpPr txBox="1"/>
          <p:nvPr/>
        </p:nvSpPr>
        <p:spPr>
          <a:xfrm>
            <a:off x="10897131" y="3000370"/>
            <a:ext cx="1028551" cy="307777"/>
          </a:xfrm>
          <a:prstGeom prst="rect">
            <a:avLst/>
          </a:prstGeom>
          <a:noFill/>
        </p:spPr>
        <p:txBody>
          <a:bodyPr wrap="none" rtlCol="0">
            <a:spAutoFit/>
          </a:bodyPr>
          <a:lstStyle>
            <a:defPPr>
              <a:defRPr lang="zh-CN"/>
            </a:defPPr>
            <a:lvl1pPr>
              <a:defRPr sz="2400" b="1" i="1">
                <a:solidFill>
                  <a:srgbClr val="C00000"/>
                </a:solidFill>
                <a:latin typeface="Segoe UI" panose="020B0502040204020203" pitchFamily="34" charset="0"/>
                <a:cs typeface="Segoe UI" panose="020B0502040204020203" pitchFamily="34" charset="0"/>
              </a:defRPr>
            </a:lvl1pPr>
          </a:lstStyle>
          <a:p>
            <a:r>
              <a:rPr lang="en-US" altLang="zh-CN" sz="1400"/>
              <a:t>SL Eyeball</a:t>
            </a:r>
            <a:endParaRPr lang="zh-CN" altLang="en-US" sz="1400"/>
          </a:p>
        </p:txBody>
      </p:sp>
      <p:pic>
        <p:nvPicPr>
          <p:cNvPr id="4104" name="Picture 8" descr="https://www.dahuasecurity.com/asset/upload/uploads/image/20190520/DH_HAC_HDW1230TL(-A)_Image_thumb.png"/>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25391" t="24708" r="23409" b="24892"/>
          <a:stretch/>
        </p:blipFill>
        <p:spPr bwMode="auto">
          <a:xfrm>
            <a:off x="8675274" y="2528611"/>
            <a:ext cx="589022" cy="579818"/>
          </a:xfrm>
          <a:prstGeom prst="rect">
            <a:avLst/>
          </a:prstGeom>
          <a:noFill/>
          <a:extLst>
            <a:ext uri="{909E8E84-426E-40DD-AFC4-6F175D3DCCD1}">
              <a14:hiddenFill xmlns:a14="http://schemas.microsoft.com/office/drawing/2010/main">
                <a:solidFill>
                  <a:srgbClr val="FFFFFF"/>
                </a:solidFill>
              </a14:hiddenFill>
            </a:ext>
          </a:extLst>
        </p:spPr>
      </p:pic>
      <p:sp>
        <p:nvSpPr>
          <p:cNvPr id="66" name="椭圆形标注 65"/>
          <p:cNvSpPr/>
          <p:nvPr/>
        </p:nvSpPr>
        <p:spPr>
          <a:xfrm flipH="1">
            <a:off x="8407807" y="2426865"/>
            <a:ext cx="1101170" cy="1030112"/>
          </a:xfrm>
          <a:prstGeom prst="wedgeEllipseCallout">
            <a:avLst>
              <a:gd name="adj1" fmla="val 46226"/>
              <a:gd name="adj2" fmla="val 61755"/>
            </a:avLst>
          </a:prstGeom>
          <a:noFill/>
          <a:ln>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7" name="文本框 66"/>
          <p:cNvSpPr txBox="1"/>
          <p:nvPr/>
        </p:nvSpPr>
        <p:spPr>
          <a:xfrm>
            <a:off x="8467340" y="3009838"/>
            <a:ext cx="1038169" cy="307777"/>
          </a:xfrm>
          <a:prstGeom prst="rect">
            <a:avLst/>
          </a:prstGeom>
          <a:noFill/>
        </p:spPr>
        <p:txBody>
          <a:bodyPr wrap="none" rtlCol="0">
            <a:spAutoFit/>
          </a:bodyPr>
          <a:lstStyle>
            <a:defPPr>
              <a:defRPr lang="zh-CN"/>
            </a:defPPr>
            <a:lvl1pPr>
              <a:defRPr sz="2400" b="1" i="1">
                <a:solidFill>
                  <a:srgbClr val="C00000"/>
                </a:solidFill>
                <a:latin typeface="Segoe UI" panose="020B0502040204020203" pitchFamily="34" charset="0"/>
                <a:cs typeface="Segoe UI" panose="020B0502040204020203" pitchFamily="34" charset="0"/>
              </a:defRPr>
            </a:lvl1pPr>
          </a:lstStyle>
          <a:p>
            <a:r>
              <a:rPr lang="en-US" altLang="zh-CN" sz="1400"/>
              <a:t>TL Eyeball</a:t>
            </a:r>
            <a:endParaRPr lang="zh-CN" altLang="en-US" sz="1400"/>
          </a:p>
        </p:txBody>
      </p:sp>
      <p:sp>
        <p:nvSpPr>
          <p:cNvPr id="3" name="文本框 2"/>
          <p:cNvSpPr txBox="1"/>
          <p:nvPr/>
        </p:nvSpPr>
        <p:spPr>
          <a:xfrm>
            <a:off x="948348" y="3202090"/>
            <a:ext cx="1454903" cy="307777"/>
          </a:xfrm>
          <a:prstGeom prst="rect">
            <a:avLst/>
          </a:prstGeom>
          <a:noFill/>
        </p:spPr>
        <p:txBody>
          <a:bodyPr wrap="square" rtlCol="0">
            <a:spAutoFit/>
          </a:bodyPr>
          <a:lstStyle/>
          <a:p>
            <a:r>
              <a:rPr lang="en-US" altLang="zh-CN" sz="1400" b="1" i="1">
                <a:solidFill>
                  <a:srgbClr val="C00000"/>
                </a:solidFill>
                <a:latin typeface="Segoe UI" panose="020B0502040204020203" pitchFamily="34" charset="0"/>
                <a:cs typeface="Segoe UI" panose="020B0502040204020203" pitchFamily="34" charset="0"/>
              </a:rPr>
              <a:t>New Casing</a:t>
            </a:r>
            <a:endParaRPr lang="zh-CN" altLang="en-US" sz="1400" b="1" i="1">
              <a:solidFill>
                <a:srgbClr val="C00000"/>
              </a:solidFill>
              <a:latin typeface="Segoe UI" panose="020B0502040204020203" pitchFamily="34" charset="0"/>
              <a:cs typeface="Segoe UI" panose="020B0502040204020203" pitchFamily="34" charset="0"/>
            </a:endParaRPr>
          </a:p>
        </p:txBody>
      </p:sp>
      <p:sp>
        <p:nvSpPr>
          <p:cNvPr id="70" name="文本框 69"/>
          <p:cNvSpPr txBox="1"/>
          <p:nvPr/>
        </p:nvSpPr>
        <p:spPr>
          <a:xfrm>
            <a:off x="1077299" y="5206657"/>
            <a:ext cx="2941153" cy="1384995"/>
          </a:xfrm>
          <a:prstGeom prst="rect">
            <a:avLst/>
          </a:prstGeom>
          <a:noFill/>
        </p:spPr>
        <p:txBody>
          <a:bodyPr wrap="square" rtlCol="0">
            <a:spAutoFit/>
          </a:bodyPr>
          <a:lstStyle/>
          <a:p>
            <a:pPr marL="285750" indent="-285750">
              <a:buFont typeface="Wingdings" panose="05000000000000000000" pitchFamily="2" charset="2"/>
              <a:buChar char="Ø"/>
            </a:pPr>
            <a:r>
              <a:rPr lang="vi-VN" altLang="zh-CN" sz="1400" smtClean="0">
                <a:latin typeface="Segoe UI" panose="020B0502040204020203" pitchFamily="34" charset="0"/>
                <a:cs typeface="Segoe UI" panose="020B0502040204020203" pitchFamily="34" charset="0"/>
              </a:rPr>
              <a:t>Lắp đặt nhanh tiết kiệm</a:t>
            </a:r>
          </a:p>
          <a:p>
            <a:r>
              <a:rPr lang="vi-VN" altLang="zh-CN" sz="1400">
                <a:latin typeface="Segoe UI" panose="020B0502040204020203" pitchFamily="34" charset="0"/>
                <a:cs typeface="Segoe UI" panose="020B0502040204020203" pitchFamily="34" charset="0"/>
              </a:rPr>
              <a:t> </a:t>
            </a:r>
            <a:r>
              <a:rPr lang="vi-VN" altLang="zh-CN" sz="1400" smtClean="0">
                <a:latin typeface="Segoe UI" panose="020B0502040204020203" pitchFamily="34" charset="0"/>
                <a:cs typeface="Segoe UI" panose="020B0502040204020203" pitchFamily="34" charset="0"/>
              </a:rPr>
              <a:t>     thời gian lắp đặt</a:t>
            </a:r>
            <a:endParaRPr lang="en-US" altLang="zh-CN" sz="1400">
              <a:latin typeface="Segoe UI" panose="020B0502040204020203" pitchFamily="34" charset="0"/>
              <a:cs typeface="Segoe UI" panose="020B0502040204020203" pitchFamily="34" charset="0"/>
            </a:endParaRPr>
          </a:p>
          <a:p>
            <a:pPr marL="285750" indent="-285750">
              <a:buFont typeface="Wingdings" panose="05000000000000000000" pitchFamily="2" charset="2"/>
              <a:buChar char="Ø"/>
            </a:pPr>
            <a:r>
              <a:rPr lang="vi-VN" altLang="zh-CN" sz="1400">
                <a:latin typeface="Segoe UI" panose="020B0502040204020203" pitchFamily="34" charset="0"/>
                <a:cs typeface="Segoe UI" panose="020B0502040204020203" pitchFamily="34" charset="0"/>
              </a:rPr>
              <a:t>Nâng cấp </a:t>
            </a:r>
            <a:r>
              <a:rPr lang="vi-VN" altLang="zh-CN" sz="1400" smtClean="0">
                <a:latin typeface="Segoe UI" panose="020B0502040204020203" pitchFamily="34" charset="0"/>
                <a:cs typeface="Segoe UI" panose="020B0502040204020203" pitchFamily="34" charset="0"/>
              </a:rPr>
              <a:t>hồng ngoại từ 5</a:t>
            </a:r>
            <a:r>
              <a:rPr lang="en-US" altLang="zh-CN" sz="1400" smtClean="0">
                <a:latin typeface="Segoe UI" panose="020B0502040204020203" pitchFamily="34" charset="0"/>
                <a:cs typeface="Segoe UI" panose="020B0502040204020203" pitchFamily="34" charset="0"/>
              </a:rPr>
              <a:t>0m </a:t>
            </a:r>
            <a:r>
              <a:rPr lang="vi-VN" altLang="zh-CN" sz="1400">
                <a:latin typeface="Segoe UI" panose="020B0502040204020203" pitchFamily="34" charset="0"/>
                <a:cs typeface="Segoe UI" panose="020B0502040204020203" pitchFamily="34" charset="0"/>
              </a:rPr>
              <a:t>lên </a:t>
            </a:r>
            <a:r>
              <a:rPr lang="vi-VN" altLang="zh-CN" sz="1400" smtClean="0">
                <a:latin typeface="Segoe UI" panose="020B0502040204020203" pitchFamily="34" charset="0"/>
                <a:cs typeface="Segoe UI" panose="020B0502040204020203" pitchFamily="34" charset="0"/>
              </a:rPr>
              <a:t>6</a:t>
            </a:r>
            <a:r>
              <a:rPr lang="en-US" altLang="zh-CN" sz="1400" smtClean="0">
                <a:latin typeface="Segoe UI" panose="020B0502040204020203" pitchFamily="34" charset="0"/>
                <a:cs typeface="Segoe UI" panose="020B0502040204020203" pitchFamily="34" charset="0"/>
              </a:rPr>
              <a:t>0m</a:t>
            </a:r>
            <a:endParaRPr lang="en-US" altLang="zh-CN" sz="1400">
              <a:latin typeface="Segoe UI" panose="020B0502040204020203" pitchFamily="34" charset="0"/>
              <a:cs typeface="Segoe UI" panose="020B0502040204020203" pitchFamily="34" charset="0"/>
            </a:endParaRPr>
          </a:p>
          <a:p>
            <a:pPr marL="285750" indent="-285750">
              <a:buFont typeface="Wingdings" panose="05000000000000000000" pitchFamily="2" charset="2"/>
              <a:buChar char="Ø"/>
            </a:pPr>
            <a:r>
              <a:rPr lang="vi-VN" sz="1400">
                <a:latin typeface="Segoe UI" panose="020B0502040204020203" pitchFamily="34" charset="0"/>
                <a:cs typeface="Segoe UI" panose="020B0502040204020203" pitchFamily="34" charset="0"/>
              </a:rPr>
              <a:t>Nâng cấp </a:t>
            </a:r>
            <a:r>
              <a:rPr lang="en-US" sz="1400" err="1">
                <a:latin typeface="Segoe UI" panose="020B0502040204020203" pitchFamily="34" charset="0"/>
                <a:cs typeface="Segoe UI" panose="020B0502040204020203" pitchFamily="34" charset="0"/>
              </a:rPr>
              <a:t>mặt</a:t>
            </a:r>
            <a:r>
              <a:rPr lang="en-US" sz="1400">
                <a:latin typeface="Segoe UI" panose="020B0502040204020203" pitchFamily="34" charset="0"/>
                <a:cs typeface="Segoe UI" panose="020B0502040204020203" pitchFamily="34" charset="0"/>
              </a:rPr>
              <a:t> </a:t>
            </a:r>
            <a:r>
              <a:rPr lang="en-US" sz="1400" err="1">
                <a:latin typeface="Segoe UI" panose="020B0502040204020203" pitchFamily="34" charset="0"/>
                <a:cs typeface="Segoe UI" panose="020B0502040204020203" pitchFamily="34" charset="0"/>
              </a:rPr>
              <a:t>trước</a:t>
            </a:r>
            <a:r>
              <a:rPr lang="vi-VN" sz="1400">
                <a:latin typeface="Segoe UI" panose="020B0502040204020203" pitchFamily="34" charset="0"/>
                <a:cs typeface="Segoe UI" panose="020B0502040204020203" pitchFamily="34" charset="0"/>
              </a:rPr>
              <a:t> tròn thành vuông </a:t>
            </a:r>
            <a:endParaRPr lang="en-US" sz="1400">
              <a:latin typeface="Segoe UI" panose="020B0502040204020203" pitchFamily="34" charset="0"/>
              <a:cs typeface="Segoe UI" panose="020B0502040204020203" pitchFamily="34" charset="0"/>
            </a:endParaRPr>
          </a:p>
        </p:txBody>
      </p:sp>
      <p:sp>
        <p:nvSpPr>
          <p:cNvPr id="71" name="文本框 70"/>
          <p:cNvSpPr txBox="1"/>
          <p:nvPr/>
        </p:nvSpPr>
        <p:spPr>
          <a:xfrm>
            <a:off x="4173656" y="5238142"/>
            <a:ext cx="2634716" cy="1200329"/>
          </a:xfrm>
          <a:prstGeom prst="rect">
            <a:avLst/>
          </a:prstGeom>
          <a:noFill/>
        </p:spPr>
        <p:txBody>
          <a:bodyPr wrap="square" rtlCol="0">
            <a:spAutoFit/>
          </a:bodyPr>
          <a:lstStyle/>
          <a:p>
            <a:pPr marL="285750" indent="-285750">
              <a:buFont typeface="Wingdings" panose="05000000000000000000" pitchFamily="2" charset="2"/>
              <a:buChar char="Ø"/>
            </a:pPr>
            <a:r>
              <a:rPr lang="vi-VN" altLang="zh-CN" sz="1400">
                <a:latin typeface="Segoe UI" panose="020B0502040204020203" pitchFamily="34" charset="0"/>
                <a:cs typeface="Segoe UI" panose="020B0502040204020203" pitchFamily="34" charset="0"/>
              </a:rPr>
              <a:t>Lắp đặt nhanh tiết kiệm thời gian lắp đặt</a:t>
            </a:r>
            <a:endParaRPr lang="en-US" altLang="zh-CN" sz="1400">
              <a:latin typeface="Segoe UI" panose="020B0502040204020203" pitchFamily="34" charset="0"/>
              <a:cs typeface="Segoe UI" panose="020B0502040204020203" pitchFamily="34" charset="0"/>
            </a:endParaRPr>
          </a:p>
          <a:p>
            <a:pPr marL="285750" indent="-285750">
              <a:buFont typeface="Wingdings" panose="05000000000000000000" pitchFamily="2" charset="2"/>
              <a:buChar char="Ø"/>
            </a:pPr>
            <a:r>
              <a:rPr lang="vi-VN" altLang="zh-CN" sz="1400">
                <a:latin typeface="Segoe UI" panose="020B0502040204020203" pitchFamily="34" charset="0"/>
                <a:cs typeface="Segoe UI" panose="020B0502040204020203" pitchFamily="34" charset="0"/>
              </a:rPr>
              <a:t>Tích hợp míc</a:t>
            </a:r>
            <a:endParaRPr lang="en-US" altLang="zh-CN" sz="1400">
              <a:latin typeface="Segoe UI" panose="020B0502040204020203" pitchFamily="34" charset="0"/>
              <a:cs typeface="Segoe UI" panose="020B0502040204020203" pitchFamily="34" charset="0"/>
            </a:endParaRPr>
          </a:p>
          <a:p>
            <a:pPr marL="285750" indent="-285750">
              <a:buFont typeface="Wingdings" panose="05000000000000000000" pitchFamily="2" charset="2"/>
              <a:buChar char="Ø"/>
            </a:pPr>
            <a:r>
              <a:rPr lang="vi-VN" sz="1400">
                <a:latin typeface="Segoe UI" panose="020B0502040204020203" pitchFamily="34" charset="0"/>
                <a:cs typeface="Segoe UI" panose="020B0502040204020203" pitchFamily="34" charset="0"/>
              </a:rPr>
              <a:t>Nâng cấp </a:t>
            </a:r>
            <a:r>
              <a:rPr lang="en-US" sz="1400" err="1">
                <a:latin typeface="Segoe UI" panose="020B0502040204020203" pitchFamily="34" charset="0"/>
                <a:cs typeface="Segoe UI" panose="020B0502040204020203" pitchFamily="34" charset="0"/>
              </a:rPr>
              <a:t>mặt</a:t>
            </a:r>
            <a:r>
              <a:rPr lang="en-US" sz="1400">
                <a:latin typeface="Segoe UI" panose="020B0502040204020203" pitchFamily="34" charset="0"/>
                <a:cs typeface="Segoe UI" panose="020B0502040204020203" pitchFamily="34" charset="0"/>
              </a:rPr>
              <a:t> </a:t>
            </a:r>
            <a:r>
              <a:rPr lang="en-US" sz="1400" err="1">
                <a:latin typeface="Segoe UI" panose="020B0502040204020203" pitchFamily="34" charset="0"/>
                <a:cs typeface="Segoe UI" panose="020B0502040204020203" pitchFamily="34" charset="0"/>
              </a:rPr>
              <a:t>trước</a:t>
            </a:r>
            <a:r>
              <a:rPr lang="vi-VN" sz="1400">
                <a:latin typeface="Segoe UI" panose="020B0502040204020203" pitchFamily="34" charset="0"/>
                <a:cs typeface="Segoe UI" panose="020B0502040204020203" pitchFamily="34" charset="0"/>
              </a:rPr>
              <a:t> tròn thành vuông </a:t>
            </a:r>
            <a:endParaRPr lang="en-US" sz="1400">
              <a:latin typeface="Segoe UI" panose="020B0502040204020203" pitchFamily="34" charset="0"/>
              <a:cs typeface="Segoe UI" panose="020B0502040204020203" pitchFamily="34" charset="0"/>
            </a:endParaRPr>
          </a:p>
        </p:txBody>
      </p:sp>
      <p:sp>
        <p:nvSpPr>
          <p:cNvPr id="72" name="文本框 71"/>
          <p:cNvSpPr txBox="1"/>
          <p:nvPr/>
        </p:nvSpPr>
        <p:spPr>
          <a:xfrm>
            <a:off x="7163011" y="5206657"/>
            <a:ext cx="2234989" cy="954107"/>
          </a:xfrm>
          <a:prstGeom prst="rect">
            <a:avLst/>
          </a:prstGeom>
          <a:noFill/>
        </p:spPr>
        <p:txBody>
          <a:bodyPr wrap="square" rtlCol="0">
            <a:spAutoFit/>
          </a:bodyPr>
          <a:lstStyle/>
          <a:p>
            <a:pPr marL="285750" indent="-285750">
              <a:buFont typeface="Wingdings" panose="05000000000000000000" pitchFamily="2" charset="2"/>
              <a:buChar char="Ø"/>
            </a:pPr>
            <a:r>
              <a:rPr lang="vi-VN" altLang="zh-CN" sz="1400">
                <a:latin typeface="Segoe UI" panose="020B0502040204020203" pitchFamily="34" charset="0"/>
                <a:cs typeface="Segoe UI" panose="020B0502040204020203" pitchFamily="34" charset="0"/>
              </a:rPr>
              <a:t>Lắp đặt nhanh tiết kiệm thời gian lắp đặt</a:t>
            </a:r>
            <a:endParaRPr lang="en-US" altLang="zh-CN" sz="1400">
              <a:latin typeface="Segoe UI" panose="020B0502040204020203" pitchFamily="34" charset="0"/>
              <a:cs typeface="Segoe UI" panose="020B0502040204020203" pitchFamily="34" charset="0"/>
            </a:endParaRPr>
          </a:p>
          <a:p>
            <a:pPr marL="285750" indent="-285750">
              <a:buFont typeface="Wingdings" panose="05000000000000000000" pitchFamily="2" charset="2"/>
              <a:buChar char="Ø"/>
            </a:pPr>
            <a:r>
              <a:rPr lang="vi-VN" altLang="zh-CN" sz="1400">
                <a:latin typeface="Segoe UI" panose="020B0502040204020203" pitchFamily="34" charset="0"/>
                <a:cs typeface="Segoe UI" panose="020B0502040204020203" pitchFamily="34" charset="0"/>
              </a:rPr>
              <a:t>Nâng cấp hồng ngoại từ </a:t>
            </a:r>
            <a:r>
              <a:rPr lang="vi-VN" altLang="zh-CN" sz="1400" smtClean="0">
                <a:latin typeface="Segoe UI" panose="020B0502040204020203" pitchFamily="34" charset="0"/>
                <a:cs typeface="Segoe UI" panose="020B0502040204020203" pitchFamily="34" charset="0"/>
              </a:rPr>
              <a:t>3</a:t>
            </a:r>
            <a:r>
              <a:rPr lang="en-US" altLang="zh-CN" sz="1400" smtClean="0">
                <a:latin typeface="Segoe UI" panose="020B0502040204020203" pitchFamily="34" charset="0"/>
                <a:cs typeface="Segoe UI" panose="020B0502040204020203" pitchFamily="34" charset="0"/>
              </a:rPr>
              <a:t>0m </a:t>
            </a:r>
            <a:r>
              <a:rPr lang="vi-VN" altLang="zh-CN" sz="1400">
                <a:latin typeface="Segoe UI" panose="020B0502040204020203" pitchFamily="34" charset="0"/>
                <a:cs typeface="Segoe UI" panose="020B0502040204020203" pitchFamily="34" charset="0"/>
              </a:rPr>
              <a:t>lên </a:t>
            </a:r>
            <a:r>
              <a:rPr lang="vi-VN" altLang="zh-CN" sz="1400" smtClean="0">
                <a:latin typeface="Segoe UI" panose="020B0502040204020203" pitchFamily="34" charset="0"/>
                <a:cs typeface="Segoe UI" panose="020B0502040204020203" pitchFamily="34" charset="0"/>
              </a:rPr>
              <a:t>4</a:t>
            </a:r>
            <a:r>
              <a:rPr lang="en-US" altLang="zh-CN" sz="1400" smtClean="0">
                <a:latin typeface="Segoe UI" panose="020B0502040204020203" pitchFamily="34" charset="0"/>
                <a:cs typeface="Segoe UI" panose="020B0502040204020203" pitchFamily="34" charset="0"/>
              </a:rPr>
              <a:t>0m</a:t>
            </a:r>
            <a:endParaRPr lang="en-US" altLang="zh-CN" sz="1400">
              <a:latin typeface="Segoe UI" panose="020B0502040204020203" pitchFamily="34" charset="0"/>
              <a:cs typeface="Segoe UI" panose="020B0502040204020203" pitchFamily="34" charset="0"/>
            </a:endParaRPr>
          </a:p>
        </p:txBody>
      </p:sp>
      <p:sp>
        <p:nvSpPr>
          <p:cNvPr id="73" name="文本框 72"/>
          <p:cNvSpPr txBox="1"/>
          <p:nvPr/>
        </p:nvSpPr>
        <p:spPr>
          <a:xfrm>
            <a:off x="9496313" y="5139598"/>
            <a:ext cx="2768561" cy="1600438"/>
          </a:xfrm>
          <a:prstGeom prst="rect">
            <a:avLst/>
          </a:prstGeom>
          <a:noFill/>
        </p:spPr>
        <p:txBody>
          <a:bodyPr wrap="square" rtlCol="0">
            <a:spAutoFit/>
          </a:bodyPr>
          <a:lstStyle/>
          <a:p>
            <a:pPr marL="285750" indent="-285750">
              <a:buFont typeface="Wingdings" panose="05000000000000000000" pitchFamily="2" charset="2"/>
              <a:buChar char="Ø"/>
            </a:pPr>
            <a:r>
              <a:rPr lang="vi-VN" altLang="zh-CN" sz="1400">
                <a:latin typeface="Segoe UI" panose="020B0502040204020203" pitchFamily="34" charset="0"/>
                <a:cs typeface="Segoe UI" panose="020B0502040204020203" pitchFamily="34" charset="0"/>
              </a:rPr>
              <a:t>Lắp đặt nhanh tiết kiệm thời gian lắp đặt</a:t>
            </a:r>
            <a:endParaRPr lang="en-US" altLang="zh-CN" sz="1400">
              <a:latin typeface="Segoe UI" panose="020B0502040204020203" pitchFamily="34" charset="0"/>
              <a:cs typeface="Segoe UI" panose="020B0502040204020203" pitchFamily="34" charset="0"/>
            </a:endParaRPr>
          </a:p>
          <a:p>
            <a:pPr marL="285750" indent="-285750">
              <a:buFont typeface="Wingdings" panose="05000000000000000000" pitchFamily="2" charset="2"/>
              <a:buChar char="Ø"/>
            </a:pPr>
            <a:r>
              <a:rPr lang="vi-VN" altLang="zh-CN" sz="1400">
                <a:latin typeface="Segoe UI" panose="020B0502040204020203" pitchFamily="34" charset="0"/>
                <a:cs typeface="Segoe UI" panose="020B0502040204020203" pitchFamily="34" charset="0"/>
              </a:rPr>
              <a:t>Tích hợp míc</a:t>
            </a:r>
            <a:endParaRPr lang="en-US" altLang="zh-CN" sz="1400">
              <a:latin typeface="Segoe UI" panose="020B0502040204020203" pitchFamily="34" charset="0"/>
              <a:cs typeface="Segoe UI" panose="020B0502040204020203" pitchFamily="34" charset="0"/>
            </a:endParaRPr>
          </a:p>
          <a:p>
            <a:pPr marL="285750" indent="-285750">
              <a:buFont typeface="Wingdings" panose="05000000000000000000" pitchFamily="2" charset="2"/>
              <a:buChar char="Ø"/>
            </a:pPr>
            <a:r>
              <a:rPr lang="vi-VN" altLang="zh-CN" sz="1400">
                <a:latin typeface="Segoe UI" panose="020B0502040204020203" pitchFamily="34" charset="0"/>
                <a:cs typeface="Segoe UI" panose="020B0502040204020203" pitchFamily="34" charset="0"/>
              </a:rPr>
              <a:t>Nâng cấp hồng ngoại từ </a:t>
            </a:r>
            <a:r>
              <a:rPr lang="vi-VN" altLang="zh-CN" sz="1400" smtClean="0">
                <a:latin typeface="Segoe UI" panose="020B0502040204020203" pitchFamily="34" charset="0"/>
                <a:cs typeface="Segoe UI" panose="020B0502040204020203" pitchFamily="34" charset="0"/>
              </a:rPr>
              <a:t>2</a:t>
            </a:r>
            <a:r>
              <a:rPr lang="en-US" altLang="zh-CN" sz="1400" smtClean="0">
                <a:latin typeface="Segoe UI" panose="020B0502040204020203" pitchFamily="34" charset="0"/>
                <a:cs typeface="Segoe UI" panose="020B0502040204020203" pitchFamily="34" charset="0"/>
              </a:rPr>
              <a:t>0m </a:t>
            </a:r>
            <a:r>
              <a:rPr lang="vi-VN" altLang="zh-CN" sz="1400">
                <a:latin typeface="Segoe UI" panose="020B0502040204020203" pitchFamily="34" charset="0"/>
                <a:cs typeface="Segoe UI" panose="020B0502040204020203" pitchFamily="34" charset="0"/>
              </a:rPr>
              <a:t>lên </a:t>
            </a:r>
            <a:r>
              <a:rPr lang="vi-VN" altLang="zh-CN" sz="1400" smtClean="0">
                <a:latin typeface="Segoe UI" panose="020B0502040204020203" pitchFamily="34" charset="0"/>
                <a:cs typeface="Segoe UI" panose="020B0502040204020203" pitchFamily="34" charset="0"/>
              </a:rPr>
              <a:t>25</a:t>
            </a:r>
            <a:r>
              <a:rPr lang="en-US" altLang="zh-CN" sz="1400" smtClean="0">
                <a:latin typeface="Segoe UI" panose="020B0502040204020203" pitchFamily="34" charset="0"/>
                <a:cs typeface="Segoe UI" panose="020B0502040204020203" pitchFamily="34" charset="0"/>
              </a:rPr>
              <a:t>m</a:t>
            </a:r>
            <a:endParaRPr lang="en-US" altLang="zh-CN" sz="1400">
              <a:latin typeface="Segoe UI" panose="020B0502040204020203" pitchFamily="34" charset="0"/>
              <a:cs typeface="Segoe UI" panose="020B0502040204020203" pitchFamily="34" charset="0"/>
            </a:endParaRPr>
          </a:p>
          <a:p>
            <a:pPr marL="285750" indent="-285750">
              <a:buFont typeface="Wingdings" panose="05000000000000000000" pitchFamily="2" charset="2"/>
              <a:buChar char="Ø"/>
            </a:pPr>
            <a:r>
              <a:rPr lang="vi-VN" sz="1400" smtClean="0">
                <a:latin typeface="Segoe UI" panose="020B0502040204020203" pitchFamily="34" charset="0"/>
                <a:cs typeface="Segoe UI" panose="020B0502040204020203" pitchFamily="34" charset="0"/>
              </a:rPr>
              <a:t>Nâng </a:t>
            </a:r>
            <a:r>
              <a:rPr lang="vi-VN" sz="1400">
                <a:latin typeface="Segoe UI" panose="020B0502040204020203" pitchFamily="34" charset="0"/>
                <a:cs typeface="Segoe UI" panose="020B0502040204020203" pitchFamily="34" charset="0"/>
              </a:rPr>
              <a:t>cấp </a:t>
            </a:r>
            <a:r>
              <a:rPr lang="en-US" sz="1400" err="1">
                <a:latin typeface="Segoe UI" panose="020B0502040204020203" pitchFamily="34" charset="0"/>
                <a:cs typeface="Segoe UI" panose="020B0502040204020203" pitchFamily="34" charset="0"/>
              </a:rPr>
              <a:t>mặt</a:t>
            </a:r>
            <a:r>
              <a:rPr lang="en-US" sz="1400">
                <a:latin typeface="Segoe UI" panose="020B0502040204020203" pitchFamily="34" charset="0"/>
                <a:cs typeface="Segoe UI" panose="020B0502040204020203" pitchFamily="34" charset="0"/>
              </a:rPr>
              <a:t> </a:t>
            </a:r>
            <a:r>
              <a:rPr lang="en-US" sz="1400" err="1">
                <a:latin typeface="Segoe UI" panose="020B0502040204020203" pitchFamily="34" charset="0"/>
                <a:cs typeface="Segoe UI" panose="020B0502040204020203" pitchFamily="34" charset="0"/>
              </a:rPr>
              <a:t>trước</a:t>
            </a:r>
            <a:r>
              <a:rPr lang="vi-VN" sz="1400">
                <a:latin typeface="Segoe UI" panose="020B0502040204020203" pitchFamily="34" charset="0"/>
                <a:cs typeface="Segoe UI" panose="020B0502040204020203" pitchFamily="34" charset="0"/>
              </a:rPr>
              <a:t> tròn thành vuông </a:t>
            </a:r>
            <a:endParaRPr lang="en-US" sz="1400">
              <a:latin typeface="Segoe UI" panose="020B0502040204020203" pitchFamily="34" charset="0"/>
              <a:cs typeface="Segoe UI" panose="020B0502040204020203" pitchFamily="34" charset="0"/>
            </a:endParaRPr>
          </a:p>
        </p:txBody>
      </p:sp>
      <p:sp>
        <p:nvSpPr>
          <p:cNvPr id="41" name="文本框 1"/>
          <p:cNvSpPr txBox="1"/>
          <p:nvPr/>
        </p:nvSpPr>
        <p:spPr>
          <a:xfrm>
            <a:off x="230031" y="108928"/>
            <a:ext cx="3639138" cy="707886"/>
          </a:xfrm>
          <a:prstGeom prst="rect">
            <a:avLst/>
          </a:prstGeom>
          <a:noFill/>
        </p:spPr>
        <p:txBody>
          <a:bodyPr wrap="none" rtlCol="0">
            <a:spAutoFit/>
          </a:bodyPr>
          <a:lstStyle/>
          <a:p>
            <a:r>
              <a:rPr lang="en-US" altLang="zh-CN" sz="4000" b="1" err="1" smtClean="0">
                <a:solidFill>
                  <a:srgbClr val="0176A3"/>
                </a:solidFill>
                <a:latin typeface="Segoe UI" panose="020B0502040204020203" pitchFamily="34" charset="0"/>
                <a:cs typeface="Segoe UI" panose="020B0502040204020203" pitchFamily="34" charset="0"/>
              </a:rPr>
              <a:t>Lắp</a:t>
            </a:r>
            <a:r>
              <a:rPr lang="en-US" altLang="zh-CN" sz="4000" b="1" smtClean="0">
                <a:solidFill>
                  <a:srgbClr val="0176A3"/>
                </a:solidFill>
                <a:latin typeface="Segoe UI" panose="020B0502040204020203" pitchFamily="34" charset="0"/>
                <a:cs typeface="Segoe UI" panose="020B0502040204020203" pitchFamily="34" charset="0"/>
              </a:rPr>
              <a:t> </a:t>
            </a:r>
            <a:r>
              <a:rPr lang="en-US" altLang="zh-CN" sz="4000" b="1" err="1" smtClean="0">
                <a:solidFill>
                  <a:srgbClr val="0176A3"/>
                </a:solidFill>
                <a:latin typeface="Segoe UI" panose="020B0502040204020203" pitchFamily="34" charset="0"/>
                <a:cs typeface="Segoe UI" panose="020B0502040204020203" pitchFamily="34" charset="0"/>
              </a:rPr>
              <a:t>đặt</a:t>
            </a:r>
            <a:r>
              <a:rPr lang="en-US" altLang="zh-CN" sz="4000" b="1" smtClean="0">
                <a:solidFill>
                  <a:srgbClr val="0176A3"/>
                </a:solidFill>
                <a:latin typeface="Segoe UI" panose="020B0502040204020203" pitchFamily="34" charset="0"/>
                <a:cs typeface="Segoe UI" panose="020B0502040204020203" pitchFamily="34" charset="0"/>
              </a:rPr>
              <a:t> </a:t>
            </a:r>
            <a:r>
              <a:rPr lang="en-US" altLang="zh-CN" sz="4000" b="1" err="1" smtClean="0">
                <a:solidFill>
                  <a:srgbClr val="0176A3"/>
                </a:solidFill>
                <a:latin typeface="Segoe UI" panose="020B0502040204020203" pitchFamily="34" charset="0"/>
                <a:cs typeface="Segoe UI" panose="020B0502040204020203" pitchFamily="34" charset="0"/>
              </a:rPr>
              <a:t>nhanh</a:t>
            </a:r>
            <a:endParaRPr lang="en-US" altLang="zh-CN" sz="4000" b="1">
              <a:solidFill>
                <a:srgbClr val="0176A3"/>
              </a:solidFill>
              <a:latin typeface="Segoe UI" panose="020B0502040204020203" pitchFamily="34" charset="0"/>
              <a:cs typeface="Segoe UI" panose="020B0502040204020203" pitchFamily="34" charset="0"/>
            </a:endParaRPr>
          </a:p>
        </p:txBody>
      </p:sp>
      <p:pic>
        <p:nvPicPr>
          <p:cNvPr id="43" name="Picture 42"/>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856857" y="102662"/>
            <a:ext cx="2235555" cy="513265"/>
          </a:xfrm>
          <a:prstGeom prst="rect">
            <a:avLst/>
          </a:prstGeom>
        </p:spPr>
      </p:pic>
    </p:spTree>
    <p:extLst>
      <p:ext uri="{BB962C8B-B14F-4D97-AF65-F5344CB8AC3E}">
        <p14:creationId xmlns:p14="http://schemas.microsoft.com/office/powerpoint/2010/main" val="21466308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243857" y="102338"/>
            <a:ext cx="6603090" cy="830997"/>
          </a:xfrm>
          <a:prstGeom prst="rect">
            <a:avLst/>
          </a:prstGeom>
          <a:noFill/>
        </p:spPr>
        <p:txBody>
          <a:bodyPr wrap="none" rtlCol="0">
            <a:spAutoFit/>
          </a:bodyPr>
          <a:lstStyle/>
          <a:p>
            <a:r>
              <a:rPr lang="en-US" altLang="zh-CN" sz="4800" b="1" smtClean="0">
                <a:solidFill>
                  <a:srgbClr val="0176A3"/>
                </a:solidFill>
                <a:latin typeface="Segoe UI" panose="020B0502040204020203" pitchFamily="34" charset="0"/>
                <a:cs typeface="Segoe UI" panose="020B0502040204020203" pitchFamily="34" charset="0"/>
              </a:rPr>
              <a:t>Super Adapt- </a:t>
            </a:r>
            <a:r>
              <a:rPr lang="en-US" altLang="zh-CN" sz="3600" b="1" err="1" smtClean="0">
                <a:solidFill>
                  <a:srgbClr val="0176A3"/>
                </a:solidFill>
                <a:latin typeface="Segoe UI" panose="020B0502040204020203" pitchFamily="34" charset="0"/>
                <a:cs typeface="Segoe UI" panose="020B0502040204020203" pitchFamily="34" charset="0"/>
              </a:rPr>
              <a:t>Sản</a:t>
            </a:r>
            <a:r>
              <a:rPr lang="en-US" altLang="zh-CN" sz="3600" b="1" smtClean="0">
                <a:solidFill>
                  <a:srgbClr val="0176A3"/>
                </a:solidFill>
                <a:latin typeface="Segoe UI" panose="020B0502040204020203" pitchFamily="34" charset="0"/>
                <a:cs typeface="Segoe UI" panose="020B0502040204020203" pitchFamily="34" charset="0"/>
              </a:rPr>
              <a:t> </a:t>
            </a:r>
            <a:r>
              <a:rPr lang="en-US" altLang="zh-CN" sz="3600" b="1" err="1" smtClean="0">
                <a:solidFill>
                  <a:srgbClr val="0176A3"/>
                </a:solidFill>
                <a:latin typeface="Segoe UI" panose="020B0502040204020203" pitchFamily="34" charset="0"/>
                <a:cs typeface="Segoe UI" panose="020B0502040204020203" pitchFamily="34" charset="0"/>
              </a:rPr>
              <a:t>phẩm</a:t>
            </a:r>
            <a:endParaRPr lang="zh-CN" altLang="en-US" sz="3600" b="1">
              <a:solidFill>
                <a:srgbClr val="0176A3"/>
              </a:solidFill>
              <a:latin typeface="Segoe UI" panose="020B0502040204020203" pitchFamily="34" charset="0"/>
              <a:cs typeface="Segoe UI" panose="020B0502040204020203" pitchFamily="34" charset="0"/>
            </a:endParaRPr>
          </a:p>
        </p:txBody>
      </p:sp>
      <p:sp>
        <p:nvSpPr>
          <p:cNvPr id="34" name="文本框 33"/>
          <p:cNvSpPr txBox="1"/>
          <p:nvPr/>
        </p:nvSpPr>
        <p:spPr>
          <a:xfrm>
            <a:off x="4615178" y="1291306"/>
            <a:ext cx="3091039" cy="461665"/>
          </a:xfrm>
          <a:prstGeom prst="rect">
            <a:avLst/>
          </a:prstGeom>
          <a:noFill/>
        </p:spPr>
        <p:txBody>
          <a:bodyPr wrap="none" rtlCol="0">
            <a:spAutoFit/>
          </a:bodyPr>
          <a:lstStyle/>
          <a:p>
            <a:r>
              <a:rPr lang="en-US" altLang="zh-CN" sz="2400" b="1" err="1" smtClean="0">
                <a:solidFill>
                  <a:srgbClr val="002060"/>
                </a:solidFill>
                <a:latin typeface="Segoe UI" panose="020B0502040204020203" pitchFamily="34" charset="0"/>
                <a:ea typeface="Segoe UI" panose="020B0502040204020203" pitchFamily="34" charset="0"/>
                <a:cs typeface="Segoe UI" panose="020B0502040204020203" pitchFamily="34" charset="0"/>
              </a:rPr>
              <a:t>Dòng</a:t>
            </a:r>
            <a:r>
              <a:rPr lang="en-US" altLang="zh-CN" sz="2400" b="1" smtClean="0">
                <a:solidFill>
                  <a:srgbClr val="002060"/>
                </a:solidFill>
                <a:latin typeface="Segoe UI" panose="020B0502040204020203" pitchFamily="34" charset="0"/>
                <a:ea typeface="Segoe UI" panose="020B0502040204020203" pitchFamily="34" charset="0"/>
                <a:cs typeface="Segoe UI" panose="020B0502040204020203" pitchFamily="34" charset="0"/>
              </a:rPr>
              <a:t> HAC-2241-S2</a:t>
            </a:r>
            <a:endParaRPr lang="zh-CN" altLang="en-US" sz="2400" b="1">
              <a:solidFill>
                <a:srgbClr val="002060"/>
              </a:solidFill>
              <a:latin typeface="Segoe UI" panose="020B0502040204020203" pitchFamily="34" charset="0"/>
              <a:cs typeface="Segoe UI" panose="020B0502040204020203" pitchFamily="34" charset="0"/>
            </a:endParaRPr>
          </a:p>
        </p:txBody>
      </p:sp>
      <p:sp>
        <p:nvSpPr>
          <p:cNvPr id="69" name="矩形 68"/>
          <p:cNvSpPr/>
          <p:nvPr/>
        </p:nvSpPr>
        <p:spPr>
          <a:xfrm>
            <a:off x="1446301" y="5881323"/>
            <a:ext cx="2690957" cy="301804"/>
          </a:xfrm>
          <a:prstGeom prst="rect">
            <a:avLst/>
          </a:prstGeom>
          <a:solidFill>
            <a:srgbClr val="002060"/>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altLang="zh-CN" sz="1600" err="1" smtClean="0">
                <a:latin typeface="Segoe UI" panose="020B0502040204020203" pitchFamily="34" charset="0"/>
                <a:cs typeface="Segoe UI" panose="020B0502040204020203" pitchFamily="34" charset="0"/>
              </a:rPr>
              <a:t>Ống</a:t>
            </a:r>
            <a:r>
              <a:rPr lang="en-US" altLang="zh-CN" sz="1600" smtClean="0">
                <a:latin typeface="Segoe UI" panose="020B0502040204020203" pitchFamily="34" charset="0"/>
                <a:cs typeface="Segoe UI" panose="020B0502040204020203" pitchFamily="34" charset="0"/>
              </a:rPr>
              <a:t> </a:t>
            </a:r>
            <a:r>
              <a:rPr lang="en-US" altLang="zh-CN" sz="1600" err="1" smtClean="0">
                <a:latin typeface="Segoe UI" panose="020B0502040204020203" pitchFamily="34" charset="0"/>
                <a:cs typeface="Segoe UI" panose="020B0502040204020203" pitchFamily="34" charset="0"/>
              </a:rPr>
              <a:t>kính</a:t>
            </a:r>
            <a:r>
              <a:rPr lang="en-US" altLang="zh-CN" sz="1600" smtClean="0">
                <a:latin typeface="Segoe UI" panose="020B0502040204020203" pitchFamily="34" charset="0"/>
                <a:cs typeface="Segoe UI" panose="020B0502040204020203" pitchFamily="34" charset="0"/>
              </a:rPr>
              <a:t> </a:t>
            </a:r>
            <a:r>
              <a:rPr lang="en-US" altLang="zh-CN" sz="1600" err="1" smtClean="0">
                <a:latin typeface="Segoe UI" panose="020B0502040204020203" pitchFamily="34" charset="0"/>
                <a:cs typeface="Segoe UI" panose="020B0502040204020203" pitchFamily="34" charset="0"/>
              </a:rPr>
              <a:t>điều</a:t>
            </a:r>
            <a:r>
              <a:rPr lang="en-US" altLang="zh-CN" sz="1600" smtClean="0">
                <a:latin typeface="Segoe UI" panose="020B0502040204020203" pitchFamily="34" charset="0"/>
                <a:cs typeface="Segoe UI" panose="020B0502040204020203" pitchFamily="34" charset="0"/>
              </a:rPr>
              <a:t> </a:t>
            </a:r>
            <a:r>
              <a:rPr lang="en-US" altLang="zh-CN" sz="1600" err="1" smtClean="0">
                <a:latin typeface="Segoe UI" panose="020B0502040204020203" pitchFamily="34" charset="0"/>
                <a:cs typeface="Segoe UI" panose="020B0502040204020203" pitchFamily="34" charset="0"/>
              </a:rPr>
              <a:t>chỉnh</a:t>
            </a:r>
            <a:r>
              <a:rPr lang="en-US" altLang="zh-CN" sz="1600" smtClean="0">
                <a:latin typeface="Segoe UI" panose="020B0502040204020203" pitchFamily="34" charset="0"/>
                <a:cs typeface="Segoe UI" panose="020B0502040204020203" pitchFamily="34" charset="0"/>
              </a:rPr>
              <a:t> </a:t>
            </a:r>
            <a:r>
              <a:rPr lang="en-US" altLang="zh-CN" sz="1600" err="1" smtClean="0">
                <a:latin typeface="Segoe UI" panose="020B0502040204020203" pitchFamily="34" charset="0"/>
                <a:cs typeface="Segoe UI" panose="020B0502040204020203" pitchFamily="34" charset="0"/>
              </a:rPr>
              <a:t>tiêu</a:t>
            </a:r>
            <a:r>
              <a:rPr lang="en-US" altLang="zh-CN" sz="1600" smtClean="0">
                <a:latin typeface="Segoe UI" panose="020B0502040204020203" pitchFamily="34" charset="0"/>
                <a:cs typeface="Segoe UI" panose="020B0502040204020203" pitchFamily="34" charset="0"/>
              </a:rPr>
              <a:t> </a:t>
            </a:r>
            <a:r>
              <a:rPr lang="en-US" altLang="zh-CN" sz="1600" err="1" smtClean="0">
                <a:latin typeface="Segoe UI" panose="020B0502040204020203" pitchFamily="34" charset="0"/>
                <a:cs typeface="Segoe UI" panose="020B0502040204020203" pitchFamily="34" charset="0"/>
              </a:rPr>
              <a:t>cự</a:t>
            </a:r>
            <a:endParaRPr lang="zh-CN" altLang="en-US" sz="1600">
              <a:latin typeface="Segoe UI" panose="020B0502040204020203" pitchFamily="34" charset="0"/>
              <a:cs typeface="Segoe UI" panose="020B0502040204020203" pitchFamily="34" charset="0"/>
            </a:endParaRPr>
          </a:p>
        </p:txBody>
      </p:sp>
      <p:sp>
        <p:nvSpPr>
          <p:cNvPr id="90" name="矩形 89"/>
          <p:cNvSpPr/>
          <p:nvPr/>
        </p:nvSpPr>
        <p:spPr>
          <a:xfrm>
            <a:off x="8177215" y="5878511"/>
            <a:ext cx="1904582" cy="301804"/>
          </a:xfrm>
          <a:prstGeom prst="rect">
            <a:avLst/>
          </a:prstGeom>
          <a:solidFill>
            <a:srgbClr val="002060"/>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altLang="zh-CN" sz="1600" err="1" smtClean="0">
                <a:latin typeface="Segoe UI" panose="020B0502040204020203" pitchFamily="34" charset="0"/>
                <a:cs typeface="Segoe UI" panose="020B0502040204020203" pitchFamily="34" charset="0"/>
              </a:rPr>
              <a:t>Ống</a:t>
            </a:r>
            <a:r>
              <a:rPr lang="en-US" altLang="zh-CN" sz="1600" smtClean="0">
                <a:latin typeface="Segoe UI" panose="020B0502040204020203" pitchFamily="34" charset="0"/>
                <a:cs typeface="Segoe UI" panose="020B0502040204020203" pitchFamily="34" charset="0"/>
              </a:rPr>
              <a:t> </a:t>
            </a:r>
            <a:r>
              <a:rPr lang="en-US" altLang="zh-CN" sz="1600" err="1" smtClean="0">
                <a:latin typeface="Segoe UI" panose="020B0502040204020203" pitchFamily="34" charset="0"/>
                <a:cs typeface="Segoe UI" panose="020B0502040204020203" pitchFamily="34" charset="0"/>
              </a:rPr>
              <a:t>kính</a:t>
            </a:r>
            <a:r>
              <a:rPr lang="en-US" altLang="zh-CN" sz="1600" smtClean="0">
                <a:latin typeface="Segoe UI" panose="020B0502040204020203" pitchFamily="34" charset="0"/>
                <a:cs typeface="Segoe UI" panose="020B0502040204020203" pitchFamily="34" charset="0"/>
              </a:rPr>
              <a:t> </a:t>
            </a:r>
            <a:r>
              <a:rPr lang="en-US" altLang="zh-CN" sz="1600" err="1" smtClean="0">
                <a:latin typeface="Segoe UI" panose="020B0502040204020203" pitchFamily="34" charset="0"/>
                <a:cs typeface="Segoe UI" panose="020B0502040204020203" pitchFamily="34" charset="0"/>
              </a:rPr>
              <a:t>cố</a:t>
            </a:r>
            <a:r>
              <a:rPr lang="en-US" altLang="zh-CN" sz="1600" smtClean="0">
                <a:latin typeface="Segoe UI" panose="020B0502040204020203" pitchFamily="34" charset="0"/>
                <a:cs typeface="Segoe UI" panose="020B0502040204020203" pitchFamily="34" charset="0"/>
              </a:rPr>
              <a:t> </a:t>
            </a:r>
            <a:r>
              <a:rPr lang="en-US" altLang="zh-CN" sz="1600" err="1" smtClean="0">
                <a:latin typeface="Segoe UI" panose="020B0502040204020203" pitchFamily="34" charset="0"/>
                <a:cs typeface="Segoe UI" panose="020B0502040204020203" pitchFamily="34" charset="0"/>
              </a:rPr>
              <a:t>định</a:t>
            </a:r>
            <a:endParaRPr lang="zh-CN" altLang="en-US" sz="1600">
              <a:latin typeface="Segoe UI" panose="020B0502040204020203" pitchFamily="34" charset="0"/>
              <a:cs typeface="Segoe UI" panose="020B0502040204020203" pitchFamily="34" charset="0"/>
            </a:endParaRPr>
          </a:p>
        </p:txBody>
      </p:sp>
      <p:cxnSp>
        <p:nvCxnSpPr>
          <p:cNvPr id="92" name="直接连接符 91"/>
          <p:cNvCxnSpPr/>
          <p:nvPr/>
        </p:nvCxnSpPr>
        <p:spPr>
          <a:xfrm>
            <a:off x="5692265" y="2011196"/>
            <a:ext cx="1" cy="3785956"/>
          </a:xfrm>
          <a:prstGeom prst="line">
            <a:avLst/>
          </a:prstGeom>
          <a:ln w="28575">
            <a:solidFill>
              <a:srgbClr val="002060"/>
            </a:solidFill>
            <a:prstDash val="lgDash"/>
          </a:ln>
        </p:spPr>
        <p:style>
          <a:lnRef idx="1">
            <a:schemeClr val="accent1"/>
          </a:lnRef>
          <a:fillRef idx="0">
            <a:schemeClr val="accent1"/>
          </a:fillRef>
          <a:effectRef idx="0">
            <a:schemeClr val="accent1"/>
          </a:effectRef>
          <a:fontRef idx="minor">
            <a:schemeClr val="tx1"/>
          </a:fontRef>
        </p:style>
      </p:cxnSp>
      <p:grpSp>
        <p:nvGrpSpPr>
          <p:cNvPr id="38" name="组合 37"/>
          <p:cNvGrpSpPr/>
          <p:nvPr/>
        </p:nvGrpSpPr>
        <p:grpSpPr>
          <a:xfrm>
            <a:off x="243857" y="1599776"/>
            <a:ext cx="5185999" cy="3943197"/>
            <a:chOff x="243857" y="1376256"/>
            <a:chExt cx="5185999" cy="3943197"/>
          </a:xfrm>
        </p:grpSpPr>
        <p:sp>
          <p:nvSpPr>
            <p:cNvPr id="39" name="文本框 38"/>
            <p:cNvSpPr txBox="1"/>
            <p:nvPr/>
          </p:nvSpPr>
          <p:spPr>
            <a:xfrm>
              <a:off x="351565" y="2938410"/>
              <a:ext cx="2367186" cy="523220"/>
            </a:xfrm>
            <a:prstGeom prst="rect">
              <a:avLst/>
            </a:prstGeom>
            <a:noFill/>
          </p:spPr>
          <p:txBody>
            <a:bodyPr wrap="none" rtlCol="0">
              <a:spAutoFit/>
            </a:bodyPr>
            <a:lstStyle/>
            <a:p>
              <a:r>
                <a:rPr lang="en-US" altLang="zh-CN" sz="1400" smtClean="0">
                  <a:latin typeface="Segoe UI" panose="020B0502040204020203" pitchFamily="34" charset="0"/>
                  <a:cs typeface="Segoe UI" panose="020B0502040204020203" pitchFamily="34" charset="0"/>
                </a:rPr>
                <a:t>HAC-HFW2241TU-Z-A(-DP)</a:t>
              </a:r>
              <a:endParaRPr lang="en-US" altLang="zh-CN" sz="1400">
                <a:latin typeface="Segoe UI" panose="020B0502040204020203" pitchFamily="34" charset="0"/>
                <a:cs typeface="Segoe UI" panose="020B0502040204020203" pitchFamily="34" charset="0"/>
              </a:endParaRPr>
            </a:p>
            <a:p>
              <a:endParaRPr lang="zh-CN" altLang="en-US" sz="1400"/>
            </a:p>
          </p:txBody>
        </p:sp>
        <p:sp>
          <p:nvSpPr>
            <p:cNvPr id="40" name="文本框 39"/>
            <p:cNvSpPr txBox="1"/>
            <p:nvPr/>
          </p:nvSpPr>
          <p:spPr>
            <a:xfrm>
              <a:off x="243857" y="4796233"/>
              <a:ext cx="2578783" cy="523220"/>
            </a:xfrm>
            <a:prstGeom prst="rect">
              <a:avLst/>
            </a:prstGeom>
            <a:noFill/>
          </p:spPr>
          <p:txBody>
            <a:bodyPr wrap="none" rtlCol="0">
              <a:spAutoFit/>
            </a:bodyPr>
            <a:lstStyle/>
            <a:p>
              <a:r>
                <a:rPr lang="en-US" altLang="zh-CN" sz="1400" smtClean="0">
                  <a:latin typeface="Segoe UI" panose="020B0502040204020203" pitchFamily="34" charset="0"/>
                  <a:cs typeface="Segoe UI" panose="020B0502040204020203" pitchFamily="34" charset="0"/>
                </a:rPr>
                <a:t>HAC-HDW2241TMQ-Z-A(-DP)</a:t>
              </a:r>
              <a:endParaRPr lang="en-US" altLang="zh-CN" sz="1400">
                <a:latin typeface="Segoe UI" panose="020B0502040204020203" pitchFamily="34" charset="0"/>
                <a:cs typeface="Segoe UI" panose="020B0502040204020203" pitchFamily="34" charset="0"/>
              </a:endParaRPr>
            </a:p>
            <a:p>
              <a:endParaRPr lang="zh-CN" altLang="en-US" sz="1400">
                <a:latin typeface="Segoe UI" panose="020B0502040204020203" pitchFamily="34" charset="0"/>
                <a:cs typeface="Segoe UI" panose="020B0502040204020203" pitchFamily="34" charset="0"/>
              </a:endParaRPr>
            </a:p>
          </p:txBody>
        </p:sp>
        <p:sp>
          <p:nvSpPr>
            <p:cNvPr id="41" name="文本框 40"/>
            <p:cNvSpPr txBox="1"/>
            <p:nvPr/>
          </p:nvSpPr>
          <p:spPr>
            <a:xfrm>
              <a:off x="3059191" y="4786355"/>
              <a:ext cx="2282228" cy="523220"/>
            </a:xfrm>
            <a:prstGeom prst="rect">
              <a:avLst/>
            </a:prstGeom>
            <a:noFill/>
          </p:spPr>
          <p:txBody>
            <a:bodyPr wrap="none" rtlCol="0">
              <a:spAutoFit/>
            </a:bodyPr>
            <a:lstStyle/>
            <a:p>
              <a:r>
                <a:rPr lang="en-US" altLang="zh-CN" sz="1400" smtClean="0">
                  <a:latin typeface="Segoe UI" panose="020B0502040204020203" pitchFamily="34" charset="0"/>
                  <a:cs typeface="Segoe UI" panose="020B0502040204020203" pitchFamily="34" charset="0"/>
                </a:rPr>
                <a:t>HAC-HDW2241T-Z-A(-DP)</a:t>
              </a:r>
              <a:endParaRPr lang="en-US" altLang="zh-CN" sz="1400">
                <a:latin typeface="Segoe UI" panose="020B0502040204020203" pitchFamily="34" charset="0"/>
                <a:cs typeface="Segoe UI" panose="020B0502040204020203" pitchFamily="34" charset="0"/>
              </a:endParaRPr>
            </a:p>
            <a:p>
              <a:endParaRPr lang="zh-CN" altLang="en-US" sz="1400"/>
            </a:p>
          </p:txBody>
        </p:sp>
        <p:sp>
          <p:nvSpPr>
            <p:cNvPr id="42" name="文本框 41"/>
            <p:cNvSpPr txBox="1"/>
            <p:nvPr/>
          </p:nvSpPr>
          <p:spPr>
            <a:xfrm>
              <a:off x="2844661" y="2938410"/>
              <a:ext cx="2585195" cy="523220"/>
            </a:xfrm>
            <a:prstGeom prst="rect">
              <a:avLst/>
            </a:prstGeom>
            <a:noFill/>
          </p:spPr>
          <p:txBody>
            <a:bodyPr wrap="none" rtlCol="0">
              <a:spAutoFit/>
            </a:bodyPr>
            <a:lstStyle/>
            <a:p>
              <a:r>
                <a:rPr lang="en-US" altLang="zh-CN" sz="1400" smtClean="0">
                  <a:latin typeface="Segoe UI" panose="020B0502040204020203" pitchFamily="34" charset="0"/>
                  <a:cs typeface="Segoe UI" panose="020B0502040204020203" pitchFamily="34" charset="0"/>
                </a:rPr>
                <a:t>HAC-HDBW2241RA-Z-A-(-DP)</a:t>
              </a:r>
              <a:endParaRPr lang="en-US" altLang="zh-CN" sz="1400">
                <a:latin typeface="Segoe UI" panose="020B0502040204020203" pitchFamily="34" charset="0"/>
                <a:cs typeface="Segoe UI" panose="020B0502040204020203" pitchFamily="34" charset="0"/>
              </a:endParaRPr>
            </a:p>
            <a:p>
              <a:endParaRPr lang="zh-CN" altLang="en-US" sz="1400">
                <a:latin typeface="Segoe UI" panose="020B0502040204020203" pitchFamily="34" charset="0"/>
                <a:cs typeface="Segoe UI" panose="020B0502040204020203" pitchFamily="34" charset="0"/>
              </a:endParaRPr>
            </a:p>
          </p:txBody>
        </p:sp>
        <p:pic>
          <p:nvPicPr>
            <p:cNvPr id="43" name="图片 4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2451" y="1376256"/>
              <a:ext cx="1926088" cy="1926086"/>
            </a:xfrm>
            <a:prstGeom prst="rect">
              <a:avLst/>
            </a:prstGeom>
          </p:spPr>
        </p:pic>
        <p:pic>
          <p:nvPicPr>
            <p:cNvPr id="44" name="图片 4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457852" y="3461630"/>
              <a:ext cx="1404496" cy="1404496"/>
            </a:xfrm>
            <a:prstGeom prst="rect">
              <a:avLst/>
            </a:prstGeom>
          </p:spPr>
        </p:pic>
        <p:pic>
          <p:nvPicPr>
            <p:cNvPr id="45" name="图片 4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85992" y="3512750"/>
              <a:ext cx="1324981" cy="1324981"/>
            </a:xfrm>
            <a:prstGeom prst="rect">
              <a:avLst/>
            </a:prstGeom>
          </p:spPr>
        </p:pic>
        <p:pic>
          <p:nvPicPr>
            <p:cNvPr id="46" name="图片 45"/>
            <p:cNvPicPr>
              <a:picLocks noChangeAspect="1"/>
            </p:cNvPicPr>
            <p:nvPr/>
          </p:nvPicPr>
          <p:blipFill rotWithShape="1">
            <a:blip r:embed="rId6" cstate="print">
              <a:extLst>
                <a:ext uri="{28A0092B-C50C-407E-A947-70E740481C1C}">
                  <a14:useLocalDpi xmlns:a14="http://schemas.microsoft.com/office/drawing/2010/main" val="0"/>
                </a:ext>
              </a:extLst>
            </a:blip>
            <a:srcRect l="18154" t="21904" r="32188" b="12517"/>
            <a:stretch/>
          </p:blipFill>
          <p:spPr>
            <a:xfrm>
              <a:off x="3764338" y="1976374"/>
              <a:ext cx="850840" cy="725848"/>
            </a:xfrm>
            <a:prstGeom prst="rect">
              <a:avLst/>
            </a:prstGeom>
          </p:spPr>
        </p:pic>
      </p:grpSp>
      <p:grpSp>
        <p:nvGrpSpPr>
          <p:cNvPr id="47" name="组合 46"/>
          <p:cNvGrpSpPr/>
          <p:nvPr/>
        </p:nvGrpSpPr>
        <p:grpSpPr>
          <a:xfrm>
            <a:off x="6018388" y="1992687"/>
            <a:ext cx="6123917" cy="3329904"/>
            <a:chOff x="6018388" y="1769167"/>
            <a:chExt cx="6123917" cy="3329904"/>
          </a:xfrm>
        </p:grpSpPr>
        <p:sp>
          <p:nvSpPr>
            <p:cNvPr id="48" name="矩形 47"/>
            <p:cNvSpPr/>
            <p:nvPr/>
          </p:nvSpPr>
          <p:spPr>
            <a:xfrm>
              <a:off x="8046981" y="2937892"/>
              <a:ext cx="1838196" cy="307777"/>
            </a:xfrm>
            <a:prstGeom prst="rect">
              <a:avLst/>
            </a:prstGeom>
          </p:spPr>
          <p:txBody>
            <a:bodyPr wrap="none">
              <a:spAutoFit/>
            </a:bodyPr>
            <a:lstStyle/>
            <a:p>
              <a:r>
                <a:rPr lang="en-US" altLang="zh-CN" sz="1400" smtClean="0">
                  <a:solidFill>
                    <a:srgbClr val="333333"/>
                  </a:solidFill>
                  <a:latin typeface="Segoe UI" panose="020B0502040204020203" pitchFamily="34" charset="0"/>
                  <a:cs typeface="Segoe UI" panose="020B0502040204020203" pitchFamily="34" charset="0"/>
                </a:rPr>
                <a:t>HAC-HFW2241CM-A</a:t>
              </a:r>
              <a:endParaRPr lang="en-US" altLang="zh-CN" sz="1400" i="0">
                <a:solidFill>
                  <a:srgbClr val="333333"/>
                </a:solidFill>
                <a:effectLst/>
                <a:latin typeface="Segoe UI" panose="020B0502040204020203" pitchFamily="34" charset="0"/>
                <a:cs typeface="Segoe UI" panose="020B0502040204020203" pitchFamily="34" charset="0"/>
              </a:endParaRPr>
            </a:p>
          </p:txBody>
        </p:sp>
        <p:sp>
          <p:nvSpPr>
            <p:cNvPr id="49" name="矩形 48"/>
            <p:cNvSpPr/>
            <p:nvPr/>
          </p:nvSpPr>
          <p:spPr>
            <a:xfrm>
              <a:off x="10062056" y="4791294"/>
              <a:ext cx="2080249" cy="307777"/>
            </a:xfrm>
            <a:prstGeom prst="rect">
              <a:avLst/>
            </a:prstGeom>
          </p:spPr>
          <p:txBody>
            <a:bodyPr wrap="none">
              <a:spAutoFit/>
            </a:bodyPr>
            <a:lstStyle/>
            <a:p>
              <a:r>
                <a:rPr lang="en-US" altLang="zh-CN" sz="1400" smtClean="0">
                  <a:solidFill>
                    <a:srgbClr val="333333"/>
                  </a:solidFill>
                  <a:latin typeface="Segoe UI" panose="020B0502040204020203" pitchFamily="34" charset="0"/>
                  <a:cs typeface="Segoe UI" panose="020B0502040204020203" pitchFamily="34" charset="0"/>
                </a:rPr>
                <a:t>HAC-HDW2241TLMQ-A</a:t>
              </a:r>
              <a:endParaRPr lang="en-US" altLang="zh-CN" sz="1400" i="0">
                <a:solidFill>
                  <a:srgbClr val="333333"/>
                </a:solidFill>
                <a:effectLst/>
                <a:latin typeface="Segoe UI" panose="020B0502040204020203" pitchFamily="34" charset="0"/>
                <a:cs typeface="Segoe UI" panose="020B0502040204020203" pitchFamily="34" charset="0"/>
              </a:endParaRPr>
            </a:p>
          </p:txBody>
        </p:sp>
        <p:sp>
          <p:nvSpPr>
            <p:cNvPr id="50" name="矩形 49"/>
            <p:cNvSpPr/>
            <p:nvPr/>
          </p:nvSpPr>
          <p:spPr>
            <a:xfrm>
              <a:off x="10090450" y="2937892"/>
              <a:ext cx="1914435" cy="307777"/>
            </a:xfrm>
            <a:prstGeom prst="rect">
              <a:avLst/>
            </a:prstGeom>
          </p:spPr>
          <p:txBody>
            <a:bodyPr wrap="none">
              <a:spAutoFit/>
            </a:bodyPr>
            <a:lstStyle/>
            <a:p>
              <a:r>
                <a:rPr lang="en-US" altLang="zh-CN" sz="1400" smtClean="0">
                  <a:solidFill>
                    <a:srgbClr val="333333"/>
                  </a:solidFill>
                  <a:latin typeface="Segoe UI" panose="020B0502040204020203" pitchFamily="34" charset="0"/>
                  <a:cs typeface="Segoe UI" panose="020B0502040204020203" pitchFamily="34" charset="0"/>
                </a:rPr>
                <a:t>HAC-HDBW2241EA-A</a:t>
              </a:r>
              <a:endParaRPr lang="en-US" altLang="zh-CN" sz="1400" i="0">
                <a:solidFill>
                  <a:srgbClr val="333333"/>
                </a:solidFill>
                <a:effectLst/>
                <a:latin typeface="Segoe UI" panose="020B0502040204020203" pitchFamily="34" charset="0"/>
                <a:cs typeface="Segoe UI" panose="020B0502040204020203" pitchFamily="34" charset="0"/>
              </a:endParaRPr>
            </a:p>
          </p:txBody>
        </p:sp>
        <p:sp>
          <p:nvSpPr>
            <p:cNvPr id="51" name="矩形 50"/>
            <p:cNvSpPr/>
            <p:nvPr/>
          </p:nvSpPr>
          <p:spPr>
            <a:xfrm>
              <a:off x="6058015" y="2937892"/>
              <a:ext cx="1783693" cy="307777"/>
            </a:xfrm>
            <a:prstGeom prst="rect">
              <a:avLst/>
            </a:prstGeom>
          </p:spPr>
          <p:txBody>
            <a:bodyPr wrap="none">
              <a:spAutoFit/>
            </a:bodyPr>
            <a:lstStyle/>
            <a:p>
              <a:r>
                <a:rPr lang="en-US" altLang="zh-CN" sz="1400" smtClean="0">
                  <a:latin typeface="Segoe UI" panose="020B0502040204020203" pitchFamily="34" charset="0"/>
                  <a:cs typeface="Segoe UI" panose="020B0502040204020203" pitchFamily="34" charset="0"/>
                </a:rPr>
                <a:t>HAC-HFW2241TU-A</a:t>
              </a:r>
              <a:endParaRPr lang="zh-CN" altLang="en-US" sz="1400">
                <a:latin typeface="Segoe UI" panose="020B0502040204020203" pitchFamily="34" charset="0"/>
                <a:cs typeface="Segoe UI" panose="020B0502040204020203" pitchFamily="34" charset="0"/>
              </a:endParaRPr>
            </a:p>
          </p:txBody>
        </p:sp>
        <p:sp>
          <p:nvSpPr>
            <p:cNvPr id="52" name="矩形 51"/>
            <p:cNvSpPr/>
            <p:nvPr/>
          </p:nvSpPr>
          <p:spPr>
            <a:xfrm>
              <a:off x="6072600" y="4791294"/>
              <a:ext cx="1794915" cy="307777"/>
            </a:xfrm>
            <a:prstGeom prst="rect">
              <a:avLst/>
            </a:prstGeom>
          </p:spPr>
          <p:txBody>
            <a:bodyPr wrap="none">
              <a:spAutoFit/>
            </a:bodyPr>
            <a:lstStyle/>
            <a:p>
              <a:r>
                <a:rPr lang="en-US" altLang="zh-CN" sz="1400" smtClean="0">
                  <a:solidFill>
                    <a:srgbClr val="333333"/>
                  </a:solidFill>
                  <a:latin typeface="Segoe UI" panose="020B0502040204020203" pitchFamily="34" charset="0"/>
                  <a:cs typeface="Segoe UI" panose="020B0502040204020203" pitchFamily="34" charset="0"/>
                </a:rPr>
                <a:t>HAC-HDBW2241F-A</a:t>
              </a:r>
              <a:endParaRPr lang="en-US" altLang="zh-CN" sz="1400" i="0">
                <a:solidFill>
                  <a:srgbClr val="333333"/>
                </a:solidFill>
                <a:effectLst/>
                <a:latin typeface="Segoe UI" panose="020B0502040204020203" pitchFamily="34" charset="0"/>
                <a:cs typeface="Segoe UI" panose="020B0502040204020203" pitchFamily="34" charset="0"/>
              </a:endParaRPr>
            </a:p>
          </p:txBody>
        </p:sp>
        <p:pic>
          <p:nvPicPr>
            <p:cNvPr id="53" name="图片 5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287190" y="3565449"/>
              <a:ext cx="1376101" cy="1376101"/>
            </a:xfrm>
            <a:prstGeom prst="rect">
              <a:avLst/>
            </a:prstGeom>
          </p:spPr>
        </p:pic>
        <p:pic>
          <p:nvPicPr>
            <p:cNvPr id="54" name="图片 53"/>
            <p:cNvPicPr>
              <a:picLocks noChangeAspect="1"/>
            </p:cNvPicPr>
            <p:nvPr/>
          </p:nvPicPr>
          <p:blipFill rotWithShape="1">
            <a:blip r:embed="rId8" cstate="print">
              <a:extLst>
                <a:ext uri="{28A0092B-C50C-407E-A947-70E740481C1C}">
                  <a14:useLocalDpi xmlns:a14="http://schemas.microsoft.com/office/drawing/2010/main" val="0"/>
                </a:ext>
              </a:extLst>
            </a:blip>
            <a:srcRect l="12721" t="15384" r="7015" b="21854"/>
            <a:stretch/>
          </p:blipFill>
          <p:spPr>
            <a:xfrm>
              <a:off x="8358809" y="1769167"/>
              <a:ext cx="1321904" cy="1033670"/>
            </a:xfrm>
            <a:prstGeom prst="rect">
              <a:avLst/>
            </a:prstGeom>
          </p:spPr>
        </p:pic>
        <p:pic>
          <p:nvPicPr>
            <p:cNvPr id="55" name="图片 54"/>
            <p:cNvPicPr>
              <a:picLocks noChangeAspect="1"/>
            </p:cNvPicPr>
            <p:nvPr/>
          </p:nvPicPr>
          <p:blipFill rotWithShape="1">
            <a:blip r:embed="rId9" cstate="print">
              <a:extLst>
                <a:ext uri="{28A0092B-C50C-407E-A947-70E740481C1C}">
                  <a14:useLocalDpi xmlns:a14="http://schemas.microsoft.com/office/drawing/2010/main" val="0"/>
                </a:ext>
              </a:extLst>
            </a:blip>
            <a:srcRect t="18034" r="5161" b="23401"/>
            <a:stretch/>
          </p:blipFill>
          <p:spPr>
            <a:xfrm>
              <a:off x="6018388" y="1787676"/>
              <a:ext cx="1786595" cy="1103244"/>
            </a:xfrm>
            <a:prstGeom prst="rect">
              <a:avLst/>
            </a:prstGeom>
          </p:spPr>
        </p:pic>
        <p:pic>
          <p:nvPicPr>
            <p:cNvPr id="56" name="图片 55"/>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634870" y="3673190"/>
              <a:ext cx="1071206" cy="1071206"/>
            </a:xfrm>
            <a:prstGeom prst="rect">
              <a:avLst/>
            </a:prstGeom>
          </p:spPr>
        </p:pic>
        <p:pic>
          <p:nvPicPr>
            <p:cNvPr id="57" name="图片 56"/>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8388119" y="3532950"/>
              <a:ext cx="1263283" cy="1263283"/>
            </a:xfrm>
            <a:prstGeom prst="rect">
              <a:avLst/>
            </a:prstGeom>
          </p:spPr>
        </p:pic>
        <p:sp>
          <p:nvSpPr>
            <p:cNvPr id="58" name="矩形 57"/>
            <p:cNvSpPr/>
            <p:nvPr/>
          </p:nvSpPr>
          <p:spPr>
            <a:xfrm>
              <a:off x="7967140" y="4791294"/>
              <a:ext cx="1995290" cy="307777"/>
            </a:xfrm>
            <a:prstGeom prst="rect">
              <a:avLst/>
            </a:prstGeom>
          </p:spPr>
          <p:txBody>
            <a:bodyPr wrap="none">
              <a:spAutoFit/>
            </a:bodyPr>
            <a:lstStyle/>
            <a:p>
              <a:r>
                <a:rPr lang="en-US" altLang="zh-CN" sz="1400" smtClean="0">
                  <a:solidFill>
                    <a:srgbClr val="333333"/>
                  </a:solidFill>
                  <a:latin typeface="Segoe UI" panose="020B0502040204020203" pitchFamily="34" charset="0"/>
                  <a:cs typeface="Segoe UI" panose="020B0502040204020203" pitchFamily="34" charset="0"/>
                </a:rPr>
                <a:t>HAC-HDW2241TMQ-A</a:t>
              </a:r>
              <a:endParaRPr lang="en-US" altLang="zh-CN" sz="1400" i="0">
                <a:solidFill>
                  <a:srgbClr val="333333"/>
                </a:solidFill>
                <a:effectLst/>
                <a:latin typeface="Segoe UI" panose="020B0502040204020203" pitchFamily="34" charset="0"/>
                <a:cs typeface="Segoe UI" panose="020B0502040204020203" pitchFamily="34" charset="0"/>
              </a:endParaRPr>
            </a:p>
          </p:txBody>
        </p:sp>
        <p:pic>
          <p:nvPicPr>
            <p:cNvPr id="59" name="图片 58"/>
            <p:cNvPicPr>
              <a:picLocks noChangeAspect="1"/>
            </p:cNvPicPr>
            <p:nvPr/>
          </p:nvPicPr>
          <p:blipFill rotWithShape="1">
            <a:blip r:embed="rId12" cstate="print">
              <a:extLst>
                <a:ext uri="{28A0092B-C50C-407E-A947-70E740481C1C}">
                  <a14:useLocalDpi xmlns:a14="http://schemas.microsoft.com/office/drawing/2010/main" val="0"/>
                </a:ext>
              </a:extLst>
            </a:blip>
            <a:srcRect l="30287" t="21225" r="29894" b="21088"/>
            <a:stretch/>
          </p:blipFill>
          <p:spPr>
            <a:xfrm>
              <a:off x="10756470" y="1983292"/>
              <a:ext cx="737201" cy="712012"/>
            </a:xfrm>
            <a:prstGeom prst="rect">
              <a:avLst/>
            </a:prstGeom>
          </p:spPr>
        </p:pic>
      </p:grpSp>
      <p:sp>
        <p:nvSpPr>
          <p:cNvPr id="5" name="文本框 4"/>
          <p:cNvSpPr txBox="1"/>
          <p:nvPr/>
        </p:nvSpPr>
        <p:spPr>
          <a:xfrm rot="463595">
            <a:off x="7200096" y="1110650"/>
            <a:ext cx="926388" cy="400110"/>
          </a:xfrm>
          <a:prstGeom prst="rect">
            <a:avLst/>
          </a:prstGeom>
          <a:noFill/>
        </p:spPr>
        <p:txBody>
          <a:bodyPr wrap="square" rtlCol="0">
            <a:spAutoFit/>
          </a:bodyPr>
          <a:lstStyle/>
          <a:p>
            <a:r>
              <a:rPr lang="en-US" altLang="zh-CN" sz="2000" b="1" i="1" smtClean="0">
                <a:solidFill>
                  <a:srgbClr val="FF0000"/>
                </a:solidFill>
                <a:latin typeface="Segoe UI" panose="020B0502040204020203" pitchFamily="34" charset="0"/>
                <a:cs typeface="Segoe UI" panose="020B0502040204020203" pitchFamily="34" charset="0"/>
              </a:rPr>
              <a:t>New</a:t>
            </a:r>
            <a:endParaRPr lang="zh-CN" altLang="en-US" sz="2000" b="1" i="1">
              <a:solidFill>
                <a:srgbClr val="FF0000"/>
              </a:solidFill>
              <a:latin typeface="Segoe UI" panose="020B0502040204020203" pitchFamily="34" charset="0"/>
              <a:cs typeface="Segoe UI" panose="020B0502040204020203" pitchFamily="34" charset="0"/>
            </a:endParaRPr>
          </a:p>
        </p:txBody>
      </p:sp>
      <p:pic>
        <p:nvPicPr>
          <p:cNvPr id="31" name="Picture 30"/>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9856857" y="102662"/>
            <a:ext cx="2235555" cy="513265"/>
          </a:xfrm>
          <a:prstGeom prst="rect">
            <a:avLst/>
          </a:prstGeom>
        </p:spPr>
      </p:pic>
    </p:spTree>
    <p:extLst>
      <p:ext uri="{BB962C8B-B14F-4D97-AF65-F5344CB8AC3E}">
        <p14:creationId xmlns:p14="http://schemas.microsoft.com/office/powerpoint/2010/main" val="10479172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223696" y="102662"/>
            <a:ext cx="6354625" cy="830997"/>
          </a:xfrm>
          <a:prstGeom prst="rect">
            <a:avLst/>
          </a:prstGeom>
          <a:noFill/>
        </p:spPr>
        <p:txBody>
          <a:bodyPr wrap="none" rtlCol="0">
            <a:spAutoFit/>
          </a:bodyPr>
          <a:lstStyle/>
          <a:p>
            <a:r>
              <a:rPr lang="en-US" altLang="zh-CN" sz="4800" b="1" smtClean="0">
                <a:solidFill>
                  <a:srgbClr val="0176A3"/>
                </a:solidFill>
                <a:latin typeface="Segoe UI" panose="020B0502040204020203" pitchFamily="34" charset="0"/>
                <a:cs typeface="Segoe UI" panose="020B0502040204020203" pitchFamily="34" charset="0"/>
              </a:rPr>
              <a:t>Super Adapt - </a:t>
            </a:r>
            <a:r>
              <a:rPr lang="en-US" altLang="zh-CN" sz="3600" b="1" smtClean="0">
                <a:solidFill>
                  <a:srgbClr val="0176A3"/>
                </a:solidFill>
                <a:latin typeface="Segoe UI" panose="020B0502040204020203" pitchFamily="34" charset="0"/>
                <a:cs typeface="Segoe UI" panose="020B0502040204020203" pitchFamily="34" charset="0"/>
              </a:rPr>
              <a:t>2241-S2</a:t>
            </a:r>
            <a:endParaRPr lang="zh-CN" altLang="en-US" sz="3600" b="1">
              <a:solidFill>
                <a:srgbClr val="0176A3"/>
              </a:solidFill>
              <a:latin typeface="Segoe UI" panose="020B0502040204020203" pitchFamily="34" charset="0"/>
              <a:cs typeface="Segoe UI" panose="020B0502040204020203" pitchFamily="34" charset="0"/>
            </a:endParaRPr>
          </a:p>
        </p:txBody>
      </p:sp>
      <p:grpSp>
        <p:nvGrpSpPr>
          <p:cNvPr id="31" name="组合 30"/>
          <p:cNvGrpSpPr/>
          <p:nvPr/>
        </p:nvGrpSpPr>
        <p:grpSpPr>
          <a:xfrm>
            <a:off x="1015644" y="3406984"/>
            <a:ext cx="2611683" cy="2059532"/>
            <a:chOff x="1416388" y="3714847"/>
            <a:chExt cx="2611683" cy="2059532"/>
          </a:xfrm>
        </p:grpSpPr>
        <p:sp>
          <p:nvSpPr>
            <p:cNvPr id="32" name="椭圆 31"/>
            <p:cNvSpPr/>
            <p:nvPr/>
          </p:nvSpPr>
          <p:spPr>
            <a:xfrm>
              <a:off x="1416388" y="3714847"/>
              <a:ext cx="2611683" cy="2059532"/>
            </a:xfrm>
            <a:prstGeom prst="ellipse">
              <a:avLst/>
            </a:prstGeom>
            <a:solidFill>
              <a:srgbClr val="0070C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b="1">
                <a:latin typeface="Segoe UI" panose="020B0502040204020203" pitchFamily="34" charset="0"/>
                <a:cs typeface="Segoe UI" panose="020B0502040204020203" pitchFamily="34" charset="0"/>
              </a:endParaRPr>
            </a:p>
          </p:txBody>
        </p:sp>
        <p:sp>
          <p:nvSpPr>
            <p:cNvPr id="33" name="矩形 32"/>
            <p:cNvSpPr/>
            <p:nvPr/>
          </p:nvSpPr>
          <p:spPr>
            <a:xfrm>
              <a:off x="1551480" y="4207756"/>
              <a:ext cx="2341497" cy="1077218"/>
            </a:xfrm>
            <a:prstGeom prst="rect">
              <a:avLst/>
            </a:prstGeom>
          </p:spPr>
          <p:txBody>
            <a:bodyPr wrap="square">
              <a:spAutoFit/>
            </a:bodyPr>
            <a:lstStyle/>
            <a:p>
              <a:pPr algn="ctr"/>
              <a:r>
                <a:rPr lang="en-US" altLang="zh-CN" sz="3200" err="1" smtClean="0">
                  <a:solidFill>
                    <a:schemeClr val="bg1"/>
                  </a:solidFill>
                  <a:latin typeface="Segoe UI" panose="020B0502040204020203" pitchFamily="34" charset="0"/>
                  <a:cs typeface="Segoe UI" panose="020B0502040204020203" pitchFamily="34" charset="0"/>
                </a:rPr>
                <a:t>Nâng</a:t>
              </a:r>
              <a:r>
                <a:rPr lang="en-US" altLang="zh-CN" sz="3200" smtClean="0">
                  <a:solidFill>
                    <a:schemeClr val="bg1"/>
                  </a:solidFill>
                  <a:latin typeface="Segoe UI" panose="020B0502040204020203" pitchFamily="34" charset="0"/>
                  <a:cs typeface="Segoe UI" panose="020B0502040204020203" pitchFamily="34" charset="0"/>
                </a:rPr>
                <a:t> </a:t>
              </a:r>
              <a:r>
                <a:rPr lang="en-US" altLang="zh-CN" sz="3200" err="1" smtClean="0">
                  <a:solidFill>
                    <a:schemeClr val="bg1"/>
                  </a:solidFill>
                  <a:latin typeface="Segoe UI" panose="020B0502040204020203" pitchFamily="34" charset="0"/>
                  <a:cs typeface="Segoe UI" panose="020B0502040204020203" pitchFamily="34" charset="0"/>
                </a:rPr>
                <a:t>cấp</a:t>
              </a:r>
              <a:endParaRPr lang="en-US" altLang="zh-CN" sz="3200" smtClean="0">
                <a:solidFill>
                  <a:schemeClr val="bg1"/>
                </a:solidFill>
                <a:latin typeface="Segoe UI" panose="020B0502040204020203" pitchFamily="34" charset="0"/>
                <a:cs typeface="Segoe UI" panose="020B0502040204020203" pitchFamily="34" charset="0"/>
              </a:endParaRPr>
            </a:p>
            <a:p>
              <a:pPr algn="ctr"/>
              <a:r>
                <a:rPr lang="en-US" altLang="zh-CN" sz="3200" err="1" smtClean="0">
                  <a:solidFill>
                    <a:schemeClr val="bg1"/>
                  </a:solidFill>
                  <a:latin typeface="Segoe UI" panose="020B0502040204020203" pitchFamily="34" charset="0"/>
                  <a:cs typeface="Segoe UI" panose="020B0502040204020203" pitchFamily="34" charset="0"/>
                </a:rPr>
                <a:t>Công</a:t>
              </a:r>
              <a:r>
                <a:rPr lang="en-US" altLang="zh-CN" sz="3200" smtClean="0">
                  <a:solidFill>
                    <a:schemeClr val="bg1"/>
                  </a:solidFill>
                  <a:latin typeface="Segoe UI" panose="020B0502040204020203" pitchFamily="34" charset="0"/>
                  <a:cs typeface="Segoe UI" panose="020B0502040204020203" pitchFamily="34" charset="0"/>
                </a:rPr>
                <a:t> </a:t>
              </a:r>
              <a:r>
                <a:rPr lang="en-US" altLang="zh-CN" sz="3200" err="1" smtClean="0">
                  <a:solidFill>
                    <a:schemeClr val="bg1"/>
                  </a:solidFill>
                  <a:latin typeface="Segoe UI" panose="020B0502040204020203" pitchFamily="34" charset="0"/>
                  <a:cs typeface="Segoe UI" panose="020B0502040204020203" pitchFamily="34" charset="0"/>
                </a:rPr>
                <a:t>nghệ</a:t>
              </a:r>
              <a:endParaRPr lang="zh-CN" altLang="en-US" sz="3200">
                <a:solidFill>
                  <a:schemeClr val="bg1"/>
                </a:solidFill>
                <a:latin typeface="Segoe UI" panose="020B0502040204020203" pitchFamily="34" charset="0"/>
                <a:cs typeface="Segoe UI" panose="020B0502040204020203" pitchFamily="34" charset="0"/>
              </a:endParaRPr>
            </a:p>
          </p:txBody>
        </p:sp>
      </p:grpSp>
      <p:grpSp>
        <p:nvGrpSpPr>
          <p:cNvPr id="35" name="组合 34"/>
          <p:cNvGrpSpPr/>
          <p:nvPr/>
        </p:nvGrpSpPr>
        <p:grpSpPr>
          <a:xfrm>
            <a:off x="4617605" y="3357033"/>
            <a:ext cx="2812867" cy="2109483"/>
            <a:chOff x="4696685" y="3714846"/>
            <a:chExt cx="2812867" cy="2109483"/>
          </a:xfrm>
        </p:grpSpPr>
        <p:sp>
          <p:nvSpPr>
            <p:cNvPr id="36" name="椭圆 35"/>
            <p:cNvSpPr/>
            <p:nvPr/>
          </p:nvSpPr>
          <p:spPr>
            <a:xfrm>
              <a:off x="4696685" y="3714846"/>
              <a:ext cx="2812867" cy="2109483"/>
            </a:xfrm>
            <a:prstGeom prst="ellipse">
              <a:avLst/>
            </a:prstGeom>
            <a:solidFill>
              <a:schemeClr val="bg2">
                <a:lumMod val="7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b="1">
                <a:latin typeface="Segoe UI" panose="020B0502040204020203" pitchFamily="34" charset="0"/>
                <a:cs typeface="Segoe UI" panose="020B0502040204020203" pitchFamily="34" charset="0"/>
              </a:endParaRPr>
            </a:p>
          </p:txBody>
        </p:sp>
        <p:sp>
          <p:nvSpPr>
            <p:cNvPr id="37" name="矩形 36"/>
            <p:cNvSpPr/>
            <p:nvPr/>
          </p:nvSpPr>
          <p:spPr>
            <a:xfrm>
              <a:off x="4765683" y="4230978"/>
              <a:ext cx="2743869" cy="1077218"/>
            </a:xfrm>
            <a:prstGeom prst="rect">
              <a:avLst/>
            </a:prstGeom>
          </p:spPr>
          <p:txBody>
            <a:bodyPr wrap="square">
              <a:spAutoFit/>
            </a:bodyPr>
            <a:lstStyle/>
            <a:p>
              <a:pPr algn="ctr"/>
              <a:r>
                <a:rPr lang="en-US" altLang="zh-CN" sz="3200" err="1" smtClean="0">
                  <a:solidFill>
                    <a:schemeClr val="bg1"/>
                  </a:solidFill>
                  <a:latin typeface="Segoe UI" panose="020B0502040204020203" pitchFamily="34" charset="0"/>
                  <a:cs typeface="Segoe UI" panose="020B0502040204020203" pitchFamily="34" charset="0"/>
                </a:rPr>
                <a:t>Cải</a:t>
              </a:r>
              <a:r>
                <a:rPr lang="en-US" altLang="zh-CN" sz="3200" smtClean="0">
                  <a:solidFill>
                    <a:schemeClr val="bg1"/>
                  </a:solidFill>
                  <a:latin typeface="Segoe UI" panose="020B0502040204020203" pitchFamily="34" charset="0"/>
                  <a:cs typeface="Segoe UI" panose="020B0502040204020203" pitchFamily="34" charset="0"/>
                </a:rPr>
                <a:t> </a:t>
              </a:r>
              <a:r>
                <a:rPr lang="en-US" altLang="zh-CN" sz="3200" err="1" smtClean="0">
                  <a:solidFill>
                    <a:schemeClr val="bg1"/>
                  </a:solidFill>
                  <a:latin typeface="Segoe UI" panose="020B0502040204020203" pitchFamily="34" charset="0"/>
                  <a:cs typeface="Segoe UI" panose="020B0502040204020203" pitchFamily="34" charset="0"/>
                </a:rPr>
                <a:t>thiện</a:t>
              </a:r>
              <a:endParaRPr lang="en-US" altLang="zh-CN" sz="3200" smtClean="0">
                <a:solidFill>
                  <a:schemeClr val="bg1"/>
                </a:solidFill>
                <a:latin typeface="Segoe UI" panose="020B0502040204020203" pitchFamily="34" charset="0"/>
                <a:cs typeface="Segoe UI" panose="020B0502040204020203" pitchFamily="34" charset="0"/>
              </a:endParaRPr>
            </a:p>
            <a:p>
              <a:pPr algn="ctr"/>
              <a:r>
                <a:rPr lang="en-US" altLang="zh-CN" sz="3200" err="1" smtClean="0">
                  <a:solidFill>
                    <a:schemeClr val="bg1"/>
                  </a:solidFill>
                  <a:latin typeface="Segoe UI" panose="020B0502040204020203" pitchFamily="34" charset="0"/>
                  <a:cs typeface="Segoe UI" panose="020B0502040204020203" pitchFamily="34" charset="0"/>
                </a:rPr>
                <a:t>Hiệu</a:t>
              </a:r>
              <a:r>
                <a:rPr lang="en-US" altLang="zh-CN" sz="3200">
                  <a:solidFill>
                    <a:schemeClr val="bg1"/>
                  </a:solidFill>
                  <a:latin typeface="Segoe UI" panose="020B0502040204020203" pitchFamily="34" charset="0"/>
                  <a:cs typeface="Segoe UI" panose="020B0502040204020203" pitchFamily="34" charset="0"/>
                </a:rPr>
                <a:t> </a:t>
              </a:r>
              <a:r>
                <a:rPr lang="en-US" altLang="zh-CN" sz="3200" err="1" smtClean="0">
                  <a:solidFill>
                    <a:schemeClr val="bg1"/>
                  </a:solidFill>
                  <a:latin typeface="Segoe UI" panose="020B0502040204020203" pitchFamily="34" charset="0"/>
                  <a:cs typeface="Segoe UI" panose="020B0502040204020203" pitchFamily="34" charset="0"/>
                </a:rPr>
                <a:t>suất</a:t>
              </a:r>
              <a:endParaRPr lang="zh-CN" altLang="en-US" sz="3200">
                <a:solidFill>
                  <a:schemeClr val="bg1"/>
                </a:solidFill>
                <a:latin typeface="Segoe UI" panose="020B0502040204020203" pitchFamily="34" charset="0"/>
                <a:cs typeface="Segoe UI" panose="020B0502040204020203" pitchFamily="34" charset="0"/>
              </a:endParaRPr>
            </a:p>
          </p:txBody>
        </p:sp>
      </p:grpSp>
      <p:grpSp>
        <p:nvGrpSpPr>
          <p:cNvPr id="60" name="组合 59"/>
          <p:cNvGrpSpPr/>
          <p:nvPr/>
        </p:nvGrpSpPr>
        <p:grpSpPr>
          <a:xfrm>
            <a:off x="8420750" y="3406984"/>
            <a:ext cx="2611683" cy="2059532"/>
            <a:chOff x="7862713" y="2343247"/>
            <a:chExt cx="2611683" cy="2059532"/>
          </a:xfrm>
        </p:grpSpPr>
        <p:sp>
          <p:nvSpPr>
            <p:cNvPr id="61" name="椭圆 60"/>
            <p:cNvSpPr/>
            <p:nvPr/>
          </p:nvSpPr>
          <p:spPr>
            <a:xfrm>
              <a:off x="7862713" y="2343247"/>
              <a:ext cx="2611683" cy="2059532"/>
            </a:xfrm>
            <a:prstGeom prst="ellipse">
              <a:avLst/>
            </a:prstGeom>
            <a:solidFill>
              <a:schemeClr val="accent1">
                <a:lumMod val="60000"/>
                <a:lumOff val="4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b="1">
                <a:latin typeface="Segoe UI" panose="020B0502040204020203" pitchFamily="34" charset="0"/>
                <a:cs typeface="Segoe UI" panose="020B0502040204020203" pitchFamily="34" charset="0"/>
              </a:endParaRPr>
            </a:p>
          </p:txBody>
        </p:sp>
        <p:sp>
          <p:nvSpPr>
            <p:cNvPr id="62" name="矩形 61"/>
            <p:cNvSpPr/>
            <p:nvPr/>
          </p:nvSpPr>
          <p:spPr>
            <a:xfrm>
              <a:off x="7997805" y="2834404"/>
              <a:ext cx="2341497" cy="1077218"/>
            </a:xfrm>
            <a:prstGeom prst="rect">
              <a:avLst/>
            </a:prstGeom>
          </p:spPr>
          <p:txBody>
            <a:bodyPr wrap="square">
              <a:spAutoFit/>
            </a:bodyPr>
            <a:lstStyle/>
            <a:p>
              <a:pPr algn="ctr"/>
              <a:r>
                <a:rPr lang="en-US" altLang="zh-CN" sz="3200" err="1" smtClean="0">
                  <a:solidFill>
                    <a:schemeClr val="bg1"/>
                  </a:solidFill>
                  <a:latin typeface="Segoe UI" panose="020B0502040204020203" pitchFamily="34" charset="0"/>
                  <a:cs typeface="Segoe UI" panose="020B0502040204020203" pitchFamily="34" charset="0"/>
                </a:rPr>
                <a:t>Cấu</a:t>
              </a:r>
              <a:r>
                <a:rPr lang="en-US" altLang="zh-CN" sz="3200" smtClean="0">
                  <a:solidFill>
                    <a:schemeClr val="bg1"/>
                  </a:solidFill>
                  <a:latin typeface="Segoe UI" panose="020B0502040204020203" pitchFamily="34" charset="0"/>
                  <a:cs typeface="Segoe UI" panose="020B0502040204020203" pitchFamily="34" charset="0"/>
                </a:rPr>
                <a:t> </a:t>
              </a:r>
              <a:r>
                <a:rPr lang="en-US" altLang="zh-CN" sz="3200" err="1" smtClean="0">
                  <a:solidFill>
                    <a:schemeClr val="bg1"/>
                  </a:solidFill>
                  <a:latin typeface="Segoe UI" panose="020B0502040204020203" pitchFamily="34" charset="0"/>
                  <a:cs typeface="Segoe UI" panose="020B0502040204020203" pitchFamily="34" charset="0"/>
                </a:rPr>
                <a:t>trúc</a:t>
              </a:r>
              <a:endParaRPr lang="en-US" altLang="zh-CN" sz="3200" smtClean="0">
                <a:solidFill>
                  <a:schemeClr val="bg1"/>
                </a:solidFill>
                <a:latin typeface="Segoe UI" panose="020B0502040204020203" pitchFamily="34" charset="0"/>
                <a:cs typeface="Segoe UI" panose="020B0502040204020203" pitchFamily="34" charset="0"/>
              </a:endParaRPr>
            </a:p>
            <a:p>
              <a:pPr algn="ctr"/>
              <a:r>
                <a:rPr lang="en-US" altLang="zh-CN" sz="3200" err="1" smtClean="0">
                  <a:solidFill>
                    <a:schemeClr val="bg1"/>
                  </a:solidFill>
                  <a:latin typeface="Segoe UI" panose="020B0502040204020203" pitchFamily="34" charset="0"/>
                  <a:cs typeface="Segoe UI" panose="020B0502040204020203" pitchFamily="34" charset="0"/>
                </a:rPr>
                <a:t>Mới</a:t>
              </a:r>
              <a:endParaRPr lang="zh-CN" altLang="en-US" sz="3200">
                <a:solidFill>
                  <a:schemeClr val="bg1"/>
                </a:solidFill>
                <a:latin typeface="Segoe UI" panose="020B0502040204020203" pitchFamily="34" charset="0"/>
                <a:cs typeface="Segoe UI" panose="020B0502040204020203" pitchFamily="34" charset="0"/>
              </a:endParaRPr>
            </a:p>
          </p:txBody>
        </p:sp>
      </p:grpSp>
      <p:sp>
        <p:nvSpPr>
          <p:cNvPr id="63" name="矩形 62"/>
          <p:cNvSpPr/>
          <p:nvPr/>
        </p:nvSpPr>
        <p:spPr>
          <a:xfrm>
            <a:off x="424315" y="1591686"/>
            <a:ext cx="11268444" cy="1131079"/>
          </a:xfrm>
          <a:prstGeom prst="rect">
            <a:avLst/>
          </a:prstGeom>
        </p:spPr>
        <p:txBody>
          <a:bodyPr wrap="square">
            <a:spAutoFit/>
          </a:bodyPr>
          <a:lstStyle/>
          <a:p>
            <a:pPr algn="just">
              <a:lnSpc>
                <a:spcPct val="125000"/>
              </a:lnSpc>
            </a:pPr>
            <a:r>
              <a:rPr lang="vi-VN">
                <a:latin typeface="Segoe UI Semibold" panose="020B0702040204020203" pitchFamily="34" charset="0"/>
                <a:cs typeface="Segoe UI Semibold" panose="020B0702040204020203" pitchFamily="34" charset="0"/>
              </a:rPr>
              <a:t>So với các sản phẩm trước, dòng 2241-S2 đã </a:t>
            </a:r>
            <a:r>
              <a:rPr lang="vi-VN" smtClean="0">
                <a:latin typeface="Segoe UI Semibold" panose="020B0702040204020203" pitchFamily="34" charset="0"/>
                <a:cs typeface="Segoe UI Semibold" panose="020B0702040204020203" pitchFamily="34" charset="0"/>
              </a:rPr>
              <a:t>được </a:t>
            </a:r>
            <a:r>
              <a:rPr lang="vi-VN">
                <a:latin typeface="Segoe UI Semibold" panose="020B0702040204020203" pitchFamily="34" charset="0"/>
                <a:cs typeface="Segoe UI Semibold" panose="020B0702040204020203" pitchFamily="34" charset="0"/>
              </a:rPr>
              <a:t>nâng cấp mới, có thể mang lại lợi ích cho người dùng với công nghệ </a:t>
            </a:r>
            <a:r>
              <a:rPr lang="vi-VN">
                <a:solidFill>
                  <a:srgbClr val="FF0000"/>
                </a:solidFill>
                <a:latin typeface="Segoe UI Semibold" panose="020B0702040204020203" pitchFamily="34" charset="0"/>
                <a:cs typeface="Segoe UI Semibold" panose="020B0702040204020203" pitchFamily="34" charset="0"/>
              </a:rPr>
              <a:t>Super Adapt </a:t>
            </a:r>
            <a:r>
              <a:rPr lang="vi-VN">
                <a:latin typeface="Segoe UI Semibold" panose="020B0702040204020203" pitchFamily="34" charset="0"/>
                <a:cs typeface="Segoe UI Semibold" panose="020B0702040204020203" pitchFamily="34" charset="0"/>
              </a:rPr>
              <a:t>hàng đầu trong ngành và hiệu suất hình ảnh cao. Dòng 2241-S2 mới áp dụng cấu trúc </a:t>
            </a:r>
            <a:r>
              <a:rPr lang="en-US">
                <a:solidFill>
                  <a:srgbClr val="FF0000"/>
                </a:solidFill>
                <a:latin typeface="Segoe UI Semibold" panose="020B0702040204020203" pitchFamily="34" charset="0"/>
                <a:cs typeface="Segoe UI Semibold" panose="020B0702040204020203" pitchFamily="34" charset="0"/>
              </a:rPr>
              <a:t>l</a:t>
            </a:r>
            <a:r>
              <a:rPr lang="vi-VN" smtClean="0">
                <a:solidFill>
                  <a:srgbClr val="FF0000"/>
                </a:solidFill>
                <a:latin typeface="Segoe UI Semibold" panose="020B0702040204020203" pitchFamily="34" charset="0"/>
                <a:cs typeface="Segoe UI Semibold" panose="020B0702040204020203" pitchFamily="34" charset="0"/>
              </a:rPr>
              <a:t>ắp </a:t>
            </a:r>
            <a:r>
              <a:rPr lang="vi-VN">
                <a:solidFill>
                  <a:srgbClr val="FF0000"/>
                </a:solidFill>
                <a:latin typeface="Segoe UI Semibold" panose="020B0702040204020203" pitchFamily="34" charset="0"/>
                <a:cs typeface="Segoe UI Semibold" panose="020B0702040204020203" pitchFamily="34" charset="0"/>
              </a:rPr>
              <a:t>đặt nhanh</a:t>
            </a:r>
            <a:r>
              <a:rPr lang="vi-VN">
                <a:latin typeface="Segoe UI Semibold" panose="020B0702040204020203" pitchFamily="34" charset="0"/>
                <a:cs typeface="Segoe UI Semibold" panose="020B0702040204020203" pitchFamily="34" charset="0"/>
              </a:rPr>
              <a:t>, mang lại sự thuận tiện cho người lắp đặt. </a:t>
            </a:r>
            <a:endParaRPr lang="zh-CN" altLang="en-US" sz="2000">
              <a:solidFill>
                <a:srgbClr val="000000"/>
              </a:solidFill>
              <a:latin typeface="Segoe UI Semibold" panose="020B0702040204020203" pitchFamily="34" charset="0"/>
              <a:cs typeface="Segoe UI Semibold" panose="020B0702040204020203" pitchFamily="34" charset="0"/>
            </a:endParaRPr>
          </a:p>
        </p:txBody>
      </p:sp>
      <p:pic>
        <p:nvPicPr>
          <p:cNvPr id="14" name="Picture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856857" y="102662"/>
            <a:ext cx="2235555" cy="513265"/>
          </a:xfrm>
          <a:prstGeom prst="rect">
            <a:avLst/>
          </a:prstGeom>
        </p:spPr>
      </p:pic>
    </p:spTree>
    <p:extLst>
      <p:ext uri="{BB962C8B-B14F-4D97-AF65-F5344CB8AC3E}">
        <p14:creationId xmlns:p14="http://schemas.microsoft.com/office/powerpoint/2010/main" val="37915021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345325" y="75389"/>
            <a:ext cx="6184706" cy="830997"/>
          </a:xfrm>
          <a:prstGeom prst="rect">
            <a:avLst/>
          </a:prstGeom>
          <a:noFill/>
        </p:spPr>
        <p:txBody>
          <a:bodyPr wrap="none" rtlCol="0">
            <a:spAutoFit/>
          </a:bodyPr>
          <a:lstStyle/>
          <a:p>
            <a:r>
              <a:rPr lang="en-US" altLang="zh-CN" sz="4800" b="1" smtClean="0">
                <a:solidFill>
                  <a:srgbClr val="0176A3"/>
                </a:solidFill>
                <a:latin typeface="Segoe UI" panose="020B0502040204020203" pitchFamily="34" charset="0"/>
                <a:cs typeface="Segoe UI" panose="020B0502040204020203" pitchFamily="34" charset="0"/>
              </a:rPr>
              <a:t>Super Adapt- </a:t>
            </a:r>
            <a:r>
              <a:rPr lang="en-US" altLang="zh-CN" sz="3600" b="1" smtClean="0">
                <a:solidFill>
                  <a:srgbClr val="0176A3"/>
                </a:solidFill>
                <a:latin typeface="Segoe UI" panose="020B0502040204020203" pitchFamily="34" charset="0"/>
                <a:cs typeface="Segoe UI" panose="020B0502040204020203" pitchFamily="34" charset="0"/>
              </a:rPr>
              <a:t>2241-S2</a:t>
            </a:r>
            <a:endParaRPr lang="zh-CN" altLang="en-US" sz="3600" b="1">
              <a:solidFill>
                <a:srgbClr val="0176A3"/>
              </a:solidFill>
              <a:latin typeface="Segoe UI" panose="020B0502040204020203" pitchFamily="34" charset="0"/>
              <a:cs typeface="Segoe UI" panose="020B0502040204020203" pitchFamily="34" charset="0"/>
            </a:endParaRPr>
          </a:p>
        </p:txBody>
      </p:sp>
      <p:sp>
        <p:nvSpPr>
          <p:cNvPr id="31" name="矩形 30"/>
          <p:cNvSpPr/>
          <p:nvPr/>
        </p:nvSpPr>
        <p:spPr>
          <a:xfrm>
            <a:off x="468462" y="2772424"/>
            <a:ext cx="5157951" cy="2910923"/>
          </a:xfrm>
          <a:prstGeom prst="rect">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lang="zh-CN" altLang="en-US" sz="1100"/>
          </a:p>
        </p:txBody>
      </p:sp>
      <p:sp>
        <p:nvSpPr>
          <p:cNvPr id="32" name="矩形 31"/>
          <p:cNvSpPr/>
          <p:nvPr/>
        </p:nvSpPr>
        <p:spPr>
          <a:xfrm>
            <a:off x="6473915" y="2772424"/>
            <a:ext cx="5157951" cy="2910923"/>
          </a:xfrm>
          <a:prstGeom prst="rect">
            <a:avLst/>
          </a:prstGeom>
          <a:blipFill>
            <a:blip r:embed="rId4"/>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lang="zh-CN" altLang="en-US" sz="1100"/>
          </a:p>
        </p:txBody>
      </p:sp>
      <p:sp>
        <p:nvSpPr>
          <p:cNvPr id="33" name="文本框 32"/>
          <p:cNvSpPr txBox="1"/>
          <p:nvPr/>
        </p:nvSpPr>
        <p:spPr>
          <a:xfrm>
            <a:off x="468462" y="5281004"/>
            <a:ext cx="1112805" cy="400110"/>
          </a:xfrm>
          <a:prstGeom prst="rect">
            <a:avLst/>
          </a:prstGeom>
          <a:solidFill>
            <a:srgbClr val="558ED5"/>
          </a:solidFill>
        </p:spPr>
        <p:txBody>
          <a:bodyPr wrap="none" rtlCol="0">
            <a:spAutoFit/>
          </a:bodyPr>
          <a:lstStyle/>
          <a:p>
            <a:r>
              <a:rPr lang="en-US" altLang="zh-CN" sz="2000" smtClean="0">
                <a:latin typeface="Segoe UI" panose="020B0502040204020203" pitchFamily="34" charset="0"/>
                <a:cs typeface="Segoe UI" panose="020B0502040204020203" pitchFamily="34" charset="0"/>
              </a:rPr>
              <a:t>2241-S2</a:t>
            </a:r>
            <a:endParaRPr lang="zh-CN" altLang="en-US" sz="2000">
              <a:latin typeface="Segoe UI" panose="020B0502040204020203" pitchFamily="34" charset="0"/>
              <a:cs typeface="Segoe UI" panose="020B0502040204020203" pitchFamily="34" charset="0"/>
            </a:endParaRPr>
          </a:p>
        </p:txBody>
      </p:sp>
      <p:sp>
        <p:nvSpPr>
          <p:cNvPr id="35" name="文本框 34"/>
          <p:cNvSpPr txBox="1"/>
          <p:nvPr/>
        </p:nvSpPr>
        <p:spPr>
          <a:xfrm>
            <a:off x="6471364" y="5281872"/>
            <a:ext cx="1880643" cy="400110"/>
          </a:xfrm>
          <a:prstGeom prst="rect">
            <a:avLst/>
          </a:prstGeom>
          <a:solidFill>
            <a:srgbClr val="558ED5"/>
          </a:solidFill>
        </p:spPr>
        <p:txBody>
          <a:bodyPr wrap="none" rtlCol="0">
            <a:spAutoFit/>
          </a:bodyPr>
          <a:lstStyle/>
          <a:p>
            <a:r>
              <a:rPr lang="en-US" altLang="zh-CN" sz="2000" smtClean="0">
                <a:latin typeface="Segoe UI" panose="020B0502040204020203" pitchFamily="34" charset="0"/>
                <a:cs typeface="Segoe UI" panose="020B0502040204020203" pitchFamily="34" charset="0"/>
              </a:rPr>
              <a:t>2241 trước đây</a:t>
            </a:r>
            <a:endParaRPr lang="zh-CN" altLang="en-US" sz="2000">
              <a:latin typeface="Segoe UI" panose="020B0502040204020203" pitchFamily="34" charset="0"/>
              <a:cs typeface="Segoe UI" panose="020B0502040204020203" pitchFamily="34" charset="0"/>
            </a:endParaRPr>
          </a:p>
        </p:txBody>
      </p:sp>
      <p:sp>
        <p:nvSpPr>
          <p:cNvPr id="36" name="矩形 35"/>
          <p:cNvSpPr/>
          <p:nvPr/>
        </p:nvSpPr>
        <p:spPr>
          <a:xfrm>
            <a:off x="7948145" y="4477025"/>
            <a:ext cx="554804" cy="330602"/>
          </a:xfrm>
          <a:prstGeom prst="rect">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37" name="直接箭头连接符 36"/>
          <p:cNvCxnSpPr/>
          <p:nvPr/>
        </p:nvCxnSpPr>
        <p:spPr>
          <a:xfrm>
            <a:off x="1991846" y="4820546"/>
            <a:ext cx="1678420" cy="1627047"/>
          </a:xfrm>
          <a:prstGeom prst="straightConnector1">
            <a:avLst/>
          </a:prstGeom>
          <a:ln>
            <a:solidFill>
              <a:srgbClr val="FFFF00"/>
            </a:solidFill>
            <a:tailEnd type="triangle"/>
          </a:ln>
        </p:spPr>
        <p:style>
          <a:lnRef idx="3">
            <a:schemeClr val="accent4"/>
          </a:lnRef>
          <a:fillRef idx="0">
            <a:schemeClr val="accent4"/>
          </a:fillRef>
          <a:effectRef idx="2">
            <a:schemeClr val="accent4"/>
          </a:effectRef>
          <a:fontRef idx="minor">
            <a:schemeClr val="tx1"/>
          </a:fontRef>
        </p:style>
      </p:cxnSp>
      <p:cxnSp>
        <p:nvCxnSpPr>
          <p:cNvPr id="60" name="直接箭头连接符 59"/>
          <p:cNvCxnSpPr/>
          <p:nvPr/>
        </p:nvCxnSpPr>
        <p:spPr>
          <a:xfrm>
            <a:off x="2465974" y="4477025"/>
            <a:ext cx="2967858" cy="840745"/>
          </a:xfrm>
          <a:prstGeom prst="straightConnector1">
            <a:avLst/>
          </a:prstGeom>
          <a:ln>
            <a:solidFill>
              <a:srgbClr val="FFFF00"/>
            </a:solidFill>
            <a:headEnd type="none" w="med" len="med"/>
            <a:tailEnd type="none" w="med" len="med"/>
          </a:ln>
        </p:spPr>
        <p:style>
          <a:lnRef idx="3">
            <a:schemeClr val="accent4"/>
          </a:lnRef>
          <a:fillRef idx="0">
            <a:schemeClr val="accent4"/>
          </a:fillRef>
          <a:effectRef idx="2">
            <a:schemeClr val="accent4"/>
          </a:effectRef>
          <a:fontRef idx="minor">
            <a:schemeClr val="tx1"/>
          </a:fontRef>
        </p:style>
      </p:cxnSp>
      <p:cxnSp>
        <p:nvCxnSpPr>
          <p:cNvPr id="61" name="直接箭头连接符 60"/>
          <p:cNvCxnSpPr/>
          <p:nvPr/>
        </p:nvCxnSpPr>
        <p:spPr>
          <a:xfrm>
            <a:off x="7948145" y="4820546"/>
            <a:ext cx="1512786" cy="1615478"/>
          </a:xfrm>
          <a:prstGeom prst="straightConnector1">
            <a:avLst/>
          </a:prstGeom>
          <a:ln>
            <a:solidFill>
              <a:srgbClr val="FFFF00"/>
            </a:solidFill>
            <a:headEnd type="none" w="med" len="med"/>
            <a:tailEnd type="none" w="med" len="med"/>
          </a:ln>
        </p:spPr>
        <p:style>
          <a:lnRef idx="3">
            <a:schemeClr val="accent4"/>
          </a:lnRef>
          <a:fillRef idx="0">
            <a:schemeClr val="accent4"/>
          </a:fillRef>
          <a:effectRef idx="2">
            <a:schemeClr val="accent4"/>
          </a:effectRef>
          <a:fontRef idx="minor">
            <a:schemeClr val="tx1"/>
          </a:fontRef>
        </p:style>
      </p:cxnSp>
      <p:cxnSp>
        <p:nvCxnSpPr>
          <p:cNvPr id="62" name="直接箭头连接符 61"/>
          <p:cNvCxnSpPr/>
          <p:nvPr/>
        </p:nvCxnSpPr>
        <p:spPr>
          <a:xfrm>
            <a:off x="8502949" y="4477025"/>
            <a:ext cx="2881559" cy="852210"/>
          </a:xfrm>
          <a:prstGeom prst="straightConnector1">
            <a:avLst/>
          </a:prstGeom>
          <a:ln>
            <a:solidFill>
              <a:srgbClr val="FFFF00"/>
            </a:solidFill>
            <a:tailEnd type="triangle"/>
          </a:ln>
        </p:spPr>
        <p:style>
          <a:lnRef idx="3">
            <a:schemeClr val="accent4"/>
          </a:lnRef>
          <a:fillRef idx="0">
            <a:schemeClr val="accent4"/>
          </a:fillRef>
          <a:effectRef idx="2">
            <a:schemeClr val="accent4"/>
          </a:effectRef>
          <a:fontRef idx="minor">
            <a:schemeClr val="tx1"/>
          </a:fontRef>
        </p:style>
      </p:cxnSp>
      <p:pic>
        <p:nvPicPr>
          <p:cNvPr id="63" name="图片 6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70266" y="5329235"/>
            <a:ext cx="1763566" cy="1118358"/>
          </a:xfrm>
          <a:prstGeom prst="rect">
            <a:avLst/>
          </a:prstGeom>
        </p:spPr>
      </p:pic>
      <p:pic>
        <p:nvPicPr>
          <p:cNvPr id="64" name="图片 6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460931" y="5317666"/>
            <a:ext cx="1923577" cy="1118358"/>
          </a:xfrm>
          <a:prstGeom prst="rect">
            <a:avLst/>
          </a:prstGeom>
        </p:spPr>
      </p:pic>
      <p:sp>
        <p:nvSpPr>
          <p:cNvPr id="65" name="矩形 64"/>
          <p:cNvSpPr/>
          <p:nvPr/>
        </p:nvSpPr>
        <p:spPr>
          <a:xfrm>
            <a:off x="1978056" y="4500219"/>
            <a:ext cx="554804" cy="330602"/>
          </a:xfrm>
          <a:prstGeom prst="rect">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6" name="文本框 65"/>
          <p:cNvSpPr txBox="1"/>
          <p:nvPr/>
        </p:nvSpPr>
        <p:spPr>
          <a:xfrm>
            <a:off x="468462" y="1694537"/>
            <a:ext cx="11094112" cy="438582"/>
          </a:xfrm>
          <a:prstGeom prst="rect">
            <a:avLst/>
          </a:prstGeom>
          <a:noFill/>
        </p:spPr>
        <p:txBody>
          <a:bodyPr wrap="square" rtlCol="0">
            <a:spAutoFit/>
          </a:bodyPr>
          <a:lstStyle/>
          <a:p>
            <a:pPr>
              <a:lnSpc>
                <a:spcPct val="125000"/>
              </a:lnSpc>
            </a:pPr>
            <a:r>
              <a:rPr lang="vi-VN">
                <a:latin typeface="Segoe UI Semibold" panose="020B0702040204020203" pitchFamily="34" charset="0"/>
                <a:cs typeface="Segoe UI Semibold" panose="020B0702040204020203" pitchFamily="34" charset="0"/>
              </a:rPr>
              <a:t>So với dòng 2241 trước đó, dòng 2241-S2 mới có độ rõ nét cao hơn, có thể cung cấp nhiều chi tiết hơn. </a:t>
            </a:r>
            <a:endParaRPr lang="zh-CN" altLang="en-US" sz="2000">
              <a:latin typeface="Segoe UI Semibold" panose="020B0702040204020203" pitchFamily="34" charset="0"/>
              <a:cs typeface="Segoe UI Semibold" panose="020B0702040204020203" pitchFamily="34" charset="0"/>
            </a:endParaRPr>
          </a:p>
        </p:txBody>
      </p:sp>
      <p:sp>
        <p:nvSpPr>
          <p:cNvPr id="67" name="文本框 66"/>
          <p:cNvSpPr txBox="1"/>
          <p:nvPr/>
        </p:nvSpPr>
        <p:spPr>
          <a:xfrm>
            <a:off x="4552049" y="1206345"/>
            <a:ext cx="3040128" cy="461665"/>
          </a:xfrm>
          <a:prstGeom prst="rect">
            <a:avLst/>
          </a:prstGeom>
          <a:noFill/>
        </p:spPr>
        <p:txBody>
          <a:bodyPr wrap="none" rtlCol="0">
            <a:spAutoFit/>
          </a:bodyPr>
          <a:lstStyle/>
          <a:p>
            <a:r>
              <a:rPr lang="vi-VN" sz="2400">
                <a:solidFill>
                  <a:schemeClr val="accent1">
                    <a:lumMod val="50000"/>
                  </a:schemeClr>
                </a:solidFill>
                <a:latin typeface="Segoe UI Semibold" panose="020B0702040204020203" pitchFamily="34" charset="0"/>
                <a:cs typeface="Segoe UI Semibold" panose="020B0702040204020203" pitchFamily="34" charset="0"/>
              </a:rPr>
              <a:t>Sự rõ ràng vượt trội </a:t>
            </a:r>
            <a:endParaRPr lang="zh-CN" altLang="en-US" sz="3600">
              <a:solidFill>
                <a:schemeClr val="accent1">
                  <a:lumMod val="50000"/>
                </a:schemeClr>
              </a:solidFill>
              <a:latin typeface="Segoe UI Semibold" panose="020B0702040204020203" pitchFamily="34" charset="0"/>
              <a:cs typeface="Segoe UI Semibold" panose="020B0702040204020203" pitchFamily="34" charset="0"/>
            </a:endParaRPr>
          </a:p>
        </p:txBody>
      </p:sp>
      <p:pic>
        <p:nvPicPr>
          <p:cNvPr id="18" name="Picture 1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856857" y="102662"/>
            <a:ext cx="2235555" cy="513265"/>
          </a:xfrm>
          <a:prstGeom prst="rect">
            <a:avLst/>
          </a:prstGeom>
        </p:spPr>
      </p:pic>
    </p:spTree>
    <p:extLst>
      <p:ext uri="{BB962C8B-B14F-4D97-AF65-F5344CB8AC3E}">
        <p14:creationId xmlns:p14="http://schemas.microsoft.com/office/powerpoint/2010/main" val="33492019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407002" y="102662"/>
            <a:ext cx="5990743" cy="830997"/>
          </a:xfrm>
          <a:prstGeom prst="rect">
            <a:avLst/>
          </a:prstGeom>
          <a:noFill/>
        </p:spPr>
        <p:txBody>
          <a:bodyPr wrap="none" rtlCol="0">
            <a:spAutoFit/>
          </a:bodyPr>
          <a:lstStyle/>
          <a:p>
            <a:r>
              <a:rPr lang="en-US" altLang="zh-CN" sz="4800" b="1" smtClean="0">
                <a:solidFill>
                  <a:srgbClr val="0176A3"/>
                </a:solidFill>
                <a:latin typeface="Segoe UI" panose="020B0502040204020203" pitchFamily="34" charset="0"/>
                <a:cs typeface="Segoe UI" panose="020B0502040204020203" pitchFamily="34" charset="0"/>
              </a:rPr>
              <a:t>Super Adapt- </a:t>
            </a:r>
            <a:r>
              <a:rPr lang="en-US" altLang="zh-CN" sz="3600" b="1" smtClean="0">
                <a:solidFill>
                  <a:srgbClr val="0176A3"/>
                </a:solidFill>
                <a:latin typeface="Segoe UI" panose="020B0502040204020203" pitchFamily="34" charset="0"/>
                <a:cs typeface="Segoe UI" panose="020B0502040204020203" pitchFamily="34" charset="0"/>
              </a:rPr>
              <a:t>2241-S2</a:t>
            </a:r>
            <a:endParaRPr lang="zh-CN" altLang="en-US" sz="3600" b="1">
              <a:solidFill>
                <a:srgbClr val="0176A3"/>
              </a:solidFill>
              <a:latin typeface="Segoe UI" panose="020B0502040204020203" pitchFamily="34" charset="0"/>
              <a:cs typeface="Segoe UI" panose="020B0502040204020203" pitchFamily="34" charset="0"/>
            </a:endParaRPr>
          </a:p>
        </p:txBody>
      </p:sp>
      <p:sp>
        <p:nvSpPr>
          <p:cNvPr id="67" name="文本框 66"/>
          <p:cNvSpPr txBox="1"/>
          <p:nvPr/>
        </p:nvSpPr>
        <p:spPr>
          <a:xfrm>
            <a:off x="5174938" y="1212799"/>
            <a:ext cx="1881925" cy="523220"/>
          </a:xfrm>
          <a:prstGeom prst="rect">
            <a:avLst/>
          </a:prstGeom>
          <a:noFill/>
        </p:spPr>
        <p:txBody>
          <a:bodyPr wrap="none" rtlCol="0">
            <a:spAutoFit/>
          </a:bodyPr>
          <a:lstStyle/>
          <a:p>
            <a:r>
              <a:rPr lang="en-US" altLang="zh-CN" sz="2800" b="1" smtClean="0">
                <a:solidFill>
                  <a:srgbClr val="002060"/>
                </a:solidFill>
                <a:latin typeface="Segoe UI" panose="020B0502040204020203" pitchFamily="34" charset="0"/>
                <a:ea typeface="Segoe UI" panose="020B0502040204020203" pitchFamily="34" charset="0"/>
                <a:cs typeface="Segoe UI" panose="020B0502040204020203" pitchFamily="34" charset="0"/>
              </a:rPr>
              <a:t>True WDR</a:t>
            </a:r>
            <a:endParaRPr lang="zh-CN" altLang="en-US" sz="2800" b="1">
              <a:solidFill>
                <a:srgbClr val="002060"/>
              </a:solidFill>
              <a:latin typeface="Segoe UI" panose="020B0502040204020203" pitchFamily="34" charset="0"/>
              <a:cs typeface="Segoe UI" panose="020B0502040204020203" pitchFamily="34" charset="0"/>
            </a:endParaRPr>
          </a:p>
        </p:txBody>
      </p:sp>
      <p:sp>
        <p:nvSpPr>
          <p:cNvPr id="18" name="文本框 17"/>
          <p:cNvSpPr txBox="1"/>
          <p:nvPr/>
        </p:nvSpPr>
        <p:spPr>
          <a:xfrm>
            <a:off x="407002" y="1868166"/>
            <a:ext cx="11417798" cy="784830"/>
          </a:xfrm>
          <a:prstGeom prst="rect">
            <a:avLst/>
          </a:prstGeom>
          <a:noFill/>
        </p:spPr>
        <p:txBody>
          <a:bodyPr wrap="square" rtlCol="0">
            <a:spAutoFit/>
          </a:bodyPr>
          <a:lstStyle/>
          <a:p>
            <a:pPr>
              <a:lnSpc>
                <a:spcPct val="125000"/>
              </a:lnSpc>
            </a:pPr>
            <a:r>
              <a:rPr lang="vi-VN">
                <a:latin typeface="Segoe UI Semibold" panose="020B0702040204020203" pitchFamily="34" charset="0"/>
                <a:cs typeface="Segoe UI Semibold" panose="020B0702040204020203" pitchFamily="34" charset="0"/>
              </a:rPr>
              <a:t>Camera </a:t>
            </a:r>
            <a:r>
              <a:rPr lang="vi-VN" smtClean="0">
                <a:latin typeface="Segoe UI Semibold" panose="020B0702040204020203" pitchFamily="34" charset="0"/>
                <a:cs typeface="Segoe UI Semibold" panose="020B0702040204020203" pitchFamily="34" charset="0"/>
              </a:rPr>
              <a:t>HDCVI </a:t>
            </a:r>
            <a:r>
              <a:rPr lang="en-US" err="1" smtClean="0">
                <a:latin typeface="Segoe UI Semibold" panose="020B0702040204020203" pitchFamily="34" charset="0"/>
                <a:cs typeface="Segoe UI Semibold" panose="020B0702040204020203" pitchFamily="34" charset="0"/>
              </a:rPr>
              <a:t>dòng</a:t>
            </a:r>
            <a:r>
              <a:rPr lang="en-US" smtClean="0">
                <a:latin typeface="Segoe UI Semibold" panose="020B0702040204020203" pitchFamily="34" charset="0"/>
                <a:cs typeface="Segoe UI Semibold" panose="020B0702040204020203" pitchFamily="34" charset="0"/>
              </a:rPr>
              <a:t> </a:t>
            </a:r>
            <a:r>
              <a:rPr lang="vi-VN" smtClean="0">
                <a:latin typeface="Segoe UI Semibold" panose="020B0702040204020203" pitchFamily="34" charset="0"/>
                <a:cs typeface="Segoe UI Semibold" panose="020B0702040204020203" pitchFamily="34" charset="0"/>
              </a:rPr>
              <a:t>2241-S2 </a:t>
            </a:r>
            <a:r>
              <a:rPr lang="vi-VN">
                <a:latin typeface="Segoe UI Semibold" panose="020B0702040204020203" pitchFamily="34" charset="0"/>
                <a:cs typeface="Segoe UI Semibold" panose="020B0702040204020203" pitchFamily="34" charset="0"/>
              </a:rPr>
              <a:t>hỗ trợ </a:t>
            </a:r>
            <a:r>
              <a:rPr lang="en-US" err="1" smtClean="0">
                <a:solidFill>
                  <a:srgbClr val="FF0000"/>
                </a:solidFill>
                <a:latin typeface="Segoe UI Semibold" panose="020B0702040204020203" pitchFamily="34" charset="0"/>
                <a:cs typeface="Segoe UI Semibold" panose="020B0702040204020203" pitchFamily="34" charset="0"/>
              </a:rPr>
              <a:t>chống</a:t>
            </a:r>
            <a:r>
              <a:rPr lang="en-US" smtClean="0">
                <a:solidFill>
                  <a:srgbClr val="FF0000"/>
                </a:solidFill>
                <a:latin typeface="Segoe UI Semibold" panose="020B0702040204020203" pitchFamily="34" charset="0"/>
                <a:cs typeface="Segoe UI Semibold" panose="020B0702040204020203" pitchFamily="34" charset="0"/>
              </a:rPr>
              <a:t> </a:t>
            </a:r>
            <a:r>
              <a:rPr lang="en-US" err="1" smtClean="0">
                <a:solidFill>
                  <a:srgbClr val="FF0000"/>
                </a:solidFill>
                <a:latin typeface="Segoe UI Semibold" panose="020B0702040204020203" pitchFamily="34" charset="0"/>
                <a:cs typeface="Segoe UI Semibold" panose="020B0702040204020203" pitchFamily="34" charset="0"/>
              </a:rPr>
              <a:t>ngược</a:t>
            </a:r>
            <a:r>
              <a:rPr lang="en-US" smtClean="0">
                <a:solidFill>
                  <a:srgbClr val="FF0000"/>
                </a:solidFill>
                <a:latin typeface="Segoe UI Semibold" panose="020B0702040204020203" pitchFamily="34" charset="0"/>
                <a:cs typeface="Segoe UI Semibold" panose="020B0702040204020203" pitchFamily="34" charset="0"/>
              </a:rPr>
              <a:t> sang </a:t>
            </a:r>
            <a:r>
              <a:rPr lang="en-US" err="1" smtClean="0">
                <a:solidFill>
                  <a:srgbClr val="FF0000"/>
                </a:solidFill>
                <a:latin typeface="Segoe UI Semibold" panose="020B0702040204020203" pitchFamily="34" charset="0"/>
                <a:cs typeface="Segoe UI Semibold" panose="020B0702040204020203" pitchFamily="34" charset="0"/>
              </a:rPr>
              <a:t>thực</a:t>
            </a:r>
            <a:r>
              <a:rPr lang="vi-VN" smtClean="0">
                <a:solidFill>
                  <a:srgbClr val="FF0000"/>
                </a:solidFill>
                <a:latin typeface="Segoe UI Semibold" panose="020B0702040204020203" pitchFamily="34" charset="0"/>
                <a:cs typeface="Segoe UI Semibold" panose="020B0702040204020203" pitchFamily="34" charset="0"/>
              </a:rPr>
              <a:t> </a:t>
            </a:r>
            <a:r>
              <a:rPr lang="vi-VN">
                <a:solidFill>
                  <a:srgbClr val="FF0000"/>
                </a:solidFill>
                <a:latin typeface="Segoe UI Semibold" panose="020B0702040204020203" pitchFamily="34" charset="0"/>
                <a:cs typeface="Segoe UI Semibold" panose="020B0702040204020203" pitchFamily="34" charset="0"/>
              </a:rPr>
              <a:t>lên đến 130dB</a:t>
            </a:r>
            <a:r>
              <a:rPr lang="vi-VN">
                <a:latin typeface="Segoe UI Semibold" panose="020B0702040204020203" pitchFamily="34" charset="0"/>
                <a:cs typeface="Segoe UI Semibold" panose="020B0702040204020203" pitchFamily="34" charset="0"/>
              </a:rPr>
              <a:t>, vì vậy nó có thể cung cấp các chi tiết rõ ràng và </a:t>
            </a:r>
            <a:r>
              <a:rPr lang="en-US" err="1" smtClean="0">
                <a:latin typeface="Segoe UI Semibold" panose="020B0702040204020203" pitchFamily="34" charset="0"/>
                <a:cs typeface="Segoe UI Semibold" panose="020B0702040204020203" pitchFamily="34" charset="0"/>
              </a:rPr>
              <a:t>đầy</a:t>
            </a:r>
            <a:r>
              <a:rPr lang="en-US" smtClean="0">
                <a:latin typeface="Segoe UI Semibold" panose="020B0702040204020203" pitchFamily="34" charset="0"/>
                <a:cs typeface="Segoe UI Semibold" panose="020B0702040204020203" pitchFamily="34" charset="0"/>
              </a:rPr>
              <a:t> </a:t>
            </a:r>
            <a:r>
              <a:rPr lang="en-US" err="1" smtClean="0">
                <a:latin typeface="Segoe UI Semibold" panose="020B0702040204020203" pitchFamily="34" charset="0"/>
                <a:cs typeface="Segoe UI Semibold" panose="020B0702040204020203" pitchFamily="34" charset="0"/>
              </a:rPr>
              <a:t>đủ</a:t>
            </a:r>
            <a:r>
              <a:rPr lang="en-US" smtClean="0">
                <a:latin typeface="Segoe UI Semibold" panose="020B0702040204020203" pitchFamily="34" charset="0"/>
                <a:cs typeface="Segoe UI Semibold" panose="020B0702040204020203" pitchFamily="34" charset="0"/>
              </a:rPr>
              <a:t> </a:t>
            </a:r>
            <a:r>
              <a:rPr lang="vi-VN" smtClean="0">
                <a:latin typeface="Segoe UI Semibold" panose="020B0702040204020203" pitchFamily="34" charset="0"/>
                <a:cs typeface="Segoe UI Semibold" panose="020B0702040204020203" pitchFamily="34" charset="0"/>
              </a:rPr>
              <a:t>hơn </a:t>
            </a:r>
            <a:r>
              <a:rPr lang="vi-VN">
                <a:latin typeface="Segoe UI Semibold" panose="020B0702040204020203" pitchFamily="34" charset="0"/>
                <a:cs typeface="Segoe UI Semibold" panose="020B0702040204020203" pitchFamily="34" charset="0"/>
              </a:rPr>
              <a:t>trong các </a:t>
            </a:r>
            <a:r>
              <a:rPr lang="en-US" err="1" smtClean="0">
                <a:latin typeface="Segoe UI Semibold" panose="020B0702040204020203" pitchFamily="34" charset="0"/>
                <a:cs typeface="Segoe UI Semibold" panose="020B0702040204020203" pitchFamily="34" charset="0"/>
              </a:rPr>
              <a:t>môi</a:t>
            </a:r>
            <a:r>
              <a:rPr lang="en-US" smtClean="0">
                <a:latin typeface="Segoe UI Semibold" panose="020B0702040204020203" pitchFamily="34" charset="0"/>
                <a:cs typeface="Segoe UI Semibold" panose="020B0702040204020203" pitchFamily="34" charset="0"/>
              </a:rPr>
              <a:t> </a:t>
            </a:r>
            <a:r>
              <a:rPr lang="en-US" err="1" smtClean="0">
                <a:latin typeface="Segoe UI Semibold" panose="020B0702040204020203" pitchFamily="34" charset="0"/>
                <a:cs typeface="Segoe UI Semibold" panose="020B0702040204020203" pitchFamily="34" charset="0"/>
              </a:rPr>
              <a:t>trường</a:t>
            </a:r>
            <a:r>
              <a:rPr lang="en-US" smtClean="0">
                <a:latin typeface="Segoe UI Semibold" panose="020B0702040204020203" pitchFamily="34" charset="0"/>
                <a:cs typeface="Segoe UI Semibold" panose="020B0702040204020203" pitchFamily="34" charset="0"/>
              </a:rPr>
              <a:t> </a:t>
            </a:r>
            <a:r>
              <a:rPr lang="en-US" err="1" smtClean="0">
                <a:latin typeface="Segoe UI Semibold" panose="020B0702040204020203" pitchFamily="34" charset="0"/>
                <a:cs typeface="Segoe UI Semibold" panose="020B0702040204020203" pitchFamily="34" charset="0"/>
              </a:rPr>
              <a:t>ngược</a:t>
            </a:r>
            <a:r>
              <a:rPr lang="en-US" smtClean="0">
                <a:latin typeface="Segoe UI Semibold" panose="020B0702040204020203" pitchFamily="34" charset="0"/>
                <a:cs typeface="Segoe UI Semibold" panose="020B0702040204020203" pitchFamily="34" charset="0"/>
              </a:rPr>
              <a:t> </a:t>
            </a:r>
            <a:r>
              <a:rPr lang="en-US" err="1" smtClean="0">
                <a:latin typeface="Segoe UI Semibold" panose="020B0702040204020203" pitchFamily="34" charset="0"/>
                <a:cs typeface="Segoe UI Semibold" panose="020B0702040204020203" pitchFamily="34" charset="0"/>
              </a:rPr>
              <a:t>sáng</a:t>
            </a:r>
            <a:r>
              <a:rPr lang="en-US" smtClean="0">
                <a:latin typeface="Segoe UI Semibold" panose="020B0702040204020203" pitchFamily="34" charset="0"/>
                <a:cs typeface="Segoe UI Semibold" panose="020B0702040204020203" pitchFamily="34" charset="0"/>
              </a:rPr>
              <a:t>.</a:t>
            </a:r>
            <a:endParaRPr lang="zh-CN" altLang="zh-CN" sz="2000">
              <a:latin typeface="Segoe UI Semibold" panose="020B0702040204020203" pitchFamily="34" charset="0"/>
              <a:cs typeface="Segoe UI Semibold" panose="020B0702040204020203" pitchFamily="34" charset="0"/>
            </a:endParaRPr>
          </a:p>
        </p:txBody>
      </p:sp>
      <p:grpSp>
        <p:nvGrpSpPr>
          <p:cNvPr id="19" name="组合 18"/>
          <p:cNvGrpSpPr/>
          <p:nvPr/>
        </p:nvGrpSpPr>
        <p:grpSpPr>
          <a:xfrm>
            <a:off x="481208" y="2930716"/>
            <a:ext cx="11227088" cy="2971617"/>
            <a:chOff x="481208" y="2676716"/>
            <a:chExt cx="11227088" cy="2971617"/>
          </a:xfrm>
        </p:grpSpPr>
        <p:sp>
          <p:nvSpPr>
            <p:cNvPr id="20" name="矩形 19"/>
            <p:cNvSpPr/>
            <p:nvPr/>
          </p:nvSpPr>
          <p:spPr>
            <a:xfrm>
              <a:off x="481208" y="2676716"/>
              <a:ext cx="5243837" cy="2961678"/>
            </a:xfrm>
            <a:prstGeom prst="rect">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lang="zh-CN" altLang="en-US" sz="1100"/>
            </a:p>
          </p:txBody>
        </p:sp>
        <p:sp>
          <p:nvSpPr>
            <p:cNvPr id="21" name="矩形 20"/>
            <p:cNvSpPr/>
            <p:nvPr/>
          </p:nvSpPr>
          <p:spPr>
            <a:xfrm>
              <a:off x="6464459" y="2676716"/>
              <a:ext cx="5243837" cy="2961678"/>
            </a:xfrm>
            <a:prstGeom prst="rect">
              <a:avLst/>
            </a:prstGeom>
            <a:blipFill>
              <a:blip r:embed="rId4"/>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lang="zh-CN" altLang="en-US" sz="1100"/>
            </a:p>
          </p:txBody>
        </p:sp>
        <p:sp>
          <p:nvSpPr>
            <p:cNvPr id="22" name="文本框 21"/>
            <p:cNvSpPr txBox="1"/>
            <p:nvPr/>
          </p:nvSpPr>
          <p:spPr>
            <a:xfrm>
              <a:off x="481209" y="5248223"/>
              <a:ext cx="1112805" cy="400110"/>
            </a:xfrm>
            <a:prstGeom prst="rect">
              <a:avLst/>
            </a:prstGeom>
            <a:solidFill>
              <a:srgbClr val="558ED5"/>
            </a:solidFill>
            <a:ln>
              <a:noFill/>
            </a:ln>
          </p:spPr>
          <p:txBody>
            <a:bodyPr wrap="none" rtlCol="0">
              <a:spAutoFit/>
            </a:bodyPr>
            <a:lstStyle/>
            <a:p>
              <a:r>
                <a:rPr lang="en-US" altLang="zh-CN" sz="2000" smtClean="0">
                  <a:latin typeface="Segoe UI" panose="020B0502040204020203" pitchFamily="34" charset="0"/>
                  <a:cs typeface="Segoe UI" panose="020B0502040204020203" pitchFamily="34" charset="0"/>
                </a:rPr>
                <a:t>2241-S2</a:t>
              </a:r>
              <a:endParaRPr lang="zh-CN" altLang="en-US" sz="2000">
                <a:latin typeface="Segoe UI" panose="020B0502040204020203" pitchFamily="34" charset="0"/>
                <a:cs typeface="Segoe UI" panose="020B0502040204020203" pitchFamily="34" charset="0"/>
              </a:endParaRPr>
            </a:p>
          </p:txBody>
        </p:sp>
        <p:sp>
          <p:nvSpPr>
            <p:cNvPr id="23" name="文本框 22"/>
            <p:cNvSpPr txBox="1"/>
            <p:nvPr/>
          </p:nvSpPr>
          <p:spPr>
            <a:xfrm>
              <a:off x="6464459" y="5248223"/>
              <a:ext cx="1763431" cy="400110"/>
            </a:xfrm>
            <a:prstGeom prst="rect">
              <a:avLst/>
            </a:prstGeom>
            <a:solidFill>
              <a:srgbClr val="558ED5"/>
            </a:solidFill>
          </p:spPr>
          <p:txBody>
            <a:bodyPr wrap="none" rtlCol="0">
              <a:spAutoFit/>
            </a:bodyPr>
            <a:lstStyle/>
            <a:p>
              <a:r>
                <a:rPr lang="en-US" altLang="zh-CN" sz="2000" smtClean="0">
                  <a:latin typeface="Segoe UI" panose="020B0502040204020203" pitchFamily="34" charset="0"/>
                  <a:cs typeface="Segoe UI" panose="020B0502040204020203" pitchFamily="34" charset="0"/>
                </a:rPr>
                <a:t>Previous 2241</a:t>
              </a:r>
              <a:endParaRPr lang="zh-CN" altLang="en-US" sz="2000">
                <a:latin typeface="Segoe UI" panose="020B0502040204020203" pitchFamily="34" charset="0"/>
                <a:cs typeface="Segoe UI" panose="020B0502040204020203" pitchFamily="34" charset="0"/>
              </a:endParaRPr>
            </a:p>
          </p:txBody>
        </p:sp>
      </p:grpSp>
      <p:pic>
        <p:nvPicPr>
          <p:cNvPr id="11" name="Pictur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856857" y="102662"/>
            <a:ext cx="2235555" cy="513265"/>
          </a:xfrm>
          <a:prstGeom prst="rect">
            <a:avLst/>
          </a:prstGeom>
        </p:spPr>
      </p:pic>
    </p:spTree>
    <p:extLst>
      <p:ext uri="{BB962C8B-B14F-4D97-AF65-F5344CB8AC3E}">
        <p14:creationId xmlns:p14="http://schemas.microsoft.com/office/powerpoint/2010/main" val="4968894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285043" y="69966"/>
            <a:ext cx="6184706" cy="830997"/>
          </a:xfrm>
          <a:prstGeom prst="rect">
            <a:avLst/>
          </a:prstGeom>
          <a:noFill/>
        </p:spPr>
        <p:txBody>
          <a:bodyPr wrap="none" rtlCol="0">
            <a:spAutoFit/>
          </a:bodyPr>
          <a:lstStyle/>
          <a:p>
            <a:r>
              <a:rPr lang="en-US" altLang="zh-CN" sz="4800" b="1" smtClean="0">
                <a:solidFill>
                  <a:srgbClr val="0176A3"/>
                </a:solidFill>
                <a:latin typeface="Segoe UI" panose="020B0502040204020203" pitchFamily="34" charset="0"/>
                <a:cs typeface="Segoe UI" panose="020B0502040204020203" pitchFamily="34" charset="0"/>
              </a:rPr>
              <a:t>Super Adapt- </a:t>
            </a:r>
            <a:r>
              <a:rPr lang="en-US" altLang="zh-CN" sz="3600" b="1" smtClean="0">
                <a:solidFill>
                  <a:srgbClr val="0176A3"/>
                </a:solidFill>
                <a:latin typeface="Segoe UI" panose="020B0502040204020203" pitchFamily="34" charset="0"/>
                <a:cs typeface="Segoe UI" panose="020B0502040204020203" pitchFamily="34" charset="0"/>
              </a:rPr>
              <a:t>2241-S2</a:t>
            </a:r>
            <a:endParaRPr lang="zh-CN" altLang="en-US" sz="3600" b="1">
              <a:solidFill>
                <a:srgbClr val="0176A3"/>
              </a:solidFill>
              <a:latin typeface="Segoe UI" panose="020B0502040204020203" pitchFamily="34" charset="0"/>
              <a:cs typeface="Segoe UI" panose="020B0502040204020203" pitchFamily="34" charset="0"/>
            </a:endParaRPr>
          </a:p>
        </p:txBody>
      </p:sp>
      <p:sp>
        <p:nvSpPr>
          <p:cNvPr id="67" name="文本框 66"/>
          <p:cNvSpPr txBox="1"/>
          <p:nvPr/>
        </p:nvSpPr>
        <p:spPr>
          <a:xfrm>
            <a:off x="4908103" y="1176095"/>
            <a:ext cx="1561646" cy="523220"/>
          </a:xfrm>
          <a:prstGeom prst="rect">
            <a:avLst/>
          </a:prstGeom>
          <a:noFill/>
        </p:spPr>
        <p:txBody>
          <a:bodyPr wrap="none" rtlCol="0">
            <a:spAutoFit/>
          </a:bodyPr>
          <a:lstStyle/>
          <a:p>
            <a:r>
              <a:rPr lang="en-US" altLang="zh-CN" sz="2800" b="1" err="1" smtClean="0">
                <a:solidFill>
                  <a:srgbClr val="0176A3"/>
                </a:solidFill>
                <a:latin typeface="Segoe UI" panose="020B0502040204020203" pitchFamily="34" charset="0"/>
                <a:cs typeface="Segoe UI" panose="020B0502040204020203" pitchFamily="34" charset="0"/>
              </a:rPr>
              <a:t>Độ</a:t>
            </a:r>
            <a:r>
              <a:rPr lang="en-US" altLang="zh-CN" sz="2800" b="1" smtClean="0">
                <a:solidFill>
                  <a:srgbClr val="0176A3"/>
                </a:solidFill>
                <a:latin typeface="Segoe UI" panose="020B0502040204020203" pitchFamily="34" charset="0"/>
                <a:cs typeface="Segoe UI" panose="020B0502040204020203" pitchFamily="34" charset="0"/>
              </a:rPr>
              <a:t> </a:t>
            </a:r>
            <a:r>
              <a:rPr lang="en-US" altLang="zh-CN" sz="2800" b="1" err="1" smtClean="0">
                <a:solidFill>
                  <a:srgbClr val="0176A3"/>
                </a:solidFill>
                <a:latin typeface="Segoe UI" panose="020B0502040204020203" pitchFamily="34" charset="0"/>
                <a:cs typeface="Segoe UI" panose="020B0502040204020203" pitchFamily="34" charset="0"/>
              </a:rPr>
              <a:t>sáng</a:t>
            </a:r>
            <a:endParaRPr lang="zh-CN" altLang="en-US" sz="2800" b="1">
              <a:solidFill>
                <a:srgbClr val="0176A3"/>
              </a:solidFill>
              <a:latin typeface="Segoe UI" panose="020B0502040204020203" pitchFamily="34" charset="0"/>
              <a:cs typeface="Segoe UI" panose="020B0502040204020203" pitchFamily="34" charset="0"/>
            </a:endParaRPr>
          </a:p>
        </p:txBody>
      </p:sp>
      <p:sp>
        <p:nvSpPr>
          <p:cNvPr id="11" name="文本框 10"/>
          <p:cNvSpPr txBox="1"/>
          <p:nvPr/>
        </p:nvSpPr>
        <p:spPr>
          <a:xfrm>
            <a:off x="487562" y="1800915"/>
            <a:ext cx="11111624" cy="1131079"/>
          </a:xfrm>
          <a:prstGeom prst="rect">
            <a:avLst/>
          </a:prstGeom>
          <a:noFill/>
        </p:spPr>
        <p:txBody>
          <a:bodyPr wrap="square" rtlCol="0">
            <a:spAutoFit/>
          </a:bodyPr>
          <a:lstStyle/>
          <a:p>
            <a:pPr algn="just">
              <a:lnSpc>
                <a:spcPct val="125000"/>
              </a:lnSpc>
            </a:pPr>
            <a:r>
              <a:rPr lang="vi-VN"/>
              <a:t>Qua thử nghiệm và so sánh </a:t>
            </a:r>
            <a:r>
              <a:rPr lang="en-US" err="1" smtClean="0"/>
              <a:t>trong</a:t>
            </a:r>
            <a:r>
              <a:rPr lang="en-US" smtClean="0"/>
              <a:t> </a:t>
            </a:r>
            <a:r>
              <a:rPr lang="en-US" err="1" smtClean="0"/>
              <a:t>môi</a:t>
            </a:r>
            <a:r>
              <a:rPr lang="en-US" smtClean="0"/>
              <a:t> </a:t>
            </a:r>
            <a:r>
              <a:rPr lang="en-US" err="1" smtClean="0"/>
              <a:t>trường</a:t>
            </a:r>
            <a:r>
              <a:rPr lang="vi-VN" smtClean="0"/>
              <a:t> </a:t>
            </a:r>
            <a:r>
              <a:rPr lang="vi-VN"/>
              <a:t>thực tế, người ta thấy rằng độ sáng tổng thể </a:t>
            </a:r>
            <a:r>
              <a:rPr lang="en-US" err="1" smtClean="0"/>
              <a:t>hình</a:t>
            </a:r>
            <a:r>
              <a:rPr lang="en-US" smtClean="0"/>
              <a:t> </a:t>
            </a:r>
            <a:r>
              <a:rPr lang="vi-VN" smtClean="0"/>
              <a:t>ảnh </a:t>
            </a:r>
            <a:r>
              <a:rPr lang="vi-VN"/>
              <a:t>của 2241-S2 mới cao hơn, trong khi </a:t>
            </a:r>
            <a:r>
              <a:rPr lang="en-US" err="1" smtClean="0"/>
              <a:t>hình</a:t>
            </a:r>
            <a:r>
              <a:rPr lang="en-US" smtClean="0"/>
              <a:t> </a:t>
            </a:r>
            <a:r>
              <a:rPr lang="vi-VN" smtClean="0"/>
              <a:t>ảnh </a:t>
            </a:r>
            <a:r>
              <a:rPr lang="vi-VN"/>
              <a:t>của 2241 trước đó xung quanh tối hơn và vùng trung tâm bị dư </a:t>
            </a:r>
            <a:r>
              <a:rPr lang="en-US" err="1" smtClean="0"/>
              <a:t>thừa</a:t>
            </a:r>
            <a:r>
              <a:rPr lang="en-US" smtClean="0"/>
              <a:t> </a:t>
            </a:r>
            <a:r>
              <a:rPr lang="en-US" err="1" smtClean="0"/>
              <a:t>ánh</a:t>
            </a:r>
            <a:r>
              <a:rPr lang="en-US" smtClean="0"/>
              <a:t> </a:t>
            </a:r>
            <a:r>
              <a:rPr lang="vi-VN" smtClean="0"/>
              <a:t>sáng</a:t>
            </a:r>
            <a:r>
              <a:rPr lang="vi-VN"/>
              <a:t>. </a:t>
            </a:r>
            <a:endParaRPr lang="en-US" altLang="zh-CN">
              <a:latin typeface="Segoe UI" panose="020B0502040204020203" pitchFamily="34" charset="0"/>
              <a:cs typeface="Segoe UI" panose="020B0502040204020203" pitchFamily="34" charset="0"/>
            </a:endParaRPr>
          </a:p>
        </p:txBody>
      </p:sp>
      <p:sp>
        <p:nvSpPr>
          <p:cNvPr id="13" name="矩形 12"/>
          <p:cNvSpPr/>
          <p:nvPr/>
        </p:nvSpPr>
        <p:spPr>
          <a:xfrm>
            <a:off x="487563" y="3075724"/>
            <a:ext cx="5098449" cy="2877343"/>
          </a:xfrm>
          <a:prstGeom prst="rect">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lang="zh-CN" altLang="en-US" sz="1100"/>
          </a:p>
        </p:txBody>
      </p:sp>
      <p:sp>
        <p:nvSpPr>
          <p:cNvPr id="14" name="矩形 13"/>
          <p:cNvSpPr/>
          <p:nvPr/>
        </p:nvSpPr>
        <p:spPr>
          <a:xfrm>
            <a:off x="6262200" y="3075725"/>
            <a:ext cx="5098448" cy="2877342"/>
          </a:xfrm>
          <a:prstGeom prst="rect">
            <a:avLst/>
          </a:prstGeom>
          <a:blipFill>
            <a:blip r:embed="rId4"/>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lang="zh-CN" altLang="en-US" sz="1100"/>
          </a:p>
        </p:txBody>
      </p:sp>
      <p:sp>
        <p:nvSpPr>
          <p:cNvPr id="15" name="文本框 14"/>
          <p:cNvSpPr txBox="1"/>
          <p:nvPr/>
        </p:nvSpPr>
        <p:spPr>
          <a:xfrm>
            <a:off x="487562" y="5562896"/>
            <a:ext cx="1112805" cy="400110"/>
          </a:xfrm>
          <a:prstGeom prst="rect">
            <a:avLst/>
          </a:prstGeom>
          <a:solidFill>
            <a:srgbClr val="558ED5"/>
          </a:solidFill>
        </p:spPr>
        <p:txBody>
          <a:bodyPr wrap="none" rtlCol="0">
            <a:spAutoFit/>
          </a:bodyPr>
          <a:lstStyle/>
          <a:p>
            <a:r>
              <a:rPr lang="en-US" altLang="zh-CN" sz="2000" smtClean="0">
                <a:latin typeface="Segoe UI" panose="020B0502040204020203" pitchFamily="34" charset="0"/>
                <a:cs typeface="Segoe UI" panose="020B0502040204020203" pitchFamily="34" charset="0"/>
              </a:rPr>
              <a:t>2241-S2</a:t>
            </a:r>
            <a:endParaRPr lang="zh-CN" altLang="en-US" sz="2000">
              <a:latin typeface="Segoe UI" panose="020B0502040204020203" pitchFamily="34" charset="0"/>
              <a:cs typeface="Segoe UI" panose="020B0502040204020203" pitchFamily="34" charset="0"/>
            </a:endParaRPr>
          </a:p>
        </p:txBody>
      </p:sp>
      <p:sp>
        <p:nvSpPr>
          <p:cNvPr id="16" name="文本框 15"/>
          <p:cNvSpPr txBox="1"/>
          <p:nvPr/>
        </p:nvSpPr>
        <p:spPr>
          <a:xfrm>
            <a:off x="6262200" y="5562896"/>
            <a:ext cx="1880643" cy="400110"/>
          </a:xfrm>
          <a:prstGeom prst="rect">
            <a:avLst/>
          </a:prstGeom>
          <a:solidFill>
            <a:srgbClr val="558ED5"/>
          </a:solidFill>
        </p:spPr>
        <p:txBody>
          <a:bodyPr wrap="none" rtlCol="0">
            <a:spAutoFit/>
          </a:bodyPr>
          <a:lstStyle/>
          <a:p>
            <a:r>
              <a:rPr lang="en-US" altLang="zh-CN" sz="2000" smtClean="0">
                <a:latin typeface="Segoe UI" panose="020B0502040204020203" pitchFamily="34" charset="0"/>
                <a:cs typeface="Segoe UI" panose="020B0502040204020203" pitchFamily="34" charset="0"/>
              </a:rPr>
              <a:t>2241 </a:t>
            </a:r>
            <a:r>
              <a:rPr lang="en-US" altLang="zh-CN" sz="2000" err="1" smtClean="0">
                <a:latin typeface="Segoe UI" panose="020B0502040204020203" pitchFamily="34" charset="0"/>
                <a:cs typeface="Segoe UI" panose="020B0502040204020203" pitchFamily="34" charset="0"/>
              </a:rPr>
              <a:t>trước</a:t>
            </a:r>
            <a:r>
              <a:rPr lang="en-US" altLang="zh-CN" sz="2000" smtClean="0">
                <a:latin typeface="Segoe UI" panose="020B0502040204020203" pitchFamily="34" charset="0"/>
                <a:cs typeface="Segoe UI" panose="020B0502040204020203" pitchFamily="34" charset="0"/>
              </a:rPr>
              <a:t> </a:t>
            </a:r>
            <a:r>
              <a:rPr lang="en-US" altLang="zh-CN" sz="2000" err="1" smtClean="0">
                <a:latin typeface="Segoe UI" panose="020B0502040204020203" pitchFamily="34" charset="0"/>
                <a:cs typeface="Segoe UI" panose="020B0502040204020203" pitchFamily="34" charset="0"/>
              </a:rPr>
              <a:t>đây</a:t>
            </a:r>
            <a:endParaRPr lang="zh-CN" altLang="en-US" sz="2000">
              <a:latin typeface="Segoe UI" panose="020B0502040204020203" pitchFamily="34" charset="0"/>
              <a:cs typeface="Segoe UI" panose="020B0502040204020203" pitchFamily="34" charset="0"/>
            </a:endParaRPr>
          </a:p>
        </p:txBody>
      </p:sp>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856857" y="102662"/>
            <a:ext cx="2235555" cy="513265"/>
          </a:xfrm>
          <a:prstGeom prst="rect">
            <a:avLst/>
          </a:prstGeom>
        </p:spPr>
      </p:pic>
    </p:spTree>
    <p:extLst>
      <p:ext uri="{BB962C8B-B14F-4D97-AF65-F5344CB8AC3E}">
        <p14:creationId xmlns:p14="http://schemas.microsoft.com/office/powerpoint/2010/main" val="17631911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307030" y="69892"/>
            <a:ext cx="5990743" cy="830997"/>
          </a:xfrm>
          <a:prstGeom prst="rect">
            <a:avLst/>
          </a:prstGeom>
          <a:noFill/>
        </p:spPr>
        <p:txBody>
          <a:bodyPr wrap="none" rtlCol="0">
            <a:spAutoFit/>
          </a:bodyPr>
          <a:lstStyle/>
          <a:p>
            <a:r>
              <a:rPr lang="en-US" altLang="zh-CN" sz="4800" b="1" smtClean="0">
                <a:solidFill>
                  <a:srgbClr val="0176A3"/>
                </a:solidFill>
                <a:latin typeface="Segoe UI" panose="020B0502040204020203" pitchFamily="34" charset="0"/>
                <a:cs typeface="Segoe UI" panose="020B0502040204020203" pitchFamily="34" charset="0"/>
              </a:rPr>
              <a:t>Super Adapt- </a:t>
            </a:r>
            <a:r>
              <a:rPr lang="en-US" altLang="zh-CN" sz="3600" b="1" smtClean="0">
                <a:solidFill>
                  <a:srgbClr val="0176A3"/>
                </a:solidFill>
                <a:latin typeface="Segoe UI" panose="020B0502040204020203" pitchFamily="34" charset="0"/>
                <a:cs typeface="Segoe UI" panose="020B0502040204020203" pitchFamily="34" charset="0"/>
              </a:rPr>
              <a:t>2241-S2</a:t>
            </a:r>
            <a:endParaRPr lang="zh-CN" altLang="en-US" sz="3600" b="1">
              <a:solidFill>
                <a:srgbClr val="0176A3"/>
              </a:solidFill>
              <a:latin typeface="Segoe UI" panose="020B0502040204020203" pitchFamily="34" charset="0"/>
              <a:cs typeface="Segoe UI" panose="020B0502040204020203" pitchFamily="34" charset="0"/>
            </a:endParaRPr>
          </a:p>
        </p:txBody>
      </p:sp>
      <p:sp>
        <p:nvSpPr>
          <p:cNvPr id="67" name="文本框 66"/>
          <p:cNvSpPr txBox="1"/>
          <p:nvPr/>
        </p:nvSpPr>
        <p:spPr>
          <a:xfrm>
            <a:off x="4782067" y="1068935"/>
            <a:ext cx="2827121" cy="523220"/>
          </a:xfrm>
          <a:prstGeom prst="rect">
            <a:avLst/>
          </a:prstGeom>
          <a:noFill/>
        </p:spPr>
        <p:txBody>
          <a:bodyPr wrap="none" rtlCol="0">
            <a:spAutoFit/>
          </a:bodyPr>
          <a:lstStyle/>
          <a:p>
            <a:r>
              <a:rPr lang="en-US" altLang="zh-CN" sz="2800" b="1" err="1" smtClean="0">
                <a:solidFill>
                  <a:srgbClr val="0176A3"/>
                </a:solidFill>
                <a:latin typeface="Segoe UI" panose="020B0502040204020203" pitchFamily="34" charset="0"/>
                <a:ea typeface="Segoe UI" panose="020B0502040204020203" pitchFamily="34" charset="0"/>
                <a:cs typeface="Segoe UI" panose="020B0502040204020203" pitchFamily="34" charset="0"/>
              </a:rPr>
              <a:t>Công</a:t>
            </a:r>
            <a:r>
              <a:rPr lang="en-US" altLang="zh-CN" sz="2800" b="1" smtClean="0">
                <a:solidFill>
                  <a:srgbClr val="0176A3"/>
                </a:solidFill>
                <a:latin typeface="Segoe UI" panose="020B0502040204020203" pitchFamily="34" charset="0"/>
                <a:ea typeface="Segoe UI" panose="020B0502040204020203" pitchFamily="34" charset="0"/>
                <a:cs typeface="Segoe UI" panose="020B0502040204020203" pitchFamily="34" charset="0"/>
              </a:rPr>
              <a:t> </a:t>
            </a:r>
            <a:r>
              <a:rPr lang="en-US" altLang="zh-CN" sz="2800" b="1" err="1" smtClean="0">
                <a:solidFill>
                  <a:srgbClr val="0176A3"/>
                </a:solidFill>
                <a:latin typeface="Segoe UI" panose="020B0502040204020203" pitchFamily="34" charset="0"/>
                <a:ea typeface="Segoe UI" panose="020B0502040204020203" pitchFamily="34" charset="0"/>
                <a:cs typeface="Segoe UI" panose="020B0502040204020203" pitchFamily="34" charset="0"/>
              </a:rPr>
              <a:t>nghệ</a:t>
            </a:r>
            <a:r>
              <a:rPr lang="en-US" altLang="zh-CN" sz="2800" b="1" smtClean="0">
                <a:solidFill>
                  <a:srgbClr val="0176A3"/>
                </a:solidFill>
                <a:latin typeface="Segoe UI" panose="020B0502040204020203" pitchFamily="34" charset="0"/>
                <a:ea typeface="Segoe UI" panose="020B0502040204020203" pitchFamily="34" charset="0"/>
                <a:cs typeface="Segoe UI" panose="020B0502040204020203" pitchFamily="34" charset="0"/>
              </a:rPr>
              <a:t> DAC</a:t>
            </a:r>
            <a:endParaRPr lang="zh-CN" altLang="en-US" sz="2800" b="1">
              <a:solidFill>
                <a:srgbClr val="0176A3"/>
              </a:solidFill>
              <a:latin typeface="Segoe UI" panose="020B0502040204020203" pitchFamily="34" charset="0"/>
              <a:cs typeface="Segoe UI" panose="020B0502040204020203" pitchFamily="34" charset="0"/>
            </a:endParaRPr>
          </a:p>
        </p:txBody>
      </p:sp>
      <p:sp>
        <p:nvSpPr>
          <p:cNvPr id="10" name="iconfont-1033-827645"/>
          <p:cNvSpPr>
            <a:spLocks noChangeAspect="1"/>
          </p:cNvSpPr>
          <p:nvPr/>
        </p:nvSpPr>
        <p:spPr bwMode="auto">
          <a:xfrm>
            <a:off x="604688" y="4159555"/>
            <a:ext cx="335012" cy="492489"/>
          </a:xfrm>
          <a:custGeom>
            <a:avLst/>
            <a:gdLst>
              <a:gd name="T0" fmla="*/ 3757 w 7515"/>
              <a:gd name="T1" fmla="*/ 0 h 11049"/>
              <a:gd name="T2" fmla="*/ 1796 w 7515"/>
              <a:gd name="T3" fmla="*/ 1947 h 11049"/>
              <a:gd name="T4" fmla="*/ 1796 w 7515"/>
              <a:gd name="T5" fmla="*/ 5370 h 11049"/>
              <a:gd name="T6" fmla="*/ 3757 w 7515"/>
              <a:gd name="T7" fmla="*/ 7317 h 11049"/>
              <a:gd name="T8" fmla="*/ 5717 w 7515"/>
              <a:gd name="T9" fmla="*/ 5370 h 11049"/>
              <a:gd name="T10" fmla="*/ 5717 w 7515"/>
              <a:gd name="T11" fmla="*/ 1947 h 11049"/>
              <a:gd name="T12" fmla="*/ 3757 w 7515"/>
              <a:gd name="T13" fmla="*/ 0 h 11049"/>
              <a:gd name="T14" fmla="*/ 408 w 7515"/>
              <a:gd name="T15" fmla="*/ 4883 h 11049"/>
              <a:gd name="T16" fmla="*/ 0 w 7515"/>
              <a:gd name="T17" fmla="*/ 5288 h 11049"/>
              <a:gd name="T18" fmla="*/ 9 w 7515"/>
              <a:gd name="T19" fmla="*/ 5370 h 11049"/>
              <a:gd name="T20" fmla="*/ 0 w 7515"/>
              <a:gd name="T21" fmla="*/ 5370 h 11049"/>
              <a:gd name="T22" fmla="*/ 3267 w 7515"/>
              <a:gd name="T23" fmla="*/ 9066 h 11049"/>
              <a:gd name="T24" fmla="*/ 3267 w 7515"/>
              <a:gd name="T25" fmla="*/ 10075 h 11049"/>
              <a:gd name="T26" fmla="*/ 2614 w 7515"/>
              <a:gd name="T27" fmla="*/ 10075 h 11049"/>
              <a:gd name="T28" fmla="*/ 2123 w 7515"/>
              <a:gd name="T29" fmla="*/ 10562 h 11049"/>
              <a:gd name="T30" fmla="*/ 2614 w 7515"/>
              <a:gd name="T31" fmla="*/ 11049 h 11049"/>
              <a:gd name="T32" fmla="*/ 4901 w 7515"/>
              <a:gd name="T33" fmla="*/ 11049 h 11049"/>
              <a:gd name="T34" fmla="*/ 5392 w 7515"/>
              <a:gd name="T35" fmla="*/ 10562 h 11049"/>
              <a:gd name="T36" fmla="*/ 4901 w 7515"/>
              <a:gd name="T37" fmla="*/ 10075 h 11049"/>
              <a:gd name="T38" fmla="*/ 4248 w 7515"/>
              <a:gd name="T39" fmla="*/ 10075 h 11049"/>
              <a:gd name="T40" fmla="*/ 4248 w 7515"/>
              <a:gd name="T41" fmla="*/ 9066 h 11049"/>
              <a:gd name="T42" fmla="*/ 7506 w 7515"/>
              <a:gd name="T43" fmla="*/ 5533 h 11049"/>
              <a:gd name="T44" fmla="*/ 7515 w 7515"/>
              <a:gd name="T45" fmla="*/ 5451 h 11049"/>
              <a:gd name="T46" fmla="*/ 7512 w 7515"/>
              <a:gd name="T47" fmla="*/ 5424 h 11049"/>
              <a:gd name="T48" fmla="*/ 7515 w 7515"/>
              <a:gd name="T49" fmla="*/ 5370 h 11049"/>
              <a:gd name="T50" fmla="*/ 7506 w 7515"/>
              <a:gd name="T51" fmla="*/ 5370 h 11049"/>
              <a:gd name="T52" fmla="*/ 7106 w 7515"/>
              <a:gd name="T53" fmla="*/ 5045 h 11049"/>
              <a:gd name="T54" fmla="*/ 6705 w 7515"/>
              <a:gd name="T55" fmla="*/ 5370 h 11049"/>
              <a:gd name="T56" fmla="*/ 6696 w 7515"/>
              <a:gd name="T57" fmla="*/ 5370 h 11049"/>
              <a:gd name="T58" fmla="*/ 3756 w 7515"/>
              <a:gd name="T59" fmla="*/ 8289 h 11049"/>
              <a:gd name="T60" fmla="*/ 815 w 7515"/>
              <a:gd name="T61" fmla="*/ 5370 h 11049"/>
              <a:gd name="T62" fmla="*/ 806 w 7515"/>
              <a:gd name="T63" fmla="*/ 5370 h 11049"/>
              <a:gd name="T64" fmla="*/ 815 w 7515"/>
              <a:gd name="T65" fmla="*/ 5288 h 11049"/>
              <a:gd name="T66" fmla="*/ 408 w 7515"/>
              <a:gd name="T67" fmla="*/ 4883 h 11049"/>
              <a:gd name="T68" fmla="*/ 408 w 7515"/>
              <a:gd name="T69" fmla="*/ 4883 h 110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7515" h="11049">
                <a:moveTo>
                  <a:pt x="3757" y="0"/>
                </a:moveTo>
                <a:cubicBezTo>
                  <a:pt x="2674" y="0"/>
                  <a:pt x="1796" y="872"/>
                  <a:pt x="1796" y="1947"/>
                </a:cubicBezTo>
                <a:lnTo>
                  <a:pt x="1796" y="5370"/>
                </a:lnTo>
                <a:cubicBezTo>
                  <a:pt x="1796" y="6445"/>
                  <a:pt x="2674" y="7317"/>
                  <a:pt x="3757" y="7317"/>
                </a:cubicBezTo>
                <a:cubicBezTo>
                  <a:pt x="4839" y="7317"/>
                  <a:pt x="5717" y="6445"/>
                  <a:pt x="5717" y="5370"/>
                </a:cubicBezTo>
                <a:lnTo>
                  <a:pt x="5717" y="1947"/>
                </a:lnTo>
                <a:cubicBezTo>
                  <a:pt x="5717" y="872"/>
                  <a:pt x="4839" y="0"/>
                  <a:pt x="3757" y="0"/>
                </a:cubicBezTo>
                <a:close/>
                <a:moveTo>
                  <a:pt x="408" y="4883"/>
                </a:moveTo>
                <a:cubicBezTo>
                  <a:pt x="183" y="4883"/>
                  <a:pt x="0" y="5064"/>
                  <a:pt x="0" y="5288"/>
                </a:cubicBezTo>
                <a:cubicBezTo>
                  <a:pt x="0" y="5317"/>
                  <a:pt x="3" y="5344"/>
                  <a:pt x="9" y="5370"/>
                </a:cubicBezTo>
                <a:lnTo>
                  <a:pt x="0" y="5370"/>
                </a:lnTo>
                <a:cubicBezTo>
                  <a:pt x="0" y="7265"/>
                  <a:pt x="1424" y="8827"/>
                  <a:pt x="3267" y="9066"/>
                </a:cubicBezTo>
                <a:lnTo>
                  <a:pt x="3267" y="10075"/>
                </a:lnTo>
                <a:lnTo>
                  <a:pt x="2614" y="10075"/>
                </a:lnTo>
                <a:cubicBezTo>
                  <a:pt x="2343" y="10075"/>
                  <a:pt x="2123" y="10293"/>
                  <a:pt x="2123" y="10562"/>
                </a:cubicBezTo>
                <a:cubicBezTo>
                  <a:pt x="2123" y="10831"/>
                  <a:pt x="2343" y="11049"/>
                  <a:pt x="2614" y="11049"/>
                </a:cubicBezTo>
                <a:lnTo>
                  <a:pt x="4901" y="11049"/>
                </a:lnTo>
                <a:cubicBezTo>
                  <a:pt x="5172" y="11049"/>
                  <a:pt x="5392" y="10831"/>
                  <a:pt x="5392" y="10562"/>
                </a:cubicBezTo>
                <a:cubicBezTo>
                  <a:pt x="5392" y="10293"/>
                  <a:pt x="5172" y="10075"/>
                  <a:pt x="4901" y="10075"/>
                </a:cubicBezTo>
                <a:lnTo>
                  <a:pt x="4248" y="10075"/>
                </a:lnTo>
                <a:lnTo>
                  <a:pt x="4248" y="9066"/>
                </a:lnTo>
                <a:cubicBezTo>
                  <a:pt x="6037" y="8834"/>
                  <a:pt x="7427" y="7354"/>
                  <a:pt x="7506" y="5533"/>
                </a:cubicBezTo>
                <a:cubicBezTo>
                  <a:pt x="7511" y="5507"/>
                  <a:pt x="7515" y="5480"/>
                  <a:pt x="7515" y="5451"/>
                </a:cubicBezTo>
                <a:cubicBezTo>
                  <a:pt x="7515" y="5441"/>
                  <a:pt x="7512" y="5433"/>
                  <a:pt x="7512" y="5424"/>
                </a:cubicBezTo>
                <a:cubicBezTo>
                  <a:pt x="7512" y="5406"/>
                  <a:pt x="7515" y="5388"/>
                  <a:pt x="7515" y="5370"/>
                </a:cubicBezTo>
                <a:lnTo>
                  <a:pt x="7506" y="5370"/>
                </a:lnTo>
                <a:cubicBezTo>
                  <a:pt x="7468" y="5185"/>
                  <a:pt x="7304" y="5045"/>
                  <a:pt x="7106" y="5045"/>
                </a:cubicBezTo>
                <a:cubicBezTo>
                  <a:pt x="6908" y="5045"/>
                  <a:pt x="6743" y="5185"/>
                  <a:pt x="6705" y="5370"/>
                </a:cubicBezTo>
                <a:lnTo>
                  <a:pt x="6696" y="5370"/>
                </a:lnTo>
                <a:cubicBezTo>
                  <a:pt x="6696" y="6982"/>
                  <a:pt x="5379" y="8289"/>
                  <a:pt x="3756" y="8289"/>
                </a:cubicBezTo>
                <a:cubicBezTo>
                  <a:pt x="2132" y="8289"/>
                  <a:pt x="815" y="6982"/>
                  <a:pt x="815" y="5370"/>
                </a:cubicBezTo>
                <a:lnTo>
                  <a:pt x="806" y="5370"/>
                </a:lnTo>
                <a:cubicBezTo>
                  <a:pt x="811" y="5344"/>
                  <a:pt x="815" y="5317"/>
                  <a:pt x="815" y="5288"/>
                </a:cubicBezTo>
                <a:cubicBezTo>
                  <a:pt x="816" y="5064"/>
                  <a:pt x="634" y="4883"/>
                  <a:pt x="408" y="4883"/>
                </a:cubicBezTo>
                <a:close/>
                <a:moveTo>
                  <a:pt x="408" y="4883"/>
                </a:moveTo>
                <a:close/>
              </a:path>
            </a:pathLst>
          </a:custGeom>
          <a:solidFill>
            <a:srgbClr val="1F4E79"/>
          </a:solidFill>
          <a:ln>
            <a:noFill/>
          </a:ln>
        </p:spPr>
        <p:txBody>
          <a:bodyPr/>
          <a:lstStyle/>
          <a:p>
            <a:endParaRPr lang="zh-CN" altLang="en-US"/>
          </a:p>
        </p:txBody>
      </p:sp>
      <p:sp>
        <p:nvSpPr>
          <p:cNvPr id="17" name="文本框 16"/>
          <p:cNvSpPr txBox="1"/>
          <p:nvPr/>
        </p:nvSpPr>
        <p:spPr>
          <a:xfrm>
            <a:off x="307030" y="1760202"/>
            <a:ext cx="11541431" cy="750526"/>
          </a:xfrm>
          <a:prstGeom prst="rect">
            <a:avLst/>
          </a:prstGeom>
          <a:noFill/>
        </p:spPr>
        <p:txBody>
          <a:bodyPr wrap="square" rtlCol="0">
            <a:spAutoFit/>
          </a:bodyPr>
          <a:lstStyle/>
          <a:p>
            <a:pPr algn="just">
              <a:lnSpc>
                <a:spcPct val="125000"/>
              </a:lnSpc>
            </a:pPr>
            <a:r>
              <a:rPr lang="vi-VN">
                <a:latin typeface="Segoe UI" panose="020B0502040204020203" pitchFamily="34" charset="0"/>
                <a:cs typeface="Segoe UI" panose="020B0502040204020203" pitchFamily="34" charset="0"/>
              </a:rPr>
              <a:t>Trong dòng 2241-S2, chúng tôi đã áp dụng các mẫu </a:t>
            </a:r>
            <a:r>
              <a:rPr lang="en-US" smtClean="0">
                <a:latin typeface="Segoe UI" panose="020B0502040204020203" pitchFamily="34" charset="0"/>
                <a:cs typeface="Segoe UI" panose="020B0502040204020203" pitchFamily="34" charset="0"/>
              </a:rPr>
              <a:t>camera dome</a:t>
            </a:r>
            <a:r>
              <a:rPr lang="vi-VN" smtClean="0">
                <a:latin typeface="Segoe UI" panose="020B0502040204020203" pitchFamily="34" charset="0"/>
                <a:cs typeface="Segoe UI" panose="020B0502040204020203" pitchFamily="34" charset="0"/>
              </a:rPr>
              <a:t> </a:t>
            </a:r>
            <a:r>
              <a:rPr lang="vi-VN">
                <a:latin typeface="Segoe UI" panose="020B0502040204020203" pitchFamily="34" charset="0"/>
                <a:cs typeface="Segoe UI" panose="020B0502040204020203" pitchFamily="34" charset="0"/>
              </a:rPr>
              <a:t>mới hỗ trợ mic tích hợp, vì vậy tất cả các mẫu của dòng 2241-S2 đều hỗ trợ công nghệ DAC, có thể cung cấp thêm thông tin bổ trợ. </a:t>
            </a:r>
            <a:endParaRPr lang="zh-CN" altLang="en-US">
              <a:latin typeface="Segoe UI" panose="020B0502040204020203" pitchFamily="34" charset="0"/>
              <a:cs typeface="Segoe UI" panose="020B0502040204020203" pitchFamily="34" charset="0"/>
            </a:endParaRPr>
          </a:p>
        </p:txBody>
      </p:sp>
      <p:grpSp>
        <p:nvGrpSpPr>
          <p:cNvPr id="18" name="组合 17"/>
          <p:cNvGrpSpPr/>
          <p:nvPr/>
        </p:nvGrpSpPr>
        <p:grpSpPr>
          <a:xfrm>
            <a:off x="7206721" y="2825713"/>
            <a:ext cx="4641741" cy="3717530"/>
            <a:chOff x="7746878" y="2154341"/>
            <a:chExt cx="4550999" cy="3644855"/>
          </a:xfrm>
        </p:grpSpPr>
        <p:pic>
          <p:nvPicPr>
            <p:cNvPr id="19" name="图片 1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46878" y="2154341"/>
              <a:ext cx="4550999" cy="3644855"/>
            </a:xfrm>
            <a:prstGeom prst="rect">
              <a:avLst/>
            </a:prstGeom>
          </p:spPr>
        </p:pic>
        <p:grpSp>
          <p:nvGrpSpPr>
            <p:cNvPr id="20" name="组合 19"/>
            <p:cNvGrpSpPr/>
            <p:nvPr/>
          </p:nvGrpSpPr>
          <p:grpSpPr>
            <a:xfrm rot="7031597">
              <a:off x="9446573" y="2362543"/>
              <a:ext cx="1335731" cy="1257805"/>
              <a:chOff x="4935726" y="1889443"/>
              <a:chExt cx="5888136" cy="5544617"/>
            </a:xfrm>
            <a:noFill/>
          </p:grpSpPr>
          <p:grpSp>
            <p:nvGrpSpPr>
              <p:cNvPr id="22" name="组合 21"/>
              <p:cNvGrpSpPr/>
              <p:nvPr/>
            </p:nvGrpSpPr>
            <p:grpSpPr>
              <a:xfrm rot="15209839">
                <a:off x="5107485" y="1717684"/>
                <a:ext cx="5544617" cy="5888136"/>
                <a:chOff x="11220452" y="3541718"/>
                <a:chExt cx="6829425" cy="5816608"/>
              </a:xfrm>
              <a:grpFill/>
            </p:grpSpPr>
            <p:sp>
              <p:nvSpPr>
                <p:cNvPr id="24" name="空心弧 23"/>
                <p:cNvSpPr/>
                <p:nvPr/>
              </p:nvSpPr>
              <p:spPr bwMode="auto">
                <a:xfrm rot="4257664">
                  <a:off x="14154947" y="3459963"/>
                  <a:ext cx="3813176" cy="3976685"/>
                </a:xfrm>
                <a:prstGeom prst="blockArc">
                  <a:avLst>
                    <a:gd name="adj1" fmla="val 11355678"/>
                    <a:gd name="adj2" fmla="val 18223945"/>
                    <a:gd name="adj3" fmla="val 3523"/>
                  </a:avLst>
                </a:prstGeom>
                <a:grpFill/>
                <a:ln w="28575">
                  <a:solidFill>
                    <a:srgbClr val="FFC000"/>
                  </a:solidFill>
                </a:ln>
                <a:effectLst/>
              </p:spPr>
              <p:txBody>
                <a:bodyPr/>
                <a:lstStyle/>
                <a:p>
                  <a:pPr algn="ctr" eaLnBrk="1" hangingPunct="1">
                    <a:defRPr/>
                  </a:pPr>
                  <a:endParaRPr lang="zh-CN" altLang="en-US"/>
                </a:p>
              </p:txBody>
            </p:sp>
            <p:sp>
              <p:nvSpPr>
                <p:cNvPr id="25" name="空心弧 24"/>
                <p:cNvSpPr/>
                <p:nvPr/>
              </p:nvSpPr>
              <p:spPr bwMode="auto">
                <a:xfrm rot="4850241">
                  <a:off x="12876216" y="4945069"/>
                  <a:ext cx="3168653" cy="3311526"/>
                </a:xfrm>
                <a:prstGeom prst="blockArc">
                  <a:avLst>
                    <a:gd name="adj1" fmla="val 10800000"/>
                    <a:gd name="adj2" fmla="val 17861941"/>
                    <a:gd name="adj3" fmla="val 3501"/>
                  </a:avLst>
                </a:prstGeom>
                <a:grpFill/>
                <a:ln w="28575">
                  <a:solidFill>
                    <a:srgbClr val="FFC000"/>
                  </a:solidFill>
                </a:ln>
                <a:effectLst/>
              </p:spPr>
              <p:txBody>
                <a:bodyPr/>
                <a:lstStyle/>
                <a:p>
                  <a:pPr algn="ctr" eaLnBrk="1" hangingPunct="1">
                    <a:defRPr/>
                  </a:pPr>
                  <a:endParaRPr lang="zh-CN" altLang="en-US"/>
                </a:p>
              </p:txBody>
            </p:sp>
            <p:sp>
              <p:nvSpPr>
                <p:cNvPr id="26" name="空心弧 25"/>
                <p:cNvSpPr/>
                <p:nvPr/>
              </p:nvSpPr>
              <p:spPr bwMode="auto">
                <a:xfrm rot="6392467">
                  <a:off x="11292681" y="6117444"/>
                  <a:ext cx="3168653" cy="3313111"/>
                </a:xfrm>
                <a:prstGeom prst="blockArc">
                  <a:avLst>
                    <a:gd name="adj1" fmla="val 10800000"/>
                    <a:gd name="adj2" fmla="val 14752868"/>
                    <a:gd name="adj3" fmla="val 3487"/>
                  </a:avLst>
                </a:prstGeom>
                <a:grpFill/>
                <a:ln w="28575">
                  <a:solidFill>
                    <a:srgbClr val="FFC000"/>
                  </a:solidFill>
                </a:ln>
                <a:effectLst/>
              </p:spPr>
              <p:txBody>
                <a:bodyPr/>
                <a:lstStyle/>
                <a:p>
                  <a:pPr algn="ctr" eaLnBrk="1" hangingPunct="1">
                    <a:defRPr/>
                  </a:pPr>
                  <a:endParaRPr lang="zh-CN" altLang="en-US"/>
                </a:p>
              </p:txBody>
            </p:sp>
          </p:grpSp>
          <p:sp>
            <p:nvSpPr>
              <p:cNvPr id="23" name="空心弧 22"/>
              <p:cNvSpPr/>
              <p:nvPr/>
            </p:nvSpPr>
            <p:spPr bwMode="auto">
              <a:xfrm rot="2306">
                <a:off x="9087864" y="5315310"/>
                <a:ext cx="1592432" cy="1344747"/>
              </a:xfrm>
              <a:prstGeom prst="blockArc">
                <a:avLst>
                  <a:gd name="adj1" fmla="val 10800000"/>
                  <a:gd name="adj2" fmla="val 14752868"/>
                  <a:gd name="adj3" fmla="val 3487"/>
                </a:avLst>
              </a:prstGeom>
              <a:grpFill/>
              <a:ln w="28575">
                <a:solidFill>
                  <a:srgbClr val="FFC000"/>
                </a:solidFill>
              </a:ln>
              <a:effectLst/>
            </p:spPr>
            <p:txBody>
              <a:bodyPr/>
              <a:lstStyle/>
              <a:p>
                <a:pPr algn="ctr" eaLnBrk="1" hangingPunct="1">
                  <a:defRPr/>
                </a:pPr>
                <a:endParaRPr lang="zh-CN" altLang="en-US"/>
              </a:p>
            </p:txBody>
          </p:sp>
        </p:grpSp>
        <p:sp>
          <p:nvSpPr>
            <p:cNvPr id="21" name="对话气泡: 圆角矩形 39"/>
            <p:cNvSpPr/>
            <p:nvPr/>
          </p:nvSpPr>
          <p:spPr>
            <a:xfrm>
              <a:off x="10964510" y="3385169"/>
              <a:ext cx="1310168" cy="278807"/>
            </a:xfrm>
            <a:prstGeom prst="wedgeRoundRectCallout">
              <a:avLst>
                <a:gd name="adj1" fmla="val 525"/>
                <a:gd name="adj2" fmla="val -171002"/>
                <a:gd name="adj3" fmla="val 16667"/>
              </a:avLst>
            </a:prstGeom>
            <a:solidFill>
              <a:schemeClr val="bg1"/>
            </a:solidFill>
            <a:ln w="190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r>
                <a:rPr lang="en-US" altLang="zh-CN" sz="1600" err="1" smtClean="0">
                  <a:solidFill>
                    <a:schemeClr val="tx1">
                      <a:lumMod val="65000"/>
                      <a:lumOff val="35000"/>
                    </a:schemeClr>
                  </a:solidFill>
                  <a:latin typeface="Segoe UI Light" panose="020B0502040204020203" pitchFamily="34" charset="0"/>
                </a:rPr>
                <a:t>Tích</a:t>
              </a:r>
              <a:r>
                <a:rPr lang="en-US" altLang="zh-CN" sz="1600" smtClean="0">
                  <a:solidFill>
                    <a:schemeClr val="tx1">
                      <a:lumMod val="65000"/>
                      <a:lumOff val="35000"/>
                    </a:schemeClr>
                  </a:solidFill>
                  <a:latin typeface="Segoe UI Light" panose="020B0502040204020203" pitchFamily="34" charset="0"/>
                </a:rPr>
                <a:t> </a:t>
              </a:r>
              <a:r>
                <a:rPr lang="en-US" altLang="zh-CN" sz="1600" err="1" smtClean="0">
                  <a:solidFill>
                    <a:schemeClr val="tx1">
                      <a:lumMod val="65000"/>
                      <a:lumOff val="35000"/>
                    </a:schemeClr>
                  </a:solidFill>
                  <a:latin typeface="Segoe UI Light" panose="020B0502040204020203" pitchFamily="34" charset="0"/>
                </a:rPr>
                <a:t>hợp</a:t>
              </a:r>
              <a:r>
                <a:rPr lang="en-US" altLang="zh-CN" sz="1600" smtClean="0">
                  <a:solidFill>
                    <a:schemeClr val="tx1">
                      <a:lumMod val="65000"/>
                      <a:lumOff val="35000"/>
                    </a:schemeClr>
                  </a:solidFill>
                  <a:latin typeface="Segoe UI Light" panose="020B0502040204020203" pitchFamily="34" charset="0"/>
                </a:rPr>
                <a:t> </a:t>
              </a:r>
              <a:r>
                <a:rPr lang="en-US" altLang="zh-CN" sz="1600" err="1" smtClean="0">
                  <a:solidFill>
                    <a:schemeClr val="tx1">
                      <a:lumMod val="65000"/>
                      <a:lumOff val="35000"/>
                    </a:schemeClr>
                  </a:solidFill>
                  <a:latin typeface="Segoe UI Light" panose="020B0502040204020203" pitchFamily="34" charset="0"/>
                </a:rPr>
                <a:t>míc</a:t>
              </a:r>
              <a:endParaRPr lang="zh-CN" altLang="en-US" sz="1600">
                <a:solidFill>
                  <a:schemeClr val="tx1">
                    <a:lumMod val="65000"/>
                    <a:lumOff val="35000"/>
                  </a:schemeClr>
                </a:solidFill>
                <a:latin typeface="Segoe UI Light" panose="020B0502040204020203" pitchFamily="34" charset="0"/>
              </a:endParaRPr>
            </a:p>
          </p:txBody>
        </p:sp>
      </p:grpSp>
      <p:pic>
        <p:nvPicPr>
          <p:cNvPr id="27" name="图片 26"/>
          <p:cNvPicPr>
            <a:picLocks noChangeAspect="1"/>
          </p:cNvPicPr>
          <p:nvPr/>
        </p:nvPicPr>
        <p:blipFill rotWithShape="1">
          <a:blip r:embed="rId4" cstate="print">
            <a:extLst>
              <a:ext uri="{28A0092B-C50C-407E-A947-70E740481C1C}">
                <a14:useLocalDpi xmlns:a14="http://schemas.microsoft.com/office/drawing/2010/main" val="0"/>
              </a:ext>
            </a:extLst>
          </a:blip>
          <a:srcRect/>
          <a:stretch>
            <a:fillRect/>
          </a:stretch>
        </p:blipFill>
        <p:spPr>
          <a:xfrm>
            <a:off x="4356974" y="4288958"/>
            <a:ext cx="1751170" cy="417262"/>
          </a:xfrm>
          <a:prstGeom prst="rect">
            <a:avLst/>
          </a:prstGeom>
        </p:spPr>
      </p:pic>
      <p:grpSp>
        <p:nvGrpSpPr>
          <p:cNvPr id="28" name="组合 27"/>
          <p:cNvGrpSpPr/>
          <p:nvPr/>
        </p:nvGrpSpPr>
        <p:grpSpPr>
          <a:xfrm>
            <a:off x="2449073" y="4072538"/>
            <a:ext cx="1828095" cy="491565"/>
            <a:chOff x="2577088" y="2964748"/>
            <a:chExt cx="1620000" cy="435609"/>
          </a:xfrm>
        </p:grpSpPr>
        <p:pic>
          <p:nvPicPr>
            <p:cNvPr id="29" name="图片 2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577088" y="3315777"/>
              <a:ext cx="1620000" cy="84580"/>
            </a:xfrm>
            <a:prstGeom prst="rect">
              <a:avLst/>
            </a:prstGeom>
          </p:spPr>
        </p:pic>
        <p:sp>
          <p:nvSpPr>
            <p:cNvPr id="30" name="文本框 29"/>
            <p:cNvSpPr txBox="1"/>
            <p:nvPr/>
          </p:nvSpPr>
          <p:spPr>
            <a:xfrm>
              <a:off x="2751975" y="2964748"/>
              <a:ext cx="1034960" cy="210483"/>
            </a:xfrm>
            <a:prstGeom prst="rect">
              <a:avLst/>
            </a:prstGeom>
            <a:noFill/>
          </p:spPr>
          <p:txBody>
            <a:bodyPr wrap="none" rtlCol="0">
              <a:spAutoFit/>
            </a:bodyPr>
            <a:lstStyle/>
            <a:p>
              <a:r>
                <a:rPr lang="en-US" altLang="zh-CN" sz="1400" smtClean="0">
                  <a:latin typeface="Segoe UI" panose="020B0502040204020203" pitchFamily="34" charset="0"/>
                  <a:cs typeface="Segoe UI" panose="020B0502040204020203" pitchFamily="34" charset="0"/>
                </a:rPr>
                <a:t>Audio-over Coax</a:t>
              </a:r>
              <a:endParaRPr lang="zh-CN" altLang="en-US" sz="1400">
                <a:latin typeface="Segoe UI" panose="020B0502040204020203" pitchFamily="34" charset="0"/>
                <a:cs typeface="Segoe UI" panose="020B0502040204020203" pitchFamily="34" charset="0"/>
              </a:endParaRPr>
            </a:p>
          </p:txBody>
        </p:sp>
      </p:grpSp>
      <p:sp>
        <p:nvSpPr>
          <p:cNvPr id="31" name="矩形 30"/>
          <p:cNvSpPr/>
          <p:nvPr/>
        </p:nvSpPr>
        <p:spPr>
          <a:xfrm>
            <a:off x="397565" y="3130827"/>
            <a:ext cx="6520147" cy="2630824"/>
          </a:xfrm>
          <a:prstGeom prst="rect">
            <a:avLst/>
          </a:prstGeom>
          <a:noFill/>
          <a:ln>
            <a:solidFill>
              <a:srgbClr val="1F4E79"/>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iconfont-1187-868644"/>
          <p:cNvSpPr>
            <a:spLocks noChangeAspect="1"/>
          </p:cNvSpPr>
          <p:nvPr/>
        </p:nvSpPr>
        <p:spPr bwMode="auto">
          <a:xfrm>
            <a:off x="6385302" y="4264983"/>
            <a:ext cx="441310" cy="441237"/>
          </a:xfrm>
          <a:custGeom>
            <a:avLst/>
            <a:gdLst>
              <a:gd name="T0" fmla="*/ 11106 w 12595"/>
              <a:gd name="T1" fmla="*/ 9901 h 12594"/>
              <a:gd name="T2" fmla="*/ 10687 w 12595"/>
              <a:gd name="T3" fmla="*/ 10075 h 12594"/>
              <a:gd name="T4" fmla="*/ 10271 w 12595"/>
              <a:gd name="T5" fmla="*/ 9904 h 12594"/>
              <a:gd name="T6" fmla="*/ 10268 w 12595"/>
              <a:gd name="T7" fmla="*/ 9068 h 12594"/>
              <a:gd name="T8" fmla="*/ 11414 w 12595"/>
              <a:gd name="T9" fmla="*/ 6297 h 12594"/>
              <a:gd name="T10" fmla="*/ 10268 w 12595"/>
              <a:gd name="T11" fmla="*/ 3525 h 12594"/>
              <a:gd name="T12" fmla="*/ 10271 w 12595"/>
              <a:gd name="T13" fmla="*/ 2690 h 12594"/>
              <a:gd name="T14" fmla="*/ 10687 w 12595"/>
              <a:gd name="T15" fmla="*/ 2519 h 12594"/>
              <a:gd name="T16" fmla="*/ 11106 w 12595"/>
              <a:gd name="T17" fmla="*/ 2693 h 12594"/>
              <a:gd name="T18" fmla="*/ 12595 w 12595"/>
              <a:gd name="T19" fmla="*/ 6297 h 12594"/>
              <a:gd name="T20" fmla="*/ 11106 w 12595"/>
              <a:gd name="T21" fmla="*/ 9901 h 12594"/>
              <a:gd name="T22" fmla="*/ 9245 w 12595"/>
              <a:gd name="T23" fmla="*/ 8409 h 12594"/>
              <a:gd name="T24" fmla="*/ 8866 w 12595"/>
              <a:gd name="T25" fmla="*/ 8547 h 12594"/>
              <a:gd name="T26" fmla="*/ 8413 w 12595"/>
              <a:gd name="T27" fmla="*/ 8336 h 12594"/>
              <a:gd name="T28" fmla="*/ 8486 w 12595"/>
              <a:gd name="T29" fmla="*/ 7504 h 12594"/>
              <a:gd name="T30" fmla="*/ 9052 w 12595"/>
              <a:gd name="T31" fmla="*/ 6297 h 12594"/>
              <a:gd name="T32" fmla="*/ 8486 w 12595"/>
              <a:gd name="T33" fmla="*/ 5090 h 12594"/>
              <a:gd name="T34" fmla="*/ 8413 w 12595"/>
              <a:gd name="T35" fmla="*/ 4258 h 12594"/>
              <a:gd name="T36" fmla="*/ 8866 w 12595"/>
              <a:gd name="T37" fmla="*/ 4047 h 12594"/>
              <a:gd name="T38" fmla="*/ 9245 w 12595"/>
              <a:gd name="T39" fmla="*/ 4185 h 12594"/>
              <a:gd name="T40" fmla="*/ 10233 w 12595"/>
              <a:gd name="T41" fmla="*/ 6297 h 12594"/>
              <a:gd name="T42" fmla="*/ 9245 w 12595"/>
              <a:gd name="T43" fmla="*/ 8409 h 12594"/>
              <a:gd name="T44" fmla="*/ 5438 w 12595"/>
              <a:gd name="T45" fmla="*/ 1742 h 12594"/>
              <a:gd name="T46" fmla="*/ 3244 w 12595"/>
              <a:gd name="T47" fmla="*/ 3935 h 12594"/>
              <a:gd name="T48" fmla="*/ 1181 w 12595"/>
              <a:gd name="T49" fmla="*/ 3935 h 12594"/>
              <a:gd name="T50" fmla="*/ 1181 w 12595"/>
              <a:gd name="T51" fmla="*/ 8658 h 12594"/>
              <a:gd name="T52" fmla="*/ 3244 w 12595"/>
              <a:gd name="T53" fmla="*/ 8658 h 12594"/>
              <a:gd name="T54" fmla="*/ 5904 w 12595"/>
              <a:gd name="T55" fmla="*/ 11318 h 12594"/>
              <a:gd name="T56" fmla="*/ 5904 w 12595"/>
              <a:gd name="T57" fmla="*/ 3530 h 12594"/>
              <a:gd name="T58" fmla="*/ 7085 w 12595"/>
              <a:gd name="T59" fmla="*/ 2243 h 12594"/>
              <a:gd name="T60" fmla="*/ 7085 w 12595"/>
              <a:gd name="T61" fmla="*/ 11807 h 12594"/>
              <a:gd name="T62" fmla="*/ 6298 w 12595"/>
              <a:gd name="T63" fmla="*/ 12594 h 12594"/>
              <a:gd name="T64" fmla="*/ 5510 w 12595"/>
              <a:gd name="T65" fmla="*/ 12594 h 12594"/>
              <a:gd name="T66" fmla="*/ 2755 w 12595"/>
              <a:gd name="T67" fmla="*/ 9839 h 12594"/>
              <a:gd name="T68" fmla="*/ 787 w 12595"/>
              <a:gd name="T69" fmla="*/ 9839 h 12594"/>
              <a:gd name="T70" fmla="*/ 0 w 12595"/>
              <a:gd name="T71" fmla="*/ 9052 h 12594"/>
              <a:gd name="T72" fmla="*/ 0 w 12595"/>
              <a:gd name="T73" fmla="*/ 3542 h 12594"/>
              <a:gd name="T74" fmla="*/ 787 w 12595"/>
              <a:gd name="T75" fmla="*/ 2755 h 12594"/>
              <a:gd name="T76" fmla="*/ 2755 w 12595"/>
              <a:gd name="T77" fmla="*/ 2755 h 12594"/>
              <a:gd name="T78" fmla="*/ 5510 w 12595"/>
              <a:gd name="T79" fmla="*/ 0 h 12594"/>
              <a:gd name="T80" fmla="*/ 6298 w 12595"/>
              <a:gd name="T81" fmla="*/ 0 h 12594"/>
              <a:gd name="T82" fmla="*/ 6860 w 12595"/>
              <a:gd name="T83" fmla="*/ 237 h 12594"/>
              <a:gd name="T84" fmla="*/ 5438 w 12595"/>
              <a:gd name="T85" fmla="*/ 1742 h 12594"/>
              <a:gd name="T86" fmla="*/ 5438 w 12595"/>
              <a:gd name="T87" fmla="*/ 1742 h 125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2595" h="12594">
                <a:moveTo>
                  <a:pt x="11106" y="9901"/>
                </a:moveTo>
                <a:cubicBezTo>
                  <a:pt x="10990" y="10017"/>
                  <a:pt x="10839" y="10075"/>
                  <a:pt x="10687" y="10075"/>
                </a:cubicBezTo>
                <a:cubicBezTo>
                  <a:pt x="10537" y="10075"/>
                  <a:pt x="10386" y="10018"/>
                  <a:pt x="10271" y="9904"/>
                </a:cubicBezTo>
                <a:cubicBezTo>
                  <a:pt x="10040" y="9674"/>
                  <a:pt x="10038" y="9300"/>
                  <a:pt x="10268" y="9068"/>
                </a:cubicBezTo>
                <a:cubicBezTo>
                  <a:pt x="11007" y="8325"/>
                  <a:pt x="11414" y="7341"/>
                  <a:pt x="11414" y="6297"/>
                </a:cubicBezTo>
                <a:cubicBezTo>
                  <a:pt x="11414" y="5253"/>
                  <a:pt x="11007" y="4269"/>
                  <a:pt x="10268" y="3525"/>
                </a:cubicBezTo>
                <a:cubicBezTo>
                  <a:pt x="10038" y="3294"/>
                  <a:pt x="10040" y="2920"/>
                  <a:pt x="10271" y="2690"/>
                </a:cubicBezTo>
                <a:cubicBezTo>
                  <a:pt x="10386" y="2576"/>
                  <a:pt x="10537" y="2519"/>
                  <a:pt x="10687" y="2519"/>
                </a:cubicBezTo>
                <a:cubicBezTo>
                  <a:pt x="10839" y="2519"/>
                  <a:pt x="10990" y="2577"/>
                  <a:pt x="11106" y="2693"/>
                </a:cubicBezTo>
                <a:cubicBezTo>
                  <a:pt x="12066" y="3659"/>
                  <a:pt x="12595" y="4939"/>
                  <a:pt x="12595" y="6297"/>
                </a:cubicBezTo>
                <a:cubicBezTo>
                  <a:pt x="12595" y="7654"/>
                  <a:pt x="12066" y="8934"/>
                  <a:pt x="11106" y="9901"/>
                </a:cubicBezTo>
                <a:close/>
                <a:moveTo>
                  <a:pt x="9245" y="8409"/>
                </a:moveTo>
                <a:cubicBezTo>
                  <a:pt x="9134" y="8501"/>
                  <a:pt x="9000" y="8547"/>
                  <a:pt x="8866" y="8547"/>
                </a:cubicBezTo>
                <a:cubicBezTo>
                  <a:pt x="8697" y="8547"/>
                  <a:pt x="8530" y="8475"/>
                  <a:pt x="8413" y="8336"/>
                </a:cubicBezTo>
                <a:cubicBezTo>
                  <a:pt x="8204" y="8086"/>
                  <a:pt x="8237" y="7714"/>
                  <a:pt x="8486" y="7504"/>
                </a:cubicBezTo>
                <a:cubicBezTo>
                  <a:pt x="8846" y="7203"/>
                  <a:pt x="9052" y="6763"/>
                  <a:pt x="9052" y="6297"/>
                </a:cubicBezTo>
                <a:cubicBezTo>
                  <a:pt x="9052" y="5831"/>
                  <a:pt x="8846" y="5391"/>
                  <a:pt x="8486" y="5090"/>
                </a:cubicBezTo>
                <a:cubicBezTo>
                  <a:pt x="8237" y="4880"/>
                  <a:pt x="8204" y="4508"/>
                  <a:pt x="8413" y="4258"/>
                </a:cubicBezTo>
                <a:cubicBezTo>
                  <a:pt x="8530" y="4119"/>
                  <a:pt x="8697" y="4047"/>
                  <a:pt x="8866" y="4047"/>
                </a:cubicBezTo>
                <a:cubicBezTo>
                  <a:pt x="9000" y="4047"/>
                  <a:pt x="9134" y="4092"/>
                  <a:pt x="9245" y="4185"/>
                </a:cubicBezTo>
                <a:cubicBezTo>
                  <a:pt x="9873" y="4711"/>
                  <a:pt x="10233" y="5481"/>
                  <a:pt x="10233" y="6297"/>
                </a:cubicBezTo>
                <a:cubicBezTo>
                  <a:pt x="10233" y="7113"/>
                  <a:pt x="9873" y="7883"/>
                  <a:pt x="9245" y="8409"/>
                </a:cubicBezTo>
                <a:close/>
                <a:moveTo>
                  <a:pt x="5438" y="1742"/>
                </a:moveTo>
                <a:lnTo>
                  <a:pt x="3244" y="3935"/>
                </a:lnTo>
                <a:lnTo>
                  <a:pt x="1181" y="3935"/>
                </a:lnTo>
                <a:lnTo>
                  <a:pt x="1181" y="8658"/>
                </a:lnTo>
                <a:lnTo>
                  <a:pt x="3244" y="8658"/>
                </a:lnTo>
                <a:lnTo>
                  <a:pt x="5904" y="11318"/>
                </a:lnTo>
                <a:lnTo>
                  <a:pt x="5904" y="3530"/>
                </a:lnTo>
                <a:lnTo>
                  <a:pt x="7085" y="2243"/>
                </a:lnTo>
                <a:lnTo>
                  <a:pt x="7085" y="11807"/>
                </a:lnTo>
                <a:cubicBezTo>
                  <a:pt x="7085" y="12242"/>
                  <a:pt x="6732" y="12594"/>
                  <a:pt x="6298" y="12594"/>
                </a:cubicBezTo>
                <a:lnTo>
                  <a:pt x="5510" y="12594"/>
                </a:lnTo>
                <a:lnTo>
                  <a:pt x="2755" y="9839"/>
                </a:lnTo>
                <a:lnTo>
                  <a:pt x="787" y="9839"/>
                </a:lnTo>
                <a:cubicBezTo>
                  <a:pt x="353" y="9839"/>
                  <a:pt x="0" y="9487"/>
                  <a:pt x="0" y="9052"/>
                </a:cubicBezTo>
                <a:lnTo>
                  <a:pt x="0" y="3542"/>
                </a:lnTo>
                <a:cubicBezTo>
                  <a:pt x="0" y="3107"/>
                  <a:pt x="353" y="2755"/>
                  <a:pt x="787" y="2755"/>
                </a:cubicBezTo>
                <a:lnTo>
                  <a:pt x="2755" y="2755"/>
                </a:lnTo>
                <a:lnTo>
                  <a:pt x="5510" y="0"/>
                </a:lnTo>
                <a:lnTo>
                  <a:pt x="6298" y="0"/>
                </a:lnTo>
                <a:cubicBezTo>
                  <a:pt x="6518" y="0"/>
                  <a:pt x="6717" y="91"/>
                  <a:pt x="6860" y="237"/>
                </a:cubicBezTo>
                <a:lnTo>
                  <a:pt x="5438" y="1742"/>
                </a:lnTo>
                <a:close/>
                <a:moveTo>
                  <a:pt x="5438" y="1742"/>
                </a:moveTo>
                <a:close/>
              </a:path>
            </a:pathLst>
          </a:custGeom>
          <a:solidFill>
            <a:srgbClr val="1F4E79"/>
          </a:solidFill>
          <a:ln>
            <a:noFill/>
          </a:ln>
        </p:spPr>
      </p:sp>
      <p:pic>
        <p:nvPicPr>
          <p:cNvPr id="33" name="图片 32"/>
          <p:cNvPicPr>
            <a:picLocks noChangeAspect="1"/>
          </p:cNvPicPr>
          <p:nvPr/>
        </p:nvPicPr>
        <p:blipFill rotWithShape="1">
          <a:blip r:embed="rId6" cstate="print">
            <a:extLst>
              <a:ext uri="{28A0092B-C50C-407E-A947-70E740481C1C}">
                <a14:useLocalDpi xmlns:a14="http://schemas.microsoft.com/office/drawing/2010/main" val="0"/>
              </a:ext>
            </a:extLst>
          </a:blip>
          <a:srcRect l="18154" t="21904" r="32188" b="12517"/>
          <a:stretch/>
        </p:blipFill>
        <p:spPr>
          <a:xfrm>
            <a:off x="10526127" y="2576880"/>
            <a:ext cx="1298673" cy="1107894"/>
          </a:xfrm>
          <a:prstGeom prst="rect">
            <a:avLst/>
          </a:prstGeom>
        </p:spPr>
      </p:pic>
      <p:pic>
        <p:nvPicPr>
          <p:cNvPr id="34" name="图片 33"/>
          <p:cNvPicPr>
            <a:picLocks noChangeAspect="1"/>
          </p:cNvPicPr>
          <p:nvPr/>
        </p:nvPicPr>
        <p:blipFill rotWithShape="1">
          <a:blip r:embed="rId7" cstate="print">
            <a:extLst>
              <a:ext uri="{28A0092B-C50C-407E-A947-70E740481C1C}">
                <a14:useLocalDpi xmlns:a14="http://schemas.microsoft.com/office/drawing/2010/main" val="0"/>
              </a:ext>
            </a:extLst>
          </a:blip>
          <a:srcRect l="16308" t="20952" r="32275" b="10204"/>
          <a:stretch/>
        </p:blipFill>
        <p:spPr>
          <a:xfrm>
            <a:off x="1148786" y="3716798"/>
            <a:ext cx="890266" cy="770042"/>
          </a:xfrm>
          <a:prstGeom prst="rect">
            <a:avLst/>
          </a:prstGeom>
        </p:spPr>
      </p:pic>
      <p:pic>
        <p:nvPicPr>
          <p:cNvPr id="35" name="图片 34"/>
          <p:cNvPicPr>
            <a:picLocks noChangeAspect="1"/>
          </p:cNvPicPr>
          <p:nvPr/>
        </p:nvPicPr>
        <p:blipFill rotWithShape="1">
          <a:blip r:embed="rId8" cstate="print">
            <a:extLst>
              <a:ext uri="{28A0092B-C50C-407E-A947-70E740481C1C}">
                <a14:useLocalDpi xmlns:a14="http://schemas.microsoft.com/office/drawing/2010/main" val="0"/>
              </a:ext>
            </a:extLst>
          </a:blip>
          <a:srcRect l="28475" t="21072" r="29604" b="20670"/>
          <a:stretch/>
        </p:blipFill>
        <p:spPr>
          <a:xfrm>
            <a:off x="1193342" y="4626081"/>
            <a:ext cx="845710" cy="783514"/>
          </a:xfrm>
          <a:prstGeom prst="rect">
            <a:avLst/>
          </a:prstGeom>
        </p:spPr>
      </p:pic>
      <p:sp>
        <p:nvSpPr>
          <p:cNvPr id="36" name="文本框 35"/>
          <p:cNvSpPr txBox="1"/>
          <p:nvPr/>
        </p:nvSpPr>
        <p:spPr>
          <a:xfrm>
            <a:off x="1296401" y="3400355"/>
            <a:ext cx="595035" cy="307777"/>
          </a:xfrm>
          <a:prstGeom prst="rect">
            <a:avLst/>
          </a:prstGeom>
          <a:noFill/>
        </p:spPr>
        <p:txBody>
          <a:bodyPr wrap="none" rtlCol="0">
            <a:spAutoFit/>
          </a:bodyPr>
          <a:lstStyle/>
          <a:p>
            <a:r>
              <a:rPr lang="en-US" altLang="zh-CN" sz="1400" smtClean="0">
                <a:latin typeface="Segoe UI" panose="020B0502040204020203" pitchFamily="34" charset="0"/>
                <a:cs typeface="Segoe UI" panose="020B0502040204020203" pitchFamily="34" charset="0"/>
              </a:rPr>
              <a:t>RA-A</a:t>
            </a:r>
            <a:endParaRPr lang="zh-CN" altLang="en-US" sz="1400">
              <a:latin typeface="Segoe UI" panose="020B0502040204020203" pitchFamily="34" charset="0"/>
              <a:cs typeface="Segoe UI" panose="020B0502040204020203" pitchFamily="34" charset="0"/>
            </a:endParaRPr>
          </a:p>
        </p:txBody>
      </p:sp>
      <p:sp>
        <p:nvSpPr>
          <p:cNvPr id="37" name="文本框 36"/>
          <p:cNvSpPr txBox="1"/>
          <p:nvPr/>
        </p:nvSpPr>
        <p:spPr>
          <a:xfrm>
            <a:off x="1296401" y="5369606"/>
            <a:ext cx="595035" cy="307777"/>
          </a:xfrm>
          <a:prstGeom prst="rect">
            <a:avLst/>
          </a:prstGeom>
          <a:noFill/>
        </p:spPr>
        <p:txBody>
          <a:bodyPr wrap="none" rtlCol="0">
            <a:spAutoFit/>
          </a:bodyPr>
          <a:lstStyle/>
          <a:p>
            <a:r>
              <a:rPr lang="en-US" altLang="zh-CN" sz="1400" smtClean="0">
                <a:latin typeface="Segoe UI" panose="020B0502040204020203" pitchFamily="34" charset="0"/>
                <a:cs typeface="Segoe UI" panose="020B0502040204020203" pitchFamily="34" charset="0"/>
              </a:rPr>
              <a:t>EA-A</a:t>
            </a:r>
            <a:endParaRPr lang="zh-CN" altLang="en-US" sz="1400">
              <a:latin typeface="Segoe UI" panose="020B0502040204020203" pitchFamily="34" charset="0"/>
              <a:cs typeface="Segoe UI" panose="020B0502040204020203" pitchFamily="34" charset="0"/>
            </a:endParaRPr>
          </a:p>
        </p:txBody>
      </p:sp>
      <p:pic>
        <p:nvPicPr>
          <p:cNvPr id="38" name="Picture 37"/>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856857" y="102662"/>
            <a:ext cx="2235555" cy="513265"/>
          </a:xfrm>
          <a:prstGeom prst="rect">
            <a:avLst/>
          </a:prstGeom>
        </p:spPr>
      </p:pic>
    </p:spTree>
    <p:extLst>
      <p:ext uri="{BB962C8B-B14F-4D97-AF65-F5344CB8AC3E}">
        <p14:creationId xmlns:p14="http://schemas.microsoft.com/office/powerpoint/2010/main" val="11217778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277488" y="27742"/>
            <a:ext cx="5990743" cy="830997"/>
          </a:xfrm>
          <a:prstGeom prst="rect">
            <a:avLst/>
          </a:prstGeom>
          <a:noFill/>
        </p:spPr>
        <p:txBody>
          <a:bodyPr wrap="none" rtlCol="0">
            <a:spAutoFit/>
          </a:bodyPr>
          <a:lstStyle/>
          <a:p>
            <a:r>
              <a:rPr lang="en-US" altLang="zh-CN" sz="4800" b="1" smtClean="0">
                <a:solidFill>
                  <a:srgbClr val="0176A3"/>
                </a:solidFill>
                <a:latin typeface="Segoe UI" panose="020B0502040204020203" pitchFamily="34" charset="0"/>
                <a:cs typeface="Segoe UI" panose="020B0502040204020203" pitchFamily="34" charset="0"/>
              </a:rPr>
              <a:t>Super Adapt- </a:t>
            </a:r>
            <a:r>
              <a:rPr lang="en-US" altLang="zh-CN" sz="3600" b="1" smtClean="0">
                <a:solidFill>
                  <a:srgbClr val="0176A3"/>
                </a:solidFill>
                <a:latin typeface="Segoe UI" panose="020B0502040204020203" pitchFamily="34" charset="0"/>
                <a:cs typeface="Segoe UI" panose="020B0502040204020203" pitchFamily="34" charset="0"/>
              </a:rPr>
              <a:t>2241-S2</a:t>
            </a:r>
            <a:endParaRPr lang="zh-CN" altLang="en-US" sz="3600" b="1">
              <a:solidFill>
                <a:srgbClr val="0176A3"/>
              </a:solidFill>
              <a:latin typeface="Segoe UI" panose="020B0502040204020203" pitchFamily="34" charset="0"/>
              <a:cs typeface="Segoe UI" panose="020B0502040204020203" pitchFamily="34" charset="0"/>
            </a:endParaRPr>
          </a:p>
        </p:txBody>
      </p:sp>
      <p:pic>
        <p:nvPicPr>
          <p:cNvPr id="39" name="图片 38"/>
          <p:cNvPicPr>
            <a:picLocks noChangeAspect="1"/>
          </p:cNvPicPr>
          <p:nvPr/>
        </p:nvPicPr>
        <p:blipFill rotWithShape="1">
          <a:blip r:embed="rId3" cstate="print">
            <a:extLst>
              <a:ext uri="{28A0092B-C50C-407E-A947-70E740481C1C}">
                <a14:useLocalDpi xmlns:a14="http://schemas.microsoft.com/office/drawing/2010/main" val="0"/>
              </a:ext>
            </a:extLst>
          </a:blip>
          <a:srcRect l="16308" t="20952" r="32275" b="10204"/>
          <a:stretch/>
        </p:blipFill>
        <p:spPr>
          <a:xfrm>
            <a:off x="1644157" y="2576599"/>
            <a:ext cx="2379626" cy="2058274"/>
          </a:xfrm>
          <a:prstGeom prst="rect">
            <a:avLst/>
          </a:prstGeom>
        </p:spPr>
      </p:pic>
      <p:sp>
        <p:nvSpPr>
          <p:cNvPr id="40" name="文本框 39"/>
          <p:cNvSpPr txBox="1"/>
          <p:nvPr/>
        </p:nvSpPr>
        <p:spPr>
          <a:xfrm>
            <a:off x="2017793" y="5103372"/>
            <a:ext cx="1532792" cy="461665"/>
          </a:xfrm>
          <a:prstGeom prst="rect">
            <a:avLst/>
          </a:prstGeom>
          <a:noFill/>
        </p:spPr>
        <p:txBody>
          <a:bodyPr wrap="none" rtlCol="0">
            <a:spAutoFit/>
          </a:bodyPr>
          <a:lstStyle>
            <a:defPPr>
              <a:defRPr lang="zh-CN"/>
            </a:defPPr>
            <a:lvl1pPr>
              <a:defRPr sz="2400" b="1" i="1">
                <a:solidFill>
                  <a:srgbClr val="C00000"/>
                </a:solidFill>
                <a:latin typeface="Segoe UI" panose="020B0502040204020203" pitchFamily="34" charset="0"/>
                <a:cs typeface="Segoe UI" panose="020B0502040204020203" pitchFamily="34" charset="0"/>
              </a:defRPr>
            </a:lvl1pPr>
          </a:lstStyle>
          <a:p>
            <a:r>
              <a:rPr lang="en-US" altLang="zh-CN"/>
              <a:t>RA Dome</a:t>
            </a:r>
            <a:endParaRPr lang="zh-CN" altLang="en-US"/>
          </a:p>
        </p:txBody>
      </p:sp>
      <p:pic>
        <p:nvPicPr>
          <p:cNvPr id="42" name="图片 41"/>
          <p:cNvPicPr>
            <a:picLocks noChangeAspect="1"/>
          </p:cNvPicPr>
          <p:nvPr/>
        </p:nvPicPr>
        <p:blipFill rotWithShape="1">
          <a:blip r:embed="rId4" cstate="print">
            <a:extLst>
              <a:ext uri="{28A0092B-C50C-407E-A947-70E740481C1C}">
                <a14:useLocalDpi xmlns:a14="http://schemas.microsoft.com/office/drawing/2010/main" val="0"/>
              </a:ext>
            </a:extLst>
          </a:blip>
          <a:srcRect l="28475" t="21072" r="29604" b="20670"/>
          <a:stretch/>
        </p:blipFill>
        <p:spPr>
          <a:xfrm>
            <a:off x="8131035" y="2528782"/>
            <a:ext cx="2113962" cy="1958495"/>
          </a:xfrm>
          <a:prstGeom prst="rect">
            <a:avLst/>
          </a:prstGeom>
        </p:spPr>
      </p:pic>
      <p:sp>
        <p:nvSpPr>
          <p:cNvPr id="43" name="文本框 42"/>
          <p:cNvSpPr txBox="1"/>
          <p:nvPr/>
        </p:nvSpPr>
        <p:spPr>
          <a:xfrm>
            <a:off x="8556158" y="5089870"/>
            <a:ext cx="1499449" cy="461665"/>
          </a:xfrm>
          <a:prstGeom prst="rect">
            <a:avLst/>
          </a:prstGeom>
          <a:noFill/>
        </p:spPr>
        <p:txBody>
          <a:bodyPr wrap="none" rtlCol="0">
            <a:spAutoFit/>
          </a:bodyPr>
          <a:lstStyle>
            <a:defPPr>
              <a:defRPr lang="zh-CN"/>
            </a:defPPr>
            <a:lvl1pPr>
              <a:defRPr sz="2400" b="1" i="1">
                <a:solidFill>
                  <a:srgbClr val="C00000"/>
                </a:solidFill>
                <a:latin typeface="Segoe UI" panose="020B0502040204020203" pitchFamily="34" charset="0"/>
                <a:cs typeface="Segoe UI" panose="020B0502040204020203" pitchFamily="34" charset="0"/>
              </a:defRPr>
            </a:lvl1pPr>
          </a:lstStyle>
          <a:p>
            <a:r>
              <a:rPr lang="en-US" altLang="zh-CN"/>
              <a:t>EA Dome</a:t>
            </a:r>
            <a:endParaRPr lang="zh-CN" altLang="en-US"/>
          </a:p>
        </p:txBody>
      </p:sp>
      <p:sp>
        <p:nvSpPr>
          <p:cNvPr id="44" name="shutter-camera_2088"/>
          <p:cNvSpPr>
            <a:spLocks noChangeAspect="1"/>
          </p:cNvSpPr>
          <p:nvPr/>
        </p:nvSpPr>
        <p:spPr bwMode="auto">
          <a:xfrm>
            <a:off x="3646019" y="4366161"/>
            <a:ext cx="453664" cy="452892"/>
          </a:xfrm>
          <a:custGeom>
            <a:avLst/>
            <a:gdLst>
              <a:gd name="connsiteX0" fmla="*/ 545944 w 608908"/>
              <a:gd name="connsiteY0" fmla="*/ 393329 h 607872"/>
              <a:gd name="connsiteX1" fmla="*/ 424802 w 608908"/>
              <a:gd name="connsiteY1" fmla="*/ 528844 h 607872"/>
              <a:gd name="connsiteX2" fmla="*/ 297199 w 608908"/>
              <a:gd name="connsiteY2" fmla="*/ 441727 h 607872"/>
              <a:gd name="connsiteX3" fmla="*/ 200292 w 608908"/>
              <a:gd name="connsiteY3" fmla="*/ 393329 h 607872"/>
              <a:gd name="connsiteX4" fmla="*/ 410171 w 608908"/>
              <a:gd name="connsiteY4" fmla="*/ 535250 h 607872"/>
              <a:gd name="connsiteX5" fmla="*/ 227738 w 608908"/>
              <a:gd name="connsiteY5" fmla="*/ 546539 h 607872"/>
              <a:gd name="connsiteX6" fmla="*/ 166374 w 608908"/>
              <a:gd name="connsiteY6" fmla="*/ 293572 h 607872"/>
              <a:gd name="connsiteX7" fmla="*/ 213248 w 608908"/>
              <a:gd name="connsiteY7" fmla="*/ 541799 h 607872"/>
              <a:gd name="connsiteX8" fmla="*/ 77474 w 608908"/>
              <a:gd name="connsiteY8" fmla="*/ 420909 h 607872"/>
              <a:gd name="connsiteX9" fmla="*/ 209879 w 608908"/>
              <a:gd name="connsiteY9" fmla="*/ 200033 h 607872"/>
              <a:gd name="connsiteX10" fmla="*/ 67715 w 608908"/>
              <a:gd name="connsiteY10" fmla="*/ 409653 h 607872"/>
              <a:gd name="connsiteX11" fmla="*/ 58022 w 608908"/>
              <a:gd name="connsiteY11" fmla="*/ 229057 h 607872"/>
              <a:gd name="connsiteX12" fmla="*/ 539332 w 608908"/>
              <a:gd name="connsiteY12" fmla="*/ 196664 h 607872"/>
              <a:gd name="connsiteX13" fmla="*/ 550637 w 608908"/>
              <a:gd name="connsiteY13" fmla="*/ 378823 h 607872"/>
              <a:gd name="connsiteX14" fmla="*/ 397215 w 608908"/>
              <a:gd name="connsiteY14" fmla="*/ 407839 h 607872"/>
              <a:gd name="connsiteX15" fmla="*/ 182551 w 608908"/>
              <a:gd name="connsiteY15" fmla="*/ 77474 h 607872"/>
              <a:gd name="connsiteX16" fmla="*/ 310154 w 608908"/>
              <a:gd name="connsiteY16" fmla="*/ 166034 h 607872"/>
              <a:gd name="connsiteX17" fmla="*/ 61409 w 608908"/>
              <a:gd name="connsiteY17" fmla="*/ 212729 h 607872"/>
              <a:gd name="connsiteX18" fmla="*/ 182551 w 608908"/>
              <a:gd name="connsiteY18" fmla="*/ 77474 h 607872"/>
              <a:gd name="connsiteX19" fmla="*/ 394106 w 608908"/>
              <a:gd name="connsiteY19" fmla="*/ 64518 h 607872"/>
              <a:gd name="connsiteX20" fmla="*/ 529880 w 608908"/>
              <a:gd name="connsiteY20" fmla="*/ 186992 h 607872"/>
              <a:gd name="connsiteX21" fmla="*/ 442597 w 608908"/>
              <a:gd name="connsiteY21" fmla="*/ 314300 h 607872"/>
              <a:gd name="connsiteX22" fmla="*/ 328827 w 608908"/>
              <a:gd name="connsiteY22" fmla="*/ 49843 h 607872"/>
              <a:gd name="connsiteX23" fmla="*/ 379528 w 608908"/>
              <a:gd name="connsiteY23" fmla="*/ 61333 h 607872"/>
              <a:gd name="connsiteX24" fmla="*/ 408616 w 608908"/>
              <a:gd name="connsiteY24" fmla="*/ 214543 h 607872"/>
              <a:gd name="connsiteX25" fmla="*/ 196923 w 608908"/>
              <a:gd name="connsiteY25" fmla="*/ 71010 h 607872"/>
              <a:gd name="connsiteX26" fmla="*/ 328827 w 608908"/>
              <a:gd name="connsiteY26" fmla="*/ 49843 h 607872"/>
              <a:gd name="connsiteX27" fmla="*/ 305262 w 608908"/>
              <a:gd name="connsiteY27" fmla="*/ 24186 h 607872"/>
              <a:gd name="connsiteX28" fmla="*/ 24227 w 608908"/>
              <a:gd name="connsiteY28" fmla="*/ 304742 h 607872"/>
              <a:gd name="connsiteX29" fmla="*/ 305262 w 608908"/>
              <a:gd name="connsiteY29" fmla="*/ 585299 h 607872"/>
              <a:gd name="connsiteX30" fmla="*/ 586296 w 608908"/>
              <a:gd name="connsiteY30" fmla="*/ 304742 h 607872"/>
              <a:gd name="connsiteX31" fmla="*/ 305262 w 608908"/>
              <a:gd name="connsiteY31" fmla="*/ 24186 h 607872"/>
              <a:gd name="connsiteX32" fmla="*/ 305262 w 608908"/>
              <a:gd name="connsiteY32" fmla="*/ 0 h 607872"/>
              <a:gd name="connsiteX33" fmla="*/ 608908 w 608908"/>
              <a:gd name="connsiteY33" fmla="*/ 304742 h 607872"/>
              <a:gd name="connsiteX34" fmla="*/ 305262 w 608908"/>
              <a:gd name="connsiteY34" fmla="*/ 607872 h 607872"/>
              <a:gd name="connsiteX35" fmla="*/ 0 w 608908"/>
              <a:gd name="connsiteY35" fmla="*/ 304742 h 607872"/>
              <a:gd name="connsiteX36" fmla="*/ 305262 w 608908"/>
              <a:gd name="connsiteY36" fmla="*/ 0 h 607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608908" h="607872">
                <a:moveTo>
                  <a:pt x="545944" y="393329"/>
                </a:moveTo>
                <a:cubicBezTo>
                  <a:pt x="500718" y="501418"/>
                  <a:pt x="424802" y="528844"/>
                  <a:pt x="424802" y="528844"/>
                </a:cubicBezTo>
                <a:lnTo>
                  <a:pt x="297199" y="441727"/>
                </a:lnTo>
                <a:close/>
                <a:moveTo>
                  <a:pt x="200292" y="393329"/>
                </a:moveTo>
                <a:lnTo>
                  <a:pt x="410171" y="535250"/>
                </a:lnTo>
                <a:cubicBezTo>
                  <a:pt x="302003" y="580406"/>
                  <a:pt x="227738" y="546539"/>
                  <a:pt x="227738" y="546539"/>
                </a:cubicBezTo>
                <a:close/>
                <a:moveTo>
                  <a:pt x="166374" y="293572"/>
                </a:moveTo>
                <a:lnTo>
                  <a:pt x="213248" y="541799"/>
                </a:lnTo>
                <a:cubicBezTo>
                  <a:pt x="104952" y="496667"/>
                  <a:pt x="77474" y="420909"/>
                  <a:pt x="77474" y="420909"/>
                </a:cubicBezTo>
                <a:close/>
                <a:moveTo>
                  <a:pt x="209879" y="200033"/>
                </a:moveTo>
                <a:lnTo>
                  <a:pt x="67715" y="409653"/>
                </a:lnTo>
                <a:cubicBezTo>
                  <a:pt x="24097" y="303231"/>
                  <a:pt x="58022" y="229057"/>
                  <a:pt x="58022" y="229057"/>
                </a:cubicBezTo>
                <a:close/>
                <a:moveTo>
                  <a:pt x="539332" y="196664"/>
                </a:moveTo>
                <a:cubicBezTo>
                  <a:pt x="584551" y="304670"/>
                  <a:pt x="550637" y="378823"/>
                  <a:pt x="550637" y="378823"/>
                </a:cubicBezTo>
                <a:lnTo>
                  <a:pt x="397215" y="407839"/>
                </a:lnTo>
                <a:close/>
                <a:moveTo>
                  <a:pt x="182551" y="77474"/>
                </a:moveTo>
                <a:lnTo>
                  <a:pt x="310154" y="166034"/>
                </a:lnTo>
                <a:lnTo>
                  <a:pt x="61409" y="212729"/>
                </a:lnTo>
                <a:cubicBezTo>
                  <a:pt x="106635" y="106457"/>
                  <a:pt x="182551" y="77474"/>
                  <a:pt x="182551" y="77474"/>
                </a:cubicBezTo>
                <a:close/>
                <a:moveTo>
                  <a:pt x="394106" y="64518"/>
                </a:moveTo>
                <a:cubicBezTo>
                  <a:pt x="502402" y="109640"/>
                  <a:pt x="529880" y="186992"/>
                  <a:pt x="529880" y="186992"/>
                </a:cubicBezTo>
                <a:lnTo>
                  <a:pt x="442597" y="314300"/>
                </a:lnTo>
                <a:close/>
                <a:moveTo>
                  <a:pt x="328827" y="49843"/>
                </a:moveTo>
                <a:cubicBezTo>
                  <a:pt x="360944" y="52867"/>
                  <a:pt x="379528" y="61333"/>
                  <a:pt x="379528" y="61333"/>
                </a:cubicBezTo>
                <a:lnTo>
                  <a:pt x="408616" y="214543"/>
                </a:lnTo>
                <a:lnTo>
                  <a:pt x="196923" y="71010"/>
                </a:lnTo>
                <a:cubicBezTo>
                  <a:pt x="251058" y="49238"/>
                  <a:pt x="296709" y="46819"/>
                  <a:pt x="328827" y="49843"/>
                </a:cubicBezTo>
                <a:close/>
                <a:moveTo>
                  <a:pt x="305262" y="24186"/>
                </a:moveTo>
                <a:cubicBezTo>
                  <a:pt x="150208" y="24186"/>
                  <a:pt x="24227" y="149953"/>
                  <a:pt x="24227" y="304742"/>
                </a:cubicBezTo>
                <a:cubicBezTo>
                  <a:pt x="24227" y="459532"/>
                  <a:pt x="150208" y="585299"/>
                  <a:pt x="305262" y="585299"/>
                </a:cubicBezTo>
                <a:cubicBezTo>
                  <a:pt x="460315" y="585299"/>
                  <a:pt x="586296" y="459532"/>
                  <a:pt x="586296" y="304742"/>
                </a:cubicBezTo>
                <a:cubicBezTo>
                  <a:pt x="586296" y="149953"/>
                  <a:pt x="460315" y="24186"/>
                  <a:pt x="305262" y="24186"/>
                </a:cubicBezTo>
                <a:close/>
                <a:moveTo>
                  <a:pt x="305262" y="0"/>
                </a:moveTo>
                <a:cubicBezTo>
                  <a:pt x="473236" y="0"/>
                  <a:pt x="608908" y="135441"/>
                  <a:pt x="608908" y="304742"/>
                </a:cubicBezTo>
                <a:cubicBezTo>
                  <a:pt x="608908" y="472431"/>
                  <a:pt x="473236" y="607872"/>
                  <a:pt x="305262" y="607872"/>
                </a:cubicBezTo>
                <a:cubicBezTo>
                  <a:pt x="135672" y="607872"/>
                  <a:pt x="0" y="472431"/>
                  <a:pt x="0" y="304742"/>
                </a:cubicBezTo>
                <a:cubicBezTo>
                  <a:pt x="0" y="135441"/>
                  <a:pt x="135672" y="0"/>
                  <a:pt x="305262" y="0"/>
                </a:cubicBezTo>
                <a:close/>
              </a:path>
            </a:pathLst>
          </a:custGeom>
          <a:solidFill>
            <a:schemeClr val="bg1">
              <a:lumMod val="50000"/>
            </a:schemeClr>
          </a:solidFill>
          <a:ln>
            <a:noFill/>
          </a:ln>
        </p:spPr>
      </p:sp>
      <p:sp>
        <p:nvSpPr>
          <p:cNvPr id="45" name="文本框 44"/>
          <p:cNvSpPr txBox="1"/>
          <p:nvPr/>
        </p:nvSpPr>
        <p:spPr>
          <a:xfrm>
            <a:off x="4099681" y="4418319"/>
            <a:ext cx="2101418" cy="584775"/>
          </a:xfrm>
          <a:prstGeom prst="rect">
            <a:avLst/>
          </a:prstGeom>
          <a:noFill/>
        </p:spPr>
        <p:txBody>
          <a:bodyPr wrap="square" rtlCol="0">
            <a:spAutoFit/>
          </a:bodyPr>
          <a:lstStyle>
            <a:defPPr>
              <a:defRPr lang="zh-CN"/>
            </a:defPPr>
            <a:lvl1pPr>
              <a:defRPr sz="2400"/>
            </a:lvl1pPr>
          </a:lstStyle>
          <a:p>
            <a:r>
              <a:rPr lang="en-US" altLang="zh-CN" sz="1600" err="1" smtClean="0">
                <a:latin typeface="Segoe UI" panose="020B0502040204020203" pitchFamily="34" charset="0"/>
                <a:cs typeface="Segoe UI" panose="020B0502040204020203" pitchFamily="34" charset="0"/>
              </a:rPr>
              <a:t>Ống</a:t>
            </a:r>
            <a:r>
              <a:rPr lang="en-US" altLang="zh-CN" sz="1600" smtClean="0">
                <a:latin typeface="Segoe UI" panose="020B0502040204020203" pitchFamily="34" charset="0"/>
                <a:cs typeface="Segoe UI" panose="020B0502040204020203" pitchFamily="34" charset="0"/>
              </a:rPr>
              <a:t> </a:t>
            </a:r>
            <a:r>
              <a:rPr lang="en-US" altLang="zh-CN" sz="1600" err="1" smtClean="0">
                <a:latin typeface="Segoe UI" panose="020B0502040204020203" pitchFamily="34" charset="0"/>
                <a:cs typeface="Segoe UI" panose="020B0502040204020203" pitchFamily="34" charset="0"/>
              </a:rPr>
              <a:t>kính</a:t>
            </a:r>
            <a:r>
              <a:rPr lang="en-US" altLang="zh-CN" sz="1600" smtClean="0">
                <a:latin typeface="Segoe UI" panose="020B0502040204020203" pitchFamily="34" charset="0"/>
                <a:cs typeface="Segoe UI" panose="020B0502040204020203" pitchFamily="34" charset="0"/>
              </a:rPr>
              <a:t> </a:t>
            </a:r>
            <a:r>
              <a:rPr lang="en-US" altLang="zh-CN" sz="1600" err="1" smtClean="0">
                <a:latin typeface="Segoe UI" panose="020B0502040204020203" pitchFamily="34" charset="0"/>
                <a:cs typeface="Segoe UI" panose="020B0502040204020203" pitchFamily="34" charset="0"/>
              </a:rPr>
              <a:t>điều</a:t>
            </a:r>
            <a:r>
              <a:rPr lang="en-US" altLang="zh-CN" sz="1600" smtClean="0">
                <a:latin typeface="Segoe UI" panose="020B0502040204020203" pitchFamily="34" charset="0"/>
                <a:cs typeface="Segoe UI" panose="020B0502040204020203" pitchFamily="34" charset="0"/>
              </a:rPr>
              <a:t> </a:t>
            </a:r>
            <a:r>
              <a:rPr lang="en-US" altLang="zh-CN" sz="1600" err="1" smtClean="0">
                <a:latin typeface="Segoe UI" panose="020B0502040204020203" pitchFamily="34" charset="0"/>
                <a:cs typeface="Segoe UI" panose="020B0502040204020203" pitchFamily="34" charset="0"/>
              </a:rPr>
              <a:t>chỉnh</a:t>
            </a:r>
            <a:r>
              <a:rPr lang="en-US" altLang="zh-CN" sz="1600" smtClean="0">
                <a:latin typeface="Segoe UI" panose="020B0502040204020203" pitchFamily="34" charset="0"/>
                <a:cs typeface="Segoe UI" panose="020B0502040204020203" pitchFamily="34" charset="0"/>
              </a:rPr>
              <a:t> </a:t>
            </a:r>
            <a:r>
              <a:rPr lang="en-US" altLang="zh-CN" sz="1600" err="1" smtClean="0">
                <a:latin typeface="Segoe UI" panose="020B0502040204020203" pitchFamily="34" charset="0"/>
                <a:cs typeface="Segoe UI" panose="020B0502040204020203" pitchFamily="34" charset="0"/>
              </a:rPr>
              <a:t>tiêu</a:t>
            </a:r>
            <a:r>
              <a:rPr lang="en-US" altLang="zh-CN" sz="1600" smtClean="0">
                <a:latin typeface="Segoe UI" panose="020B0502040204020203" pitchFamily="34" charset="0"/>
                <a:cs typeface="Segoe UI" panose="020B0502040204020203" pitchFamily="34" charset="0"/>
              </a:rPr>
              <a:t> </a:t>
            </a:r>
            <a:r>
              <a:rPr lang="en-US" altLang="zh-CN" sz="1600" err="1" smtClean="0">
                <a:latin typeface="Segoe UI" panose="020B0502040204020203" pitchFamily="34" charset="0"/>
                <a:cs typeface="Segoe UI" panose="020B0502040204020203" pitchFamily="34" charset="0"/>
              </a:rPr>
              <a:t>cự</a:t>
            </a:r>
            <a:r>
              <a:rPr lang="en-US" altLang="zh-CN" sz="1600" smtClean="0">
                <a:latin typeface="Segoe UI" panose="020B0502040204020203" pitchFamily="34" charset="0"/>
                <a:cs typeface="Segoe UI" panose="020B0502040204020203" pitchFamily="34" charset="0"/>
              </a:rPr>
              <a:t> 2.7 – 12mm.</a:t>
            </a:r>
            <a:endParaRPr lang="zh-CN" altLang="en-US" sz="1600">
              <a:latin typeface="Segoe UI" panose="020B0502040204020203" pitchFamily="34" charset="0"/>
              <a:cs typeface="Segoe UI" panose="020B0502040204020203" pitchFamily="34" charset="0"/>
            </a:endParaRPr>
          </a:p>
        </p:txBody>
      </p:sp>
      <p:sp>
        <p:nvSpPr>
          <p:cNvPr id="46" name="record-voice-button_61868"/>
          <p:cNvSpPr>
            <a:spLocks noChangeAspect="1"/>
          </p:cNvSpPr>
          <p:nvPr/>
        </p:nvSpPr>
        <p:spPr bwMode="auto">
          <a:xfrm>
            <a:off x="1879080" y="1590570"/>
            <a:ext cx="349214" cy="483033"/>
          </a:xfrm>
          <a:custGeom>
            <a:avLst/>
            <a:gdLst>
              <a:gd name="T0" fmla="*/ 3156 w 3156"/>
              <a:gd name="T1" fmla="*/ 2746 h 5401"/>
              <a:gd name="T2" fmla="*/ 3026 w 3156"/>
              <a:gd name="T3" fmla="*/ 2617 h 5401"/>
              <a:gd name="T4" fmla="*/ 3011 w 3156"/>
              <a:gd name="T5" fmla="*/ 2617 h 5401"/>
              <a:gd name="T6" fmla="*/ 2522 w 3156"/>
              <a:gd name="T7" fmla="*/ 2617 h 5401"/>
              <a:gd name="T8" fmla="*/ 2522 w 3156"/>
              <a:gd name="T9" fmla="*/ 944 h 5401"/>
              <a:gd name="T10" fmla="*/ 1578 w 3156"/>
              <a:gd name="T11" fmla="*/ 0 h 5401"/>
              <a:gd name="T12" fmla="*/ 634 w 3156"/>
              <a:gd name="T13" fmla="*/ 944 h 5401"/>
              <a:gd name="T14" fmla="*/ 634 w 3156"/>
              <a:gd name="T15" fmla="*/ 2617 h 5401"/>
              <a:gd name="T16" fmla="*/ 147 w 3156"/>
              <a:gd name="T17" fmla="*/ 2617 h 5401"/>
              <a:gd name="T18" fmla="*/ 129 w 3156"/>
              <a:gd name="T19" fmla="*/ 2617 h 5401"/>
              <a:gd name="T20" fmla="*/ 0 w 3156"/>
              <a:gd name="T21" fmla="*/ 2746 h 5401"/>
              <a:gd name="T22" fmla="*/ 1448 w 3156"/>
              <a:gd name="T23" fmla="*/ 4318 h 5401"/>
              <a:gd name="T24" fmla="*/ 1448 w 3156"/>
              <a:gd name="T25" fmla="*/ 5143 h 5401"/>
              <a:gd name="T26" fmla="*/ 814 w 3156"/>
              <a:gd name="T27" fmla="*/ 5143 h 5401"/>
              <a:gd name="T28" fmla="*/ 685 w 3156"/>
              <a:gd name="T29" fmla="*/ 5272 h 5401"/>
              <a:gd name="T30" fmla="*/ 814 w 3156"/>
              <a:gd name="T31" fmla="*/ 5401 h 5401"/>
              <a:gd name="T32" fmla="*/ 2341 w 3156"/>
              <a:gd name="T33" fmla="*/ 5401 h 5401"/>
              <a:gd name="T34" fmla="*/ 2471 w 3156"/>
              <a:gd name="T35" fmla="*/ 5272 h 5401"/>
              <a:gd name="T36" fmla="*/ 2341 w 3156"/>
              <a:gd name="T37" fmla="*/ 5143 h 5401"/>
              <a:gd name="T38" fmla="*/ 1707 w 3156"/>
              <a:gd name="T39" fmla="*/ 5143 h 5401"/>
              <a:gd name="T40" fmla="*/ 1707 w 3156"/>
              <a:gd name="T41" fmla="*/ 4318 h 5401"/>
              <a:gd name="T42" fmla="*/ 3156 w 3156"/>
              <a:gd name="T43" fmla="*/ 2746 h 5401"/>
              <a:gd name="T44" fmla="*/ 892 w 3156"/>
              <a:gd name="T45" fmla="*/ 2638 h 5401"/>
              <a:gd name="T46" fmla="*/ 2263 w 3156"/>
              <a:gd name="T47" fmla="*/ 2638 h 5401"/>
              <a:gd name="T48" fmla="*/ 2263 w 3156"/>
              <a:gd name="T49" fmla="*/ 2770 h 5401"/>
              <a:gd name="T50" fmla="*/ 1578 w 3156"/>
              <a:gd name="T51" fmla="*/ 3455 h 5401"/>
              <a:gd name="T52" fmla="*/ 892 w 3156"/>
              <a:gd name="T53" fmla="*/ 2770 h 5401"/>
              <a:gd name="T54" fmla="*/ 892 w 3156"/>
              <a:gd name="T55" fmla="*/ 2638 h 5401"/>
              <a:gd name="T56" fmla="*/ 1578 w 3156"/>
              <a:gd name="T57" fmla="*/ 259 h 5401"/>
              <a:gd name="T58" fmla="*/ 2263 w 3156"/>
              <a:gd name="T59" fmla="*/ 944 h 5401"/>
              <a:gd name="T60" fmla="*/ 2263 w 3156"/>
              <a:gd name="T61" fmla="*/ 2379 h 5401"/>
              <a:gd name="T62" fmla="*/ 892 w 3156"/>
              <a:gd name="T63" fmla="*/ 2379 h 5401"/>
              <a:gd name="T64" fmla="*/ 892 w 3156"/>
              <a:gd name="T65" fmla="*/ 944 h 5401"/>
              <a:gd name="T66" fmla="*/ 1578 w 3156"/>
              <a:gd name="T67" fmla="*/ 259 h 5401"/>
              <a:gd name="T68" fmla="*/ 265 w 3156"/>
              <a:gd name="T69" fmla="*/ 2876 h 5401"/>
              <a:gd name="T70" fmla="*/ 640 w 3156"/>
              <a:gd name="T71" fmla="*/ 2876 h 5401"/>
              <a:gd name="T72" fmla="*/ 1578 w 3156"/>
              <a:gd name="T73" fmla="*/ 3714 h 5401"/>
              <a:gd name="T74" fmla="*/ 2515 w 3156"/>
              <a:gd name="T75" fmla="*/ 2876 h 5401"/>
              <a:gd name="T76" fmla="*/ 2890 w 3156"/>
              <a:gd name="T77" fmla="*/ 2876 h 5401"/>
              <a:gd name="T78" fmla="*/ 1578 w 3156"/>
              <a:gd name="T79" fmla="*/ 4065 h 5401"/>
              <a:gd name="T80" fmla="*/ 265 w 3156"/>
              <a:gd name="T81" fmla="*/ 2876 h 54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156" h="5401">
                <a:moveTo>
                  <a:pt x="3156" y="2746"/>
                </a:moveTo>
                <a:cubicBezTo>
                  <a:pt x="3156" y="2675"/>
                  <a:pt x="3098" y="2617"/>
                  <a:pt x="3026" y="2617"/>
                </a:cubicBezTo>
                <a:lnTo>
                  <a:pt x="3011" y="2617"/>
                </a:lnTo>
                <a:lnTo>
                  <a:pt x="2522" y="2617"/>
                </a:lnTo>
                <a:lnTo>
                  <a:pt x="2522" y="944"/>
                </a:lnTo>
                <a:cubicBezTo>
                  <a:pt x="2522" y="424"/>
                  <a:pt x="2098" y="0"/>
                  <a:pt x="1578" y="0"/>
                </a:cubicBezTo>
                <a:cubicBezTo>
                  <a:pt x="1057" y="0"/>
                  <a:pt x="634" y="424"/>
                  <a:pt x="634" y="944"/>
                </a:cubicBezTo>
                <a:lnTo>
                  <a:pt x="634" y="2617"/>
                </a:lnTo>
                <a:lnTo>
                  <a:pt x="147" y="2617"/>
                </a:lnTo>
                <a:lnTo>
                  <a:pt x="129" y="2617"/>
                </a:lnTo>
                <a:cubicBezTo>
                  <a:pt x="58" y="2617"/>
                  <a:pt x="0" y="2675"/>
                  <a:pt x="0" y="2746"/>
                </a:cubicBezTo>
                <a:cubicBezTo>
                  <a:pt x="0" y="3573"/>
                  <a:pt x="639" y="4252"/>
                  <a:pt x="1448" y="4318"/>
                </a:cubicBezTo>
                <a:lnTo>
                  <a:pt x="1448" y="5143"/>
                </a:lnTo>
                <a:lnTo>
                  <a:pt x="814" y="5143"/>
                </a:lnTo>
                <a:cubicBezTo>
                  <a:pt x="742" y="5143"/>
                  <a:pt x="685" y="5201"/>
                  <a:pt x="685" y="5272"/>
                </a:cubicBezTo>
                <a:cubicBezTo>
                  <a:pt x="685" y="5343"/>
                  <a:pt x="742" y="5401"/>
                  <a:pt x="814" y="5401"/>
                </a:cubicBezTo>
                <a:lnTo>
                  <a:pt x="2341" y="5401"/>
                </a:lnTo>
                <a:cubicBezTo>
                  <a:pt x="2413" y="5401"/>
                  <a:pt x="2471" y="5343"/>
                  <a:pt x="2471" y="5272"/>
                </a:cubicBezTo>
                <a:cubicBezTo>
                  <a:pt x="2471" y="5201"/>
                  <a:pt x="2413" y="5143"/>
                  <a:pt x="2341" y="5143"/>
                </a:cubicBezTo>
                <a:lnTo>
                  <a:pt x="1707" y="5143"/>
                </a:lnTo>
                <a:lnTo>
                  <a:pt x="1707" y="4318"/>
                </a:lnTo>
                <a:cubicBezTo>
                  <a:pt x="2517" y="4252"/>
                  <a:pt x="3156" y="3573"/>
                  <a:pt x="3156" y="2746"/>
                </a:cubicBezTo>
                <a:close/>
                <a:moveTo>
                  <a:pt x="892" y="2638"/>
                </a:moveTo>
                <a:lnTo>
                  <a:pt x="2263" y="2638"/>
                </a:lnTo>
                <a:lnTo>
                  <a:pt x="2263" y="2770"/>
                </a:lnTo>
                <a:cubicBezTo>
                  <a:pt x="2263" y="3148"/>
                  <a:pt x="1956" y="3455"/>
                  <a:pt x="1578" y="3455"/>
                </a:cubicBezTo>
                <a:cubicBezTo>
                  <a:pt x="1200" y="3455"/>
                  <a:pt x="892" y="3148"/>
                  <a:pt x="892" y="2770"/>
                </a:cubicBezTo>
                <a:lnTo>
                  <a:pt x="892" y="2638"/>
                </a:lnTo>
                <a:close/>
                <a:moveTo>
                  <a:pt x="1578" y="259"/>
                </a:moveTo>
                <a:cubicBezTo>
                  <a:pt x="1956" y="259"/>
                  <a:pt x="2263" y="566"/>
                  <a:pt x="2263" y="944"/>
                </a:cubicBezTo>
                <a:lnTo>
                  <a:pt x="2263" y="2379"/>
                </a:lnTo>
                <a:lnTo>
                  <a:pt x="892" y="2379"/>
                </a:lnTo>
                <a:lnTo>
                  <a:pt x="892" y="944"/>
                </a:lnTo>
                <a:cubicBezTo>
                  <a:pt x="892" y="566"/>
                  <a:pt x="1200" y="259"/>
                  <a:pt x="1578" y="259"/>
                </a:cubicBezTo>
                <a:close/>
                <a:moveTo>
                  <a:pt x="265" y="2876"/>
                </a:moveTo>
                <a:lnTo>
                  <a:pt x="640" y="2876"/>
                </a:lnTo>
                <a:cubicBezTo>
                  <a:pt x="693" y="3346"/>
                  <a:pt x="1093" y="3714"/>
                  <a:pt x="1578" y="3714"/>
                </a:cubicBezTo>
                <a:cubicBezTo>
                  <a:pt x="2062" y="3714"/>
                  <a:pt x="2463" y="3346"/>
                  <a:pt x="2515" y="2876"/>
                </a:cubicBezTo>
                <a:lnTo>
                  <a:pt x="2890" y="2876"/>
                </a:lnTo>
                <a:cubicBezTo>
                  <a:pt x="2825" y="3542"/>
                  <a:pt x="2261" y="4065"/>
                  <a:pt x="1578" y="4065"/>
                </a:cubicBezTo>
                <a:cubicBezTo>
                  <a:pt x="894" y="4065"/>
                  <a:pt x="330" y="3542"/>
                  <a:pt x="265" y="2876"/>
                </a:cubicBezTo>
                <a:close/>
              </a:path>
            </a:pathLst>
          </a:custGeom>
          <a:solidFill>
            <a:schemeClr val="bg1">
              <a:lumMod val="50000"/>
            </a:schemeClr>
          </a:solidFill>
          <a:ln>
            <a:noFill/>
          </a:ln>
        </p:spPr>
      </p:sp>
      <p:sp>
        <p:nvSpPr>
          <p:cNvPr id="47" name="文本框 46"/>
          <p:cNvSpPr txBox="1"/>
          <p:nvPr/>
        </p:nvSpPr>
        <p:spPr>
          <a:xfrm>
            <a:off x="2224259" y="1653352"/>
            <a:ext cx="2389471" cy="338554"/>
          </a:xfrm>
          <a:prstGeom prst="rect">
            <a:avLst/>
          </a:prstGeom>
          <a:noFill/>
        </p:spPr>
        <p:txBody>
          <a:bodyPr wrap="square" rtlCol="0">
            <a:spAutoFit/>
          </a:bodyPr>
          <a:lstStyle>
            <a:defPPr>
              <a:defRPr lang="zh-CN"/>
            </a:defPPr>
            <a:lvl1pPr>
              <a:defRPr sz="1600">
                <a:latin typeface="Segoe UI" panose="020B0502040204020203" pitchFamily="34" charset="0"/>
                <a:cs typeface="Segoe UI" panose="020B0502040204020203" pitchFamily="34" charset="0"/>
              </a:defRPr>
            </a:lvl1pPr>
          </a:lstStyle>
          <a:p>
            <a:r>
              <a:rPr lang="en-US" altLang="zh-CN" err="1" smtClean="0"/>
              <a:t>Tích</a:t>
            </a:r>
            <a:r>
              <a:rPr lang="en-US" altLang="zh-CN" smtClean="0"/>
              <a:t> </a:t>
            </a:r>
            <a:r>
              <a:rPr lang="en-US" altLang="zh-CN" err="1" smtClean="0"/>
              <a:t>hợp</a:t>
            </a:r>
            <a:r>
              <a:rPr lang="en-US" altLang="zh-CN" smtClean="0"/>
              <a:t> </a:t>
            </a:r>
            <a:r>
              <a:rPr lang="en-US" altLang="zh-CN" err="1" smtClean="0"/>
              <a:t>míc</a:t>
            </a:r>
            <a:endParaRPr lang="zh-CN" altLang="en-US"/>
          </a:p>
        </p:txBody>
      </p:sp>
      <p:sp>
        <p:nvSpPr>
          <p:cNvPr id="48" name="文本框 47"/>
          <p:cNvSpPr txBox="1"/>
          <p:nvPr/>
        </p:nvSpPr>
        <p:spPr>
          <a:xfrm>
            <a:off x="269556" y="4715403"/>
            <a:ext cx="1701309" cy="584775"/>
          </a:xfrm>
          <a:prstGeom prst="rect">
            <a:avLst/>
          </a:prstGeom>
          <a:noFill/>
        </p:spPr>
        <p:txBody>
          <a:bodyPr wrap="square" rtlCol="0">
            <a:spAutoFit/>
          </a:bodyPr>
          <a:lstStyle>
            <a:defPPr>
              <a:defRPr lang="zh-CN"/>
            </a:defPPr>
            <a:lvl1pPr>
              <a:defRPr sz="1600">
                <a:latin typeface="Segoe UI" panose="020B0502040204020203" pitchFamily="34" charset="0"/>
                <a:cs typeface="Segoe UI" panose="020B0502040204020203" pitchFamily="34" charset="0"/>
              </a:defRPr>
            </a:lvl1pPr>
          </a:lstStyle>
          <a:p>
            <a:r>
              <a:rPr lang="en-US" altLang="zh-CN" smtClean="0"/>
              <a:t>(</a:t>
            </a:r>
            <a:r>
              <a:rPr lang="en-US" altLang="zh-CN" err="1" smtClean="0"/>
              <a:t>Hồng</a:t>
            </a:r>
            <a:r>
              <a:rPr lang="en-US" altLang="zh-CN" smtClean="0"/>
              <a:t> </a:t>
            </a:r>
            <a:r>
              <a:rPr lang="en-US" altLang="zh-CN" err="1" smtClean="0"/>
              <a:t>ngoại</a:t>
            </a:r>
            <a:r>
              <a:rPr lang="en-US" altLang="zh-CN" smtClean="0"/>
              <a:t> </a:t>
            </a:r>
            <a:r>
              <a:rPr lang="en-US" altLang="zh-CN" err="1" smtClean="0"/>
              <a:t>thông</a:t>
            </a:r>
            <a:r>
              <a:rPr lang="en-US" altLang="zh-CN" smtClean="0"/>
              <a:t> minh 60m)</a:t>
            </a:r>
            <a:endParaRPr lang="en-US" altLang="zh-CN"/>
          </a:p>
        </p:txBody>
      </p:sp>
      <p:sp>
        <p:nvSpPr>
          <p:cNvPr id="49" name="矩形 48"/>
          <p:cNvSpPr/>
          <p:nvPr/>
        </p:nvSpPr>
        <p:spPr>
          <a:xfrm>
            <a:off x="410188" y="4347474"/>
            <a:ext cx="1031051" cy="369332"/>
          </a:xfrm>
          <a:prstGeom prst="rect">
            <a:avLst/>
          </a:prstGeom>
        </p:spPr>
        <p:txBody>
          <a:bodyPr wrap="none">
            <a:spAutoFit/>
          </a:bodyPr>
          <a:lstStyle/>
          <a:p>
            <a:r>
              <a:rPr lang="en-US" altLang="zh-CN"/>
              <a:t>Smart </a:t>
            </a:r>
            <a:r>
              <a:rPr lang="en-US" altLang="zh-CN" smtClean="0"/>
              <a:t>IR </a:t>
            </a:r>
            <a:endParaRPr lang="en-US" altLang="zh-CN"/>
          </a:p>
        </p:txBody>
      </p:sp>
      <p:sp>
        <p:nvSpPr>
          <p:cNvPr id="51" name="shutter-camera_2088"/>
          <p:cNvSpPr>
            <a:spLocks noChangeAspect="1"/>
          </p:cNvSpPr>
          <p:nvPr/>
        </p:nvSpPr>
        <p:spPr bwMode="auto">
          <a:xfrm>
            <a:off x="10139806" y="4246819"/>
            <a:ext cx="550897" cy="549960"/>
          </a:xfrm>
          <a:custGeom>
            <a:avLst/>
            <a:gdLst>
              <a:gd name="connsiteX0" fmla="*/ 545944 w 608908"/>
              <a:gd name="connsiteY0" fmla="*/ 393329 h 607872"/>
              <a:gd name="connsiteX1" fmla="*/ 424802 w 608908"/>
              <a:gd name="connsiteY1" fmla="*/ 528844 h 607872"/>
              <a:gd name="connsiteX2" fmla="*/ 297199 w 608908"/>
              <a:gd name="connsiteY2" fmla="*/ 441727 h 607872"/>
              <a:gd name="connsiteX3" fmla="*/ 200292 w 608908"/>
              <a:gd name="connsiteY3" fmla="*/ 393329 h 607872"/>
              <a:gd name="connsiteX4" fmla="*/ 410171 w 608908"/>
              <a:gd name="connsiteY4" fmla="*/ 535250 h 607872"/>
              <a:gd name="connsiteX5" fmla="*/ 227738 w 608908"/>
              <a:gd name="connsiteY5" fmla="*/ 546539 h 607872"/>
              <a:gd name="connsiteX6" fmla="*/ 166374 w 608908"/>
              <a:gd name="connsiteY6" fmla="*/ 293572 h 607872"/>
              <a:gd name="connsiteX7" fmla="*/ 213248 w 608908"/>
              <a:gd name="connsiteY7" fmla="*/ 541799 h 607872"/>
              <a:gd name="connsiteX8" fmla="*/ 77474 w 608908"/>
              <a:gd name="connsiteY8" fmla="*/ 420909 h 607872"/>
              <a:gd name="connsiteX9" fmla="*/ 209879 w 608908"/>
              <a:gd name="connsiteY9" fmla="*/ 200033 h 607872"/>
              <a:gd name="connsiteX10" fmla="*/ 67715 w 608908"/>
              <a:gd name="connsiteY10" fmla="*/ 409653 h 607872"/>
              <a:gd name="connsiteX11" fmla="*/ 58022 w 608908"/>
              <a:gd name="connsiteY11" fmla="*/ 229057 h 607872"/>
              <a:gd name="connsiteX12" fmla="*/ 539332 w 608908"/>
              <a:gd name="connsiteY12" fmla="*/ 196664 h 607872"/>
              <a:gd name="connsiteX13" fmla="*/ 550637 w 608908"/>
              <a:gd name="connsiteY13" fmla="*/ 378823 h 607872"/>
              <a:gd name="connsiteX14" fmla="*/ 397215 w 608908"/>
              <a:gd name="connsiteY14" fmla="*/ 407839 h 607872"/>
              <a:gd name="connsiteX15" fmla="*/ 182551 w 608908"/>
              <a:gd name="connsiteY15" fmla="*/ 77474 h 607872"/>
              <a:gd name="connsiteX16" fmla="*/ 310154 w 608908"/>
              <a:gd name="connsiteY16" fmla="*/ 166034 h 607872"/>
              <a:gd name="connsiteX17" fmla="*/ 61409 w 608908"/>
              <a:gd name="connsiteY17" fmla="*/ 212729 h 607872"/>
              <a:gd name="connsiteX18" fmla="*/ 182551 w 608908"/>
              <a:gd name="connsiteY18" fmla="*/ 77474 h 607872"/>
              <a:gd name="connsiteX19" fmla="*/ 394106 w 608908"/>
              <a:gd name="connsiteY19" fmla="*/ 64518 h 607872"/>
              <a:gd name="connsiteX20" fmla="*/ 529880 w 608908"/>
              <a:gd name="connsiteY20" fmla="*/ 186992 h 607872"/>
              <a:gd name="connsiteX21" fmla="*/ 442597 w 608908"/>
              <a:gd name="connsiteY21" fmla="*/ 314300 h 607872"/>
              <a:gd name="connsiteX22" fmla="*/ 328827 w 608908"/>
              <a:gd name="connsiteY22" fmla="*/ 49843 h 607872"/>
              <a:gd name="connsiteX23" fmla="*/ 379528 w 608908"/>
              <a:gd name="connsiteY23" fmla="*/ 61333 h 607872"/>
              <a:gd name="connsiteX24" fmla="*/ 408616 w 608908"/>
              <a:gd name="connsiteY24" fmla="*/ 214543 h 607872"/>
              <a:gd name="connsiteX25" fmla="*/ 196923 w 608908"/>
              <a:gd name="connsiteY25" fmla="*/ 71010 h 607872"/>
              <a:gd name="connsiteX26" fmla="*/ 328827 w 608908"/>
              <a:gd name="connsiteY26" fmla="*/ 49843 h 607872"/>
              <a:gd name="connsiteX27" fmla="*/ 305262 w 608908"/>
              <a:gd name="connsiteY27" fmla="*/ 24186 h 607872"/>
              <a:gd name="connsiteX28" fmla="*/ 24227 w 608908"/>
              <a:gd name="connsiteY28" fmla="*/ 304742 h 607872"/>
              <a:gd name="connsiteX29" fmla="*/ 305262 w 608908"/>
              <a:gd name="connsiteY29" fmla="*/ 585299 h 607872"/>
              <a:gd name="connsiteX30" fmla="*/ 586296 w 608908"/>
              <a:gd name="connsiteY30" fmla="*/ 304742 h 607872"/>
              <a:gd name="connsiteX31" fmla="*/ 305262 w 608908"/>
              <a:gd name="connsiteY31" fmla="*/ 24186 h 607872"/>
              <a:gd name="connsiteX32" fmla="*/ 305262 w 608908"/>
              <a:gd name="connsiteY32" fmla="*/ 0 h 607872"/>
              <a:gd name="connsiteX33" fmla="*/ 608908 w 608908"/>
              <a:gd name="connsiteY33" fmla="*/ 304742 h 607872"/>
              <a:gd name="connsiteX34" fmla="*/ 305262 w 608908"/>
              <a:gd name="connsiteY34" fmla="*/ 607872 h 607872"/>
              <a:gd name="connsiteX35" fmla="*/ 0 w 608908"/>
              <a:gd name="connsiteY35" fmla="*/ 304742 h 607872"/>
              <a:gd name="connsiteX36" fmla="*/ 305262 w 608908"/>
              <a:gd name="connsiteY36" fmla="*/ 0 h 607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608908" h="607872">
                <a:moveTo>
                  <a:pt x="545944" y="393329"/>
                </a:moveTo>
                <a:cubicBezTo>
                  <a:pt x="500718" y="501418"/>
                  <a:pt x="424802" y="528844"/>
                  <a:pt x="424802" y="528844"/>
                </a:cubicBezTo>
                <a:lnTo>
                  <a:pt x="297199" y="441727"/>
                </a:lnTo>
                <a:close/>
                <a:moveTo>
                  <a:pt x="200292" y="393329"/>
                </a:moveTo>
                <a:lnTo>
                  <a:pt x="410171" y="535250"/>
                </a:lnTo>
                <a:cubicBezTo>
                  <a:pt x="302003" y="580406"/>
                  <a:pt x="227738" y="546539"/>
                  <a:pt x="227738" y="546539"/>
                </a:cubicBezTo>
                <a:close/>
                <a:moveTo>
                  <a:pt x="166374" y="293572"/>
                </a:moveTo>
                <a:lnTo>
                  <a:pt x="213248" y="541799"/>
                </a:lnTo>
                <a:cubicBezTo>
                  <a:pt x="104952" y="496667"/>
                  <a:pt x="77474" y="420909"/>
                  <a:pt x="77474" y="420909"/>
                </a:cubicBezTo>
                <a:close/>
                <a:moveTo>
                  <a:pt x="209879" y="200033"/>
                </a:moveTo>
                <a:lnTo>
                  <a:pt x="67715" y="409653"/>
                </a:lnTo>
                <a:cubicBezTo>
                  <a:pt x="24097" y="303231"/>
                  <a:pt x="58022" y="229057"/>
                  <a:pt x="58022" y="229057"/>
                </a:cubicBezTo>
                <a:close/>
                <a:moveTo>
                  <a:pt x="539332" y="196664"/>
                </a:moveTo>
                <a:cubicBezTo>
                  <a:pt x="584551" y="304670"/>
                  <a:pt x="550637" y="378823"/>
                  <a:pt x="550637" y="378823"/>
                </a:cubicBezTo>
                <a:lnTo>
                  <a:pt x="397215" y="407839"/>
                </a:lnTo>
                <a:close/>
                <a:moveTo>
                  <a:pt x="182551" y="77474"/>
                </a:moveTo>
                <a:lnTo>
                  <a:pt x="310154" y="166034"/>
                </a:lnTo>
                <a:lnTo>
                  <a:pt x="61409" y="212729"/>
                </a:lnTo>
                <a:cubicBezTo>
                  <a:pt x="106635" y="106457"/>
                  <a:pt x="182551" y="77474"/>
                  <a:pt x="182551" y="77474"/>
                </a:cubicBezTo>
                <a:close/>
                <a:moveTo>
                  <a:pt x="394106" y="64518"/>
                </a:moveTo>
                <a:cubicBezTo>
                  <a:pt x="502402" y="109640"/>
                  <a:pt x="529880" y="186992"/>
                  <a:pt x="529880" y="186992"/>
                </a:cubicBezTo>
                <a:lnTo>
                  <a:pt x="442597" y="314300"/>
                </a:lnTo>
                <a:close/>
                <a:moveTo>
                  <a:pt x="328827" y="49843"/>
                </a:moveTo>
                <a:cubicBezTo>
                  <a:pt x="360944" y="52867"/>
                  <a:pt x="379528" y="61333"/>
                  <a:pt x="379528" y="61333"/>
                </a:cubicBezTo>
                <a:lnTo>
                  <a:pt x="408616" y="214543"/>
                </a:lnTo>
                <a:lnTo>
                  <a:pt x="196923" y="71010"/>
                </a:lnTo>
                <a:cubicBezTo>
                  <a:pt x="251058" y="49238"/>
                  <a:pt x="296709" y="46819"/>
                  <a:pt x="328827" y="49843"/>
                </a:cubicBezTo>
                <a:close/>
                <a:moveTo>
                  <a:pt x="305262" y="24186"/>
                </a:moveTo>
                <a:cubicBezTo>
                  <a:pt x="150208" y="24186"/>
                  <a:pt x="24227" y="149953"/>
                  <a:pt x="24227" y="304742"/>
                </a:cubicBezTo>
                <a:cubicBezTo>
                  <a:pt x="24227" y="459532"/>
                  <a:pt x="150208" y="585299"/>
                  <a:pt x="305262" y="585299"/>
                </a:cubicBezTo>
                <a:cubicBezTo>
                  <a:pt x="460315" y="585299"/>
                  <a:pt x="586296" y="459532"/>
                  <a:pt x="586296" y="304742"/>
                </a:cubicBezTo>
                <a:cubicBezTo>
                  <a:pt x="586296" y="149953"/>
                  <a:pt x="460315" y="24186"/>
                  <a:pt x="305262" y="24186"/>
                </a:cubicBezTo>
                <a:close/>
                <a:moveTo>
                  <a:pt x="305262" y="0"/>
                </a:moveTo>
                <a:cubicBezTo>
                  <a:pt x="473236" y="0"/>
                  <a:pt x="608908" y="135441"/>
                  <a:pt x="608908" y="304742"/>
                </a:cubicBezTo>
                <a:cubicBezTo>
                  <a:pt x="608908" y="472431"/>
                  <a:pt x="473236" y="607872"/>
                  <a:pt x="305262" y="607872"/>
                </a:cubicBezTo>
                <a:cubicBezTo>
                  <a:pt x="135672" y="607872"/>
                  <a:pt x="0" y="472431"/>
                  <a:pt x="0" y="304742"/>
                </a:cubicBezTo>
                <a:cubicBezTo>
                  <a:pt x="0" y="135441"/>
                  <a:pt x="135672" y="0"/>
                  <a:pt x="305262" y="0"/>
                </a:cubicBezTo>
                <a:close/>
              </a:path>
            </a:pathLst>
          </a:custGeom>
          <a:solidFill>
            <a:schemeClr val="bg1">
              <a:lumMod val="50000"/>
            </a:schemeClr>
          </a:solidFill>
          <a:ln>
            <a:noFill/>
          </a:ln>
        </p:spPr>
      </p:sp>
      <p:sp>
        <p:nvSpPr>
          <p:cNvPr id="52" name="文本框 51"/>
          <p:cNvSpPr txBox="1"/>
          <p:nvPr/>
        </p:nvSpPr>
        <p:spPr>
          <a:xfrm>
            <a:off x="10774902" y="4410537"/>
            <a:ext cx="1952151" cy="584775"/>
          </a:xfrm>
          <a:prstGeom prst="rect">
            <a:avLst/>
          </a:prstGeom>
          <a:noFill/>
        </p:spPr>
        <p:txBody>
          <a:bodyPr wrap="square" rtlCol="0">
            <a:spAutoFit/>
          </a:bodyPr>
          <a:lstStyle>
            <a:defPPr>
              <a:defRPr lang="zh-CN"/>
            </a:defPPr>
            <a:lvl1pPr>
              <a:defRPr sz="2400"/>
            </a:lvl1pPr>
          </a:lstStyle>
          <a:p>
            <a:r>
              <a:rPr lang="en-US" altLang="zh-CN" sz="1600" err="1" smtClean="0">
                <a:latin typeface="Segoe UI" panose="020B0502040204020203" pitchFamily="34" charset="0"/>
                <a:cs typeface="Segoe UI" panose="020B0502040204020203" pitchFamily="34" charset="0"/>
              </a:rPr>
              <a:t>Ống</a:t>
            </a:r>
            <a:r>
              <a:rPr lang="en-US" altLang="zh-CN" sz="1600" smtClean="0">
                <a:latin typeface="Segoe UI" panose="020B0502040204020203" pitchFamily="34" charset="0"/>
                <a:cs typeface="Segoe UI" panose="020B0502040204020203" pitchFamily="34" charset="0"/>
              </a:rPr>
              <a:t> </a:t>
            </a:r>
            <a:r>
              <a:rPr lang="en-US" altLang="zh-CN" sz="1600" err="1" smtClean="0">
                <a:latin typeface="Segoe UI" panose="020B0502040204020203" pitchFamily="34" charset="0"/>
                <a:cs typeface="Segoe UI" panose="020B0502040204020203" pitchFamily="34" charset="0"/>
              </a:rPr>
              <a:t>kính</a:t>
            </a:r>
            <a:endParaRPr lang="en-US" altLang="zh-CN" sz="1600" smtClean="0">
              <a:latin typeface="Segoe UI" panose="020B0502040204020203" pitchFamily="34" charset="0"/>
              <a:cs typeface="Segoe UI" panose="020B0502040204020203" pitchFamily="34" charset="0"/>
            </a:endParaRPr>
          </a:p>
          <a:p>
            <a:r>
              <a:rPr lang="en-US" altLang="zh-CN" sz="1600" err="1" smtClean="0">
                <a:latin typeface="Segoe UI" panose="020B0502040204020203" pitchFamily="34" charset="0"/>
                <a:cs typeface="Segoe UI" panose="020B0502040204020203" pitchFamily="34" charset="0"/>
              </a:rPr>
              <a:t>cố</a:t>
            </a:r>
            <a:r>
              <a:rPr lang="en-US" altLang="zh-CN" sz="1600" smtClean="0">
                <a:latin typeface="Segoe UI" panose="020B0502040204020203" pitchFamily="34" charset="0"/>
                <a:cs typeface="Segoe UI" panose="020B0502040204020203" pitchFamily="34" charset="0"/>
              </a:rPr>
              <a:t> </a:t>
            </a:r>
            <a:r>
              <a:rPr lang="en-US" altLang="zh-CN" sz="1600" err="1" smtClean="0">
                <a:latin typeface="Segoe UI" panose="020B0502040204020203" pitchFamily="34" charset="0"/>
                <a:cs typeface="Segoe UI" panose="020B0502040204020203" pitchFamily="34" charset="0"/>
              </a:rPr>
              <a:t>định</a:t>
            </a:r>
            <a:endParaRPr lang="zh-CN" altLang="en-US" sz="1600">
              <a:latin typeface="Segoe UI" panose="020B0502040204020203" pitchFamily="34" charset="0"/>
              <a:cs typeface="Segoe UI" panose="020B0502040204020203" pitchFamily="34" charset="0"/>
            </a:endParaRPr>
          </a:p>
        </p:txBody>
      </p:sp>
      <p:sp>
        <p:nvSpPr>
          <p:cNvPr id="53" name="record-voice-button_61868"/>
          <p:cNvSpPr>
            <a:spLocks noChangeAspect="1"/>
          </p:cNvSpPr>
          <p:nvPr/>
        </p:nvSpPr>
        <p:spPr bwMode="auto">
          <a:xfrm>
            <a:off x="7686725" y="4351337"/>
            <a:ext cx="605344" cy="366265"/>
          </a:xfrm>
          <a:custGeom>
            <a:avLst/>
            <a:gdLst>
              <a:gd name="connsiteX0" fmla="*/ 495323 w 606338"/>
              <a:gd name="connsiteY0" fmla="*/ 271470 h 374984"/>
              <a:gd name="connsiteX1" fmla="*/ 592198 w 606338"/>
              <a:gd name="connsiteY1" fmla="*/ 299681 h 374984"/>
              <a:gd name="connsiteX2" fmla="*/ 605653 w 606338"/>
              <a:gd name="connsiteY2" fmla="*/ 326549 h 374984"/>
              <a:gd name="connsiteX3" fmla="*/ 586816 w 606338"/>
              <a:gd name="connsiteY3" fmla="*/ 339983 h 374984"/>
              <a:gd name="connsiteX4" fmla="*/ 581434 w 606338"/>
              <a:gd name="connsiteY4" fmla="*/ 338640 h 374984"/>
              <a:gd name="connsiteX5" fmla="*/ 484559 w 606338"/>
              <a:gd name="connsiteY5" fmla="*/ 309085 h 374984"/>
              <a:gd name="connsiteX6" fmla="*/ 471104 w 606338"/>
              <a:gd name="connsiteY6" fmla="*/ 284904 h 374984"/>
              <a:gd name="connsiteX7" fmla="*/ 495323 w 606338"/>
              <a:gd name="connsiteY7" fmla="*/ 271470 h 374984"/>
              <a:gd name="connsiteX8" fmla="*/ 491279 w 606338"/>
              <a:gd name="connsiteY8" fmla="*/ 168016 h 374984"/>
              <a:gd name="connsiteX9" fmla="*/ 585477 w 606338"/>
              <a:gd name="connsiteY9" fmla="*/ 168016 h 374984"/>
              <a:gd name="connsiteX10" fmla="*/ 605662 w 606338"/>
              <a:gd name="connsiteY10" fmla="*/ 188163 h 374984"/>
              <a:gd name="connsiteX11" fmla="*/ 585477 w 606338"/>
              <a:gd name="connsiteY11" fmla="*/ 208309 h 374984"/>
              <a:gd name="connsiteX12" fmla="*/ 491279 w 606338"/>
              <a:gd name="connsiteY12" fmla="*/ 208309 h 374984"/>
              <a:gd name="connsiteX13" fmla="*/ 471094 w 606338"/>
              <a:gd name="connsiteY13" fmla="*/ 188163 h 374984"/>
              <a:gd name="connsiteX14" fmla="*/ 491279 w 606338"/>
              <a:gd name="connsiteY14" fmla="*/ 168016 h 374984"/>
              <a:gd name="connsiteX15" fmla="*/ 581434 w 606338"/>
              <a:gd name="connsiteY15" fmla="*/ 37619 h 374984"/>
              <a:gd name="connsiteX16" fmla="*/ 605653 w 606338"/>
              <a:gd name="connsiteY16" fmla="*/ 51067 h 374984"/>
              <a:gd name="connsiteX17" fmla="*/ 592198 w 606338"/>
              <a:gd name="connsiteY17" fmla="*/ 75272 h 374984"/>
              <a:gd name="connsiteX18" fmla="*/ 495323 w 606338"/>
              <a:gd name="connsiteY18" fmla="*/ 104856 h 374984"/>
              <a:gd name="connsiteX19" fmla="*/ 489941 w 606338"/>
              <a:gd name="connsiteY19" fmla="*/ 106201 h 374984"/>
              <a:gd name="connsiteX20" fmla="*/ 471104 w 606338"/>
              <a:gd name="connsiteY20" fmla="*/ 92754 h 374984"/>
              <a:gd name="connsiteX21" fmla="*/ 484559 w 606338"/>
              <a:gd name="connsiteY21" fmla="*/ 68548 h 374984"/>
              <a:gd name="connsiteX22" fmla="*/ 117077 w 606338"/>
              <a:gd name="connsiteY22" fmla="*/ 16159 h 374984"/>
              <a:gd name="connsiteX23" fmla="*/ 130536 w 606338"/>
              <a:gd name="connsiteY23" fmla="*/ 16159 h 374984"/>
              <a:gd name="connsiteX24" fmla="*/ 169568 w 606338"/>
              <a:gd name="connsiteY24" fmla="*/ 55111 h 374984"/>
              <a:gd name="connsiteX25" fmla="*/ 78045 w 606338"/>
              <a:gd name="connsiteY25" fmla="*/ 55111 h 374984"/>
              <a:gd name="connsiteX26" fmla="*/ 117077 w 606338"/>
              <a:gd name="connsiteY26" fmla="*/ 16159 h 374984"/>
              <a:gd name="connsiteX27" fmla="*/ 316339 w 606338"/>
              <a:gd name="connsiteY27" fmla="*/ 1341 h 374984"/>
              <a:gd name="connsiteX28" fmla="*/ 317685 w 606338"/>
              <a:gd name="connsiteY28" fmla="*/ 1341 h 374984"/>
              <a:gd name="connsiteX29" fmla="*/ 317685 w 606338"/>
              <a:gd name="connsiteY29" fmla="*/ 373573 h 374984"/>
              <a:gd name="connsiteX30" fmla="*/ 266532 w 606338"/>
              <a:gd name="connsiteY30" fmla="*/ 335947 h 374984"/>
              <a:gd name="connsiteX31" fmla="*/ 243648 w 606338"/>
              <a:gd name="connsiteY31" fmla="*/ 292945 h 374984"/>
              <a:gd name="connsiteX32" fmla="*/ 75383 w 606338"/>
              <a:gd name="connsiteY32" fmla="*/ 292945 h 374984"/>
              <a:gd name="connsiteX33" fmla="*/ 0 w 606338"/>
              <a:gd name="connsiteY33" fmla="*/ 217692 h 374984"/>
              <a:gd name="connsiteX34" fmla="*/ 0 w 606338"/>
              <a:gd name="connsiteY34" fmla="*/ 157222 h 374984"/>
              <a:gd name="connsiteX35" fmla="*/ 75383 w 606338"/>
              <a:gd name="connsiteY35" fmla="*/ 83313 h 374984"/>
              <a:gd name="connsiteX36" fmla="*/ 242302 w 606338"/>
              <a:gd name="connsiteY36" fmla="*/ 83313 h 374984"/>
              <a:gd name="connsiteX37" fmla="*/ 265186 w 606338"/>
              <a:gd name="connsiteY37" fmla="*/ 40311 h 374984"/>
              <a:gd name="connsiteX38" fmla="*/ 316339 w 606338"/>
              <a:gd name="connsiteY38" fmla="*/ 1341 h 374984"/>
              <a:gd name="connsiteX39" fmla="*/ 337867 w 606338"/>
              <a:gd name="connsiteY39" fmla="*/ 0 h 374984"/>
              <a:gd name="connsiteX40" fmla="*/ 441457 w 606338"/>
              <a:gd name="connsiteY40" fmla="*/ 108866 h 374984"/>
              <a:gd name="connsiteX41" fmla="*/ 441457 w 606338"/>
              <a:gd name="connsiteY41" fmla="*/ 266118 h 374984"/>
              <a:gd name="connsiteX42" fmla="*/ 337867 w 606338"/>
              <a:gd name="connsiteY42" fmla="*/ 374984 h 374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606338" h="374984">
                <a:moveTo>
                  <a:pt x="495323" y="271470"/>
                </a:moveTo>
                <a:lnTo>
                  <a:pt x="592198" y="299681"/>
                </a:lnTo>
                <a:cubicBezTo>
                  <a:pt x="601617" y="302368"/>
                  <a:pt x="608344" y="313115"/>
                  <a:pt x="605653" y="326549"/>
                </a:cubicBezTo>
                <a:cubicBezTo>
                  <a:pt x="602962" y="334609"/>
                  <a:pt x="594889" y="339983"/>
                  <a:pt x="586816" y="339983"/>
                </a:cubicBezTo>
                <a:cubicBezTo>
                  <a:pt x="585471" y="339983"/>
                  <a:pt x="582780" y="338640"/>
                  <a:pt x="581434" y="338640"/>
                </a:cubicBezTo>
                <a:lnTo>
                  <a:pt x="484559" y="309085"/>
                </a:lnTo>
                <a:cubicBezTo>
                  <a:pt x="473795" y="306398"/>
                  <a:pt x="468413" y="295651"/>
                  <a:pt x="471104" y="284904"/>
                </a:cubicBezTo>
                <a:cubicBezTo>
                  <a:pt x="473795" y="274157"/>
                  <a:pt x="484559" y="268783"/>
                  <a:pt x="495323" y="271470"/>
                </a:cubicBezTo>
                <a:close/>
                <a:moveTo>
                  <a:pt x="491279" y="168016"/>
                </a:moveTo>
                <a:lnTo>
                  <a:pt x="585477" y="168016"/>
                </a:lnTo>
                <a:cubicBezTo>
                  <a:pt x="597588" y="168016"/>
                  <a:pt x="605662" y="177418"/>
                  <a:pt x="605662" y="188163"/>
                </a:cubicBezTo>
                <a:cubicBezTo>
                  <a:pt x="605662" y="198907"/>
                  <a:pt x="596242" y="208309"/>
                  <a:pt x="585477" y="208309"/>
                </a:cubicBezTo>
                <a:lnTo>
                  <a:pt x="491279" y="208309"/>
                </a:lnTo>
                <a:cubicBezTo>
                  <a:pt x="479168" y="208309"/>
                  <a:pt x="471094" y="198907"/>
                  <a:pt x="471094" y="188163"/>
                </a:cubicBezTo>
                <a:cubicBezTo>
                  <a:pt x="471094" y="177418"/>
                  <a:pt x="480514" y="168016"/>
                  <a:pt x="491279" y="168016"/>
                </a:cubicBezTo>
                <a:close/>
                <a:moveTo>
                  <a:pt x="581434" y="37619"/>
                </a:moveTo>
                <a:cubicBezTo>
                  <a:pt x="592198" y="34930"/>
                  <a:pt x="602962" y="40309"/>
                  <a:pt x="605653" y="51067"/>
                </a:cubicBezTo>
                <a:cubicBezTo>
                  <a:pt x="608344" y="61825"/>
                  <a:pt x="602962" y="72583"/>
                  <a:pt x="592198" y="75272"/>
                </a:cubicBezTo>
                <a:lnTo>
                  <a:pt x="495323" y="104856"/>
                </a:lnTo>
                <a:cubicBezTo>
                  <a:pt x="493977" y="106201"/>
                  <a:pt x="491286" y="106201"/>
                  <a:pt x="489941" y="106201"/>
                </a:cubicBezTo>
                <a:cubicBezTo>
                  <a:pt x="481868" y="106201"/>
                  <a:pt x="473795" y="100822"/>
                  <a:pt x="471104" y="92754"/>
                </a:cubicBezTo>
                <a:cubicBezTo>
                  <a:pt x="468413" y="81996"/>
                  <a:pt x="473795" y="71238"/>
                  <a:pt x="484559" y="68548"/>
                </a:cubicBezTo>
                <a:close/>
                <a:moveTo>
                  <a:pt x="117077" y="16159"/>
                </a:moveTo>
                <a:lnTo>
                  <a:pt x="130536" y="16159"/>
                </a:lnTo>
                <a:cubicBezTo>
                  <a:pt x="152071" y="16159"/>
                  <a:pt x="169568" y="34963"/>
                  <a:pt x="169568" y="55111"/>
                </a:cubicBezTo>
                <a:lnTo>
                  <a:pt x="78045" y="55111"/>
                </a:lnTo>
                <a:cubicBezTo>
                  <a:pt x="78045" y="33620"/>
                  <a:pt x="95542" y="16159"/>
                  <a:pt x="117077" y="16159"/>
                </a:cubicBezTo>
                <a:close/>
                <a:moveTo>
                  <a:pt x="316339" y="1341"/>
                </a:moveTo>
                <a:lnTo>
                  <a:pt x="317685" y="1341"/>
                </a:lnTo>
                <a:lnTo>
                  <a:pt x="317685" y="373573"/>
                </a:lnTo>
                <a:cubicBezTo>
                  <a:pt x="296147" y="369542"/>
                  <a:pt x="277301" y="356104"/>
                  <a:pt x="266532" y="335947"/>
                </a:cubicBezTo>
                <a:lnTo>
                  <a:pt x="243648" y="292945"/>
                </a:lnTo>
                <a:lnTo>
                  <a:pt x="75383" y="292945"/>
                </a:lnTo>
                <a:cubicBezTo>
                  <a:pt x="33653" y="292945"/>
                  <a:pt x="0" y="259350"/>
                  <a:pt x="0" y="217692"/>
                </a:cubicBezTo>
                <a:lnTo>
                  <a:pt x="0" y="157222"/>
                </a:lnTo>
                <a:cubicBezTo>
                  <a:pt x="0" y="116908"/>
                  <a:pt x="33653" y="83313"/>
                  <a:pt x="75383" y="83313"/>
                </a:cubicBezTo>
                <a:lnTo>
                  <a:pt x="242302" y="83313"/>
                </a:lnTo>
                <a:lnTo>
                  <a:pt x="265186" y="40311"/>
                </a:lnTo>
                <a:cubicBezTo>
                  <a:pt x="275955" y="20154"/>
                  <a:pt x="294801" y="5372"/>
                  <a:pt x="316339" y="1341"/>
                </a:cubicBezTo>
                <a:close/>
                <a:moveTo>
                  <a:pt x="337867" y="0"/>
                </a:moveTo>
                <a:cubicBezTo>
                  <a:pt x="395716" y="2688"/>
                  <a:pt x="441457" y="51073"/>
                  <a:pt x="441457" y="108866"/>
                </a:cubicBezTo>
                <a:lnTo>
                  <a:pt x="441457" y="266118"/>
                </a:lnTo>
                <a:cubicBezTo>
                  <a:pt x="441457" y="325255"/>
                  <a:pt x="395716" y="372296"/>
                  <a:pt x="337867" y="374984"/>
                </a:cubicBezTo>
                <a:close/>
              </a:path>
            </a:pathLst>
          </a:custGeom>
          <a:solidFill>
            <a:schemeClr val="bg1">
              <a:lumMod val="50000"/>
            </a:schemeClr>
          </a:solidFill>
          <a:ln>
            <a:noFill/>
          </a:ln>
        </p:spPr>
        <p:txBody>
          <a:bodyPr/>
          <a:lstStyle/>
          <a:p>
            <a:endParaRPr lang="zh-CN" altLang="en-US" sz="1867">
              <a:latin typeface="Segoe UI" panose="020B0502040204020203" pitchFamily="34" charset="0"/>
              <a:cs typeface="Segoe UI" panose="020B0502040204020203" pitchFamily="34" charset="0"/>
            </a:endParaRPr>
          </a:p>
        </p:txBody>
      </p:sp>
      <p:sp>
        <p:nvSpPr>
          <p:cNvPr id="54" name="文本框 53"/>
          <p:cNvSpPr txBox="1"/>
          <p:nvPr/>
        </p:nvSpPr>
        <p:spPr>
          <a:xfrm>
            <a:off x="6410923" y="4753176"/>
            <a:ext cx="1832394" cy="584775"/>
          </a:xfrm>
          <a:prstGeom prst="rect">
            <a:avLst/>
          </a:prstGeom>
          <a:noFill/>
        </p:spPr>
        <p:txBody>
          <a:bodyPr wrap="square" rtlCol="0">
            <a:spAutoFit/>
          </a:bodyPr>
          <a:lstStyle>
            <a:defPPr>
              <a:defRPr lang="zh-CN"/>
            </a:defPPr>
            <a:lvl1pPr>
              <a:defRPr sz="1600">
                <a:latin typeface="Segoe UI" panose="020B0502040204020203" pitchFamily="34" charset="0"/>
                <a:cs typeface="Segoe UI" panose="020B0502040204020203" pitchFamily="34" charset="0"/>
              </a:defRPr>
            </a:lvl1pPr>
          </a:lstStyle>
          <a:p>
            <a:r>
              <a:rPr lang="en-US" altLang="zh-CN"/>
              <a:t>(</a:t>
            </a:r>
            <a:r>
              <a:rPr lang="en-US" altLang="zh-CN" err="1"/>
              <a:t>Hồng</a:t>
            </a:r>
            <a:r>
              <a:rPr lang="en-US" altLang="zh-CN"/>
              <a:t> </a:t>
            </a:r>
            <a:r>
              <a:rPr lang="en-US" altLang="zh-CN" err="1" smtClean="0"/>
              <a:t>ngoại</a:t>
            </a:r>
            <a:r>
              <a:rPr lang="en-US" altLang="zh-CN" smtClean="0"/>
              <a:t> </a:t>
            </a:r>
            <a:r>
              <a:rPr lang="en-US" altLang="zh-CN" err="1"/>
              <a:t>t</a:t>
            </a:r>
            <a:r>
              <a:rPr lang="en-US" altLang="zh-CN" err="1" smtClean="0"/>
              <a:t>hông</a:t>
            </a:r>
            <a:r>
              <a:rPr lang="en-US" altLang="zh-CN" smtClean="0"/>
              <a:t> minh 30m)</a:t>
            </a:r>
            <a:endParaRPr lang="en-US" altLang="zh-CN"/>
          </a:p>
        </p:txBody>
      </p:sp>
      <p:sp>
        <p:nvSpPr>
          <p:cNvPr id="55" name="矩形 54"/>
          <p:cNvSpPr/>
          <p:nvPr/>
        </p:nvSpPr>
        <p:spPr>
          <a:xfrm>
            <a:off x="6574874" y="4392202"/>
            <a:ext cx="978153" cy="369332"/>
          </a:xfrm>
          <a:prstGeom prst="rect">
            <a:avLst/>
          </a:prstGeom>
        </p:spPr>
        <p:txBody>
          <a:bodyPr wrap="none">
            <a:spAutoFit/>
          </a:bodyPr>
          <a:lstStyle/>
          <a:p>
            <a:r>
              <a:rPr lang="en-US" altLang="zh-CN" smtClean="0"/>
              <a:t>Smart IR</a:t>
            </a:r>
            <a:endParaRPr lang="en-US" altLang="zh-CN"/>
          </a:p>
        </p:txBody>
      </p:sp>
      <p:sp>
        <p:nvSpPr>
          <p:cNvPr id="56" name="record-voice-button_61868"/>
          <p:cNvSpPr>
            <a:spLocks noChangeAspect="1"/>
          </p:cNvSpPr>
          <p:nvPr/>
        </p:nvSpPr>
        <p:spPr bwMode="auto">
          <a:xfrm>
            <a:off x="7795478" y="2082070"/>
            <a:ext cx="349214" cy="483033"/>
          </a:xfrm>
          <a:custGeom>
            <a:avLst/>
            <a:gdLst>
              <a:gd name="T0" fmla="*/ 3156 w 3156"/>
              <a:gd name="T1" fmla="*/ 2746 h 5401"/>
              <a:gd name="T2" fmla="*/ 3026 w 3156"/>
              <a:gd name="T3" fmla="*/ 2617 h 5401"/>
              <a:gd name="T4" fmla="*/ 3011 w 3156"/>
              <a:gd name="T5" fmla="*/ 2617 h 5401"/>
              <a:gd name="T6" fmla="*/ 2522 w 3156"/>
              <a:gd name="T7" fmla="*/ 2617 h 5401"/>
              <a:gd name="T8" fmla="*/ 2522 w 3156"/>
              <a:gd name="T9" fmla="*/ 944 h 5401"/>
              <a:gd name="T10" fmla="*/ 1578 w 3156"/>
              <a:gd name="T11" fmla="*/ 0 h 5401"/>
              <a:gd name="T12" fmla="*/ 634 w 3156"/>
              <a:gd name="T13" fmla="*/ 944 h 5401"/>
              <a:gd name="T14" fmla="*/ 634 w 3156"/>
              <a:gd name="T15" fmla="*/ 2617 h 5401"/>
              <a:gd name="T16" fmla="*/ 147 w 3156"/>
              <a:gd name="T17" fmla="*/ 2617 h 5401"/>
              <a:gd name="T18" fmla="*/ 129 w 3156"/>
              <a:gd name="T19" fmla="*/ 2617 h 5401"/>
              <a:gd name="T20" fmla="*/ 0 w 3156"/>
              <a:gd name="T21" fmla="*/ 2746 h 5401"/>
              <a:gd name="T22" fmla="*/ 1448 w 3156"/>
              <a:gd name="T23" fmla="*/ 4318 h 5401"/>
              <a:gd name="T24" fmla="*/ 1448 w 3156"/>
              <a:gd name="T25" fmla="*/ 5143 h 5401"/>
              <a:gd name="T26" fmla="*/ 814 w 3156"/>
              <a:gd name="T27" fmla="*/ 5143 h 5401"/>
              <a:gd name="T28" fmla="*/ 685 w 3156"/>
              <a:gd name="T29" fmla="*/ 5272 h 5401"/>
              <a:gd name="T30" fmla="*/ 814 w 3156"/>
              <a:gd name="T31" fmla="*/ 5401 h 5401"/>
              <a:gd name="T32" fmla="*/ 2341 w 3156"/>
              <a:gd name="T33" fmla="*/ 5401 h 5401"/>
              <a:gd name="T34" fmla="*/ 2471 w 3156"/>
              <a:gd name="T35" fmla="*/ 5272 h 5401"/>
              <a:gd name="T36" fmla="*/ 2341 w 3156"/>
              <a:gd name="T37" fmla="*/ 5143 h 5401"/>
              <a:gd name="T38" fmla="*/ 1707 w 3156"/>
              <a:gd name="T39" fmla="*/ 5143 h 5401"/>
              <a:gd name="T40" fmla="*/ 1707 w 3156"/>
              <a:gd name="T41" fmla="*/ 4318 h 5401"/>
              <a:gd name="T42" fmla="*/ 3156 w 3156"/>
              <a:gd name="T43" fmla="*/ 2746 h 5401"/>
              <a:gd name="T44" fmla="*/ 892 w 3156"/>
              <a:gd name="T45" fmla="*/ 2638 h 5401"/>
              <a:gd name="T46" fmla="*/ 2263 w 3156"/>
              <a:gd name="T47" fmla="*/ 2638 h 5401"/>
              <a:gd name="T48" fmla="*/ 2263 w 3156"/>
              <a:gd name="T49" fmla="*/ 2770 h 5401"/>
              <a:gd name="T50" fmla="*/ 1578 w 3156"/>
              <a:gd name="T51" fmla="*/ 3455 h 5401"/>
              <a:gd name="T52" fmla="*/ 892 w 3156"/>
              <a:gd name="T53" fmla="*/ 2770 h 5401"/>
              <a:gd name="T54" fmla="*/ 892 w 3156"/>
              <a:gd name="T55" fmla="*/ 2638 h 5401"/>
              <a:gd name="T56" fmla="*/ 1578 w 3156"/>
              <a:gd name="T57" fmla="*/ 259 h 5401"/>
              <a:gd name="T58" fmla="*/ 2263 w 3156"/>
              <a:gd name="T59" fmla="*/ 944 h 5401"/>
              <a:gd name="T60" fmla="*/ 2263 w 3156"/>
              <a:gd name="T61" fmla="*/ 2379 h 5401"/>
              <a:gd name="T62" fmla="*/ 892 w 3156"/>
              <a:gd name="T63" fmla="*/ 2379 h 5401"/>
              <a:gd name="T64" fmla="*/ 892 w 3156"/>
              <a:gd name="T65" fmla="*/ 944 h 5401"/>
              <a:gd name="T66" fmla="*/ 1578 w 3156"/>
              <a:gd name="T67" fmla="*/ 259 h 5401"/>
              <a:gd name="T68" fmla="*/ 265 w 3156"/>
              <a:gd name="T69" fmla="*/ 2876 h 5401"/>
              <a:gd name="T70" fmla="*/ 640 w 3156"/>
              <a:gd name="T71" fmla="*/ 2876 h 5401"/>
              <a:gd name="T72" fmla="*/ 1578 w 3156"/>
              <a:gd name="T73" fmla="*/ 3714 h 5401"/>
              <a:gd name="T74" fmla="*/ 2515 w 3156"/>
              <a:gd name="T75" fmla="*/ 2876 h 5401"/>
              <a:gd name="T76" fmla="*/ 2890 w 3156"/>
              <a:gd name="T77" fmla="*/ 2876 h 5401"/>
              <a:gd name="T78" fmla="*/ 1578 w 3156"/>
              <a:gd name="T79" fmla="*/ 4065 h 5401"/>
              <a:gd name="T80" fmla="*/ 265 w 3156"/>
              <a:gd name="T81" fmla="*/ 2876 h 54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156" h="5401">
                <a:moveTo>
                  <a:pt x="3156" y="2746"/>
                </a:moveTo>
                <a:cubicBezTo>
                  <a:pt x="3156" y="2675"/>
                  <a:pt x="3098" y="2617"/>
                  <a:pt x="3026" y="2617"/>
                </a:cubicBezTo>
                <a:lnTo>
                  <a:pt x="3011" y="2617"/>
                </a:lnTo>
                <a:lnTo>
                  <a:pt x="2522" y="2617"/>
                </a:lnTo>
                <a:lnTo>
                  <a:pt x="2522" y="944"/>
                </a:lnTo>
                <a:cubicBezTo>
                  <a:pt x="2522" y="424"/>
                  <a:pt x="2098" y="0"/>
                  <a:pt x="1578" y="0"/>
                </a:cubicBezTo>
                <a:cubicBezTo>
                  <a:pt x="1057" y="0"/>
                  <a:pt x="634" y="424"/>
                  <a:pt x="634" y="944"/>
                </a:cubicBezTo>
                <a:lnTo>
                  <a:pt x="634" y="2617"/>
                </a:lnTo>
                <a:lnTo>
                  <a:pt x="147" y="2617"/>
                </a:lnTo>
                <a:lnTo>
                  <a:pt x="129" y="2617"/>
                </a:lnTo>
                <a:cubicBezTo>
                  <a:pt x="58" y="2617"/>
                  <a:pt x="0" y="2675"/>
                  <a:pt x="0" y="2746"/>
                </a:cubicBezTo>
                <a:cubicBezTo>
                  <a:pt x="0" y="3573"/>
                  <a:pt x="639" y="4252"/>
                  <a:pt x="1448" y="4318"/>
                </a:cubicBezTo>
                <a:lnTo>
                  <a:pt x="1448" y="5143"/>
                </a:lnTo>
                <a:lnTo>
                  <a:pt x="814" y="5143"/>
                </a:lnTo>
                <a:cubicBezTo>
                  <a:pt x="742" y="5143"/>
                  <a:pt x="685" y="5201"/>
                  <a:pt x="685" y="5272"/>
                </a:cubicBezTo>
                <a:cubicBezTo>
                  <a:pt x="685" y="5343"/>
                  <a:pt x="742" y="5401"/>
                  <a:pt x="814" y="5401"/>
                </a:cubicBezTo>
                <a:lnTo>
                  <a:pt x="2341" y="5401"/>
                </a:lnTo>
                <a:cubicBezTo>
                  <a:pt x="2413" y="5401"/>
                  <a:pt x="2471" y="5343"/>
                  <a:pt x="2471" y="5272"/>
                </a:cubicBezTo>
                <a:cubicBezTo>
                  <a:pt x="2471" y="5201"/>
                  <a:pt x="2413" y="5143"/>
                  <a:pt x="2341" y="5143"/>
                </a:cubicBezTo>
                <a:lnTo>
                  <a:pt x="1707" y="5143"/>
                </a:lnTo>
                <a:lnTo>
                  <a:pt x="1707" y="4318"/>
                </a:lnTo>
                <a:cubicBezTo>
                  <a:pt x="2517" y="4252"/>
                  <a:pt x="3156" y="3573"/>
                  <a:pt x="3156" y="2746"/>
                </a:cubicBezTo>
                <a:close/>
                <a:moveTo>
                  <a:pt x="892" y="2638"/>
                </a:moveTo>
                <a:lnTo>
                  <a:pt x="2263" y="2638"/>
                </a:lnTo>
                <a:lnTo>
                  <a:pt x="2263" y="2770"/>
                </a:lnTo>
                <a:cubicBezTo>
                  <a:pt x="2263" y="3148"/>
                  <a:pt x="1956" y="3455"/>
                  <a:pt x="1578" y="3455"/>
                </a:cubicBezTo>
                <a:cubicBezTo>
                  <a:pt x="1200" y="3455"/>
                  <a:pt x="892" y="3148"/>
                  <a:pt x="892" y="2770"/>
                </a:cubicBezTo>
                <a:lnTo>
                  <a:pt x="892" y="2638"/>
                </a:lnTo>
                <a:close/>
                <a:moveTo>
                  <a:pt x="1578" y="259"/>
                </a:moveTo>
                <a:cubicBezTo>
                  <a:pt x="1956" y="259"/>
                  <a:pt x="2263" y="566"/>
                  <a:pt x="2263" y="944"/>
                </a:cubicBezTo>
                <a:lnTo>
                  <a:pt x="2263" y="2379"/>
                </a:lnTo>
                <a:lnTo>
                  <a:pt x="892" y="2379"/>
                </a:lnTo>
                <a:lnTo>
                  <a:pt x="892" y="944"/>
                </a:lnTo>
                <a:cubicBezTo>
                  <a:pt x="892" y="566"/>
                  <a:pt x="1200" y="259"/>
                  <a:pt x="1578" y="259"/>
                </a:cubicBezTo>
                <a:close/>
                <a:moveTo>
                  <a:pt x="265" y="2876"/>
                </a:moveTo>
                <a:lnTo>
                  <a:pt x="640" y="2876"/>
                </a:lnTo>
                <a:cubicBezTo>
                  <a:pt x="693" y="3346"/>
                  <a:pt x="1093" y="3714"/>
                  <a:pt x="1578" y="3714"/>
                </a:cubicBezTo>
                <a:cubicBezTo>
                  <a:pt x="2062" y="3714"/>
                  <a:pt x="2463" y="3346"/>
                  <a:pt x="2515" y="2876"/>
                </a:cubicBezTo>
                <a:lnTo>
                  <a:pt x="2890" y="2876"/>
                </a:lnTo>
                <a:cubicBezTo>
                  <a:pt x="2825" y="3542"/>
                  <a:pt x="2261" y="4065"/>
                  <a:pt x="1578" y="4065"/>
                </a:cubicBezTo>
                <a:cubicBezTo>
                  <a:pt x="894" y="4065"/>
                  <a:pt x="330" y="3542"/>
                  <a:pt x="265" y="2876"/>
                </a:cubicBezTo>
                <a:close/>
              </a:path>
            </a:pathLst>
          </a:custGeom>
          <a:solidFill>
            <a:schemeClr val="bg1">
              <a:lumMod val="50000"/>
            </a:schemeClr>
          </a:solidFill>
          <a:ln>
            <a:noFill/>
          </a:ln>
        </p:spPr>
      </p:sp>
      <p:sp>
        <p:nvSpPr>
          <p:cNvPr id="57" name="文本框 56"/>
          <p:cNvSpPr txBox="1"/>
          <p:nvPr/>
        </p:nvSpPr>
        <p:spPr>
          <a:xfrm>
            <a:off x="6520281" y="2164754"/>
            <a:ext cx="1472829" cy="338554"/>
          </a:xfrm>
          <a:prstGeom prst="rect">
            <a:avLst/>
          </a:prstGeom>
          <a:noFill/>
        </p:spPr>
        <p:txBody>
          <a:bodyPr wrap="square" rtlCol="0">
            <a:spAutoFit/>
          </a:bodyPr>
          <a:lstStyle>
            <a:defPPr>
              <a:defRPr lang="zh-CN"/>
            </a:defPPr>
            <a:lvl1pPr>
              <a:defRPr sz="1600">
                <a:latin typeface="Segoe UI" panose="020B0502040204020203" pitchFamily="34" charset="0"/>
                <a:cs typeface="Segoe UI" panose="020B0502040204020203" pitchFamily="34" charset="0"/>
              </a:defRPr>
            </a:lvl1pPr>
          </a:lstStyle>
          <a:p>
            <a:r>
              <a:rPr lang="en-US" altLang="zh-CN" err="1" smtClean="0"/>
              <a:t>Tích</a:t>
            </a:r>
            <a:r>
              <a:rPr lang="en-US" altLang="zh-CN" smtClean="0"/>
              <a:t> </a:t>
            </a:r>
            <a:r>
              <a:rPr lang="en-US" altLang="zh-CN" err="1" smtClean="0"/>
              <a:t>hợp</a:t>
            </a:r>
            <a:r>
              <a:rPr lang="en-US" altLang="zh-CN" smtClean="0"/>
              <a:t> </a:t>
            </a:r>
            <a:r>
              <a:rPr lang="en-US" altLang="zh-CN" err="1" smtClean="0"/>
              <a:t>míc</a:t>
            </a:r>
            <a:endParaRPr lang="en-US" altLang="zh-CN" smtClean="0"/>
          </a:p>
        </p:txBody>
      </p:sp>
      <p:sp>
        <p:nvSpPr>
          <p:cNvPr id="58" name="record-voice-button_61868"/>
          <p:cNvSpPr>
            <a:spLocks noChangeAspect="1"/>
          </p:cNvSpPr>
          <p:nvPr/>
        </p:nvSpPr>
        <p:spPr bwMode="auto">
          <a:xfrm>
            <a:off x="1458728" y="4369149"/>
            <a:ext cx="552201" cy="334111"/>
          </a:xfrm>
          <a:custGeom>
            <a:avLst/>
            <a:gdLst>
              <a:gd name="connsiteX0" fmla="*/ 495323 w 606338"/>
              <a:gd name="connsiteY0" fmla="*/ 271470 h 374984"/>
              <a:gd name="connsiteX1" fmla="*/ 592198 w 606338"/>
              <a:gd name="connsiteY1" fmla="*/ 299681 h 374984"/>
              <a:gd name="connsiteX2" fmla="*/ 605653 w 606338"/>
              <a:gd name="connsiteY2" fmla="*/ 326549 h 374984"/>
              <a:gd name="connsiteX3" fmla="*/ 586816 w 606338"/>
              <a:gd name="connsiteY3" fmla="*/ 339983 h 374984"/>
              <a:gd name="connsiteX4" fmla="*/ 581434 w 606338"/>
              <a:gd name="connsiteY4" fmla="*/ 338640 h 374984"/>
              <a:gd name="connsiteX5" fmla="*/ 484559 w 606338"/>
              <a:gd name="connsiteY5" fmla="*/ 309085 h 374984"/>
              <a:gd name="connsiteX6" fmla="*/ 471104 w 606338"/>
              <a:gd name="connsiteY6" fmla="*/ 284904 h 374984"/>
              <a:gd name="connsiteX7" fmla="*/ 495323 w 606338"/>
              <a:gd name="connsiteY7" fmla="*/ 271470 h 374984"/>
              <a:gd name="connsiteX8" fmla="*/ 491279 w 606338"/>
              <a:gd name="connsiteY8" fmla="*/ 168016 h 374984"/>
              <a:gd name="connsiteX9" fmla="*/ 585477 w 606338"/>
              <a:gd name="connsiteY9" fmla="*/ 168016 h 374984"/>
              <a:gd name="connsiteX10" fmla="*/ 605662 w 606338"/>
              <a:gd name="connsiteY10" fmla="*/ 188163 h 374984"/>
              <a:gd name="connsiteX11" fmla="*/ 585477 w 606338"/>
              <a:gd name="connsiteY11" fmla="*/ 208309 h 374984"/>
              <a:gd name="connsiteX12" fmla="*/ 491279 w 606338"/>
              <a:gd name="connsiteY12" fmla="*/ 208309 h 374984"/>
              <a:gd name="connsiteX13" fmla="*/ 471094 w 606338"/>
              <a:gd name="connsiteY13" fmla="*/ 188163 h 374984"/>
              <a:gd name="connsiteX14" fmla="*/ 491279 w 606338"/>
              <a:gd name="connsiteY14" fmla="*/ 168016 h 374984"/>
              <a:gd name="connsiteX15" fmla="*/ 581434 w 606338"/>
              <a:gd name="connsiteY15" fmla="*/ 37619 h 374984"/>
              <a:gd name="connsiteX16" fmla="*/ 605653 w 606338"/>
              <a:gd name="connsiteY16" fmla="*/ 51067 h 374984"/>
              <a:gd name="connsiteX17" fmla="*/ 592198 w 606338"/>
              <a:gd name="connsiteY17" fmla="*/ 75272 h 374984"/>
              <a:gd name="connsiteX18" fmla="*/ 495323 w 606338"/>
              <a:gd name="connsiteY18" fmla="*/ 104856 h 374984"/>
              <a:gd name="connsiteX19" fmla="*/ 489941 w 606338"/>
              <a:gd name="connsiteY19" fmla="*/ 106201 h 374984"/>
              <a:gd name="connsiteX20" fmla="*/ 471104 w 606338"/>
              <a:gd name="connsiteY20" fmla="*/ 92754 h 374984"/>
              <a:gd name="connsiteX21" fmla="*/ 484559 w 606338"/>
              <a:gd name="connsiteY21" fmla="*/ 68548 h 374984"/>
              <a:gd name="connsiteX22" fmla="*/ 117077 w 606338"/>
              <a:gd name="connsiteY22" fmla="*/ 16159 h 374984"/>
              <a:gd name="connsiteX23" fmla="*/ 130536 w 606338"/>
              <a:gd name="connsiteY23" fmla="*/ 16159 h 374984"/>
              <a:gd name="connsiteX24" fmla="*/ 169568 w 606338"/>
              <a:gd name="connsiteY24" fmla="*/ 55111 h 374984"/>
              <a:gd name="connsiteX25" fmla="*/ 78045 w 606338"/>
              <a:gd name="connsiteY25" fmla="*/ 55111 h 374984"/>
              <a:gd name="connsiteX26" fmla="*/ 117077 w 606338"/>
              <a:gd name="connsiteY26" fmla="*/ 16159 h 374984"/>
              <a:gd name="connsiteX27" fmla="*/ 316339 w 606338"/>
              <a:gd name="connsiteY27" fmla="*/ 1341 h 374984"/>
              <a:gd name="connsiteX28" fmla="*/ 317685 w 606338"/>
              <a:gd name="connsiteY28" fmla="*/ 1341 h 374984"/>
              <a:gd name="connsiteX29" fmla="*/ 317685 w 606338"/>
              <a:gd name="connsiteY29" fmla="*/ 373573 h 374984"/>
              <a:gd name="connsiteX30" fmla="*/ 266532 w 606338"/>
              <a:gd name="connsiteY30" fmla="*/ 335947 h 374984"/>
              <a:gd name="connsiteX31" fmla="*/ 243648 w 606338"/>
              <a:gd name="connsiteY31" fmla="*/ 292945 h 374984"/>
              <a:gd name="connsiteX32" fmla="*/ 75383 w 606338"/>
              <a:gd name="connsiteY32" fmla="*/ 292945 h 374984"/>
              <a:gd name="connsiteX33" fmla="*/ 0 w 606338"/>
              <a:gd name="connsiteY33" fmla="*/ 217692 h 374984"/>
              <a:gd name="connsiteX34" fmla="*/ 0 w 606338"/>
              <a:gd name="connsiteY34" fmla="*/ 157222 h 374984"/>
              <a:gd name="connsiteX35" fmla="*/ 75383 w 606338"/>
              <a:gd name="connsiteY35" fmla="*/ 83313 h 374984"/>
              <a:gd name="connsiteX36" fmla="*/ 242302 w 606338"/>
              <a:gd name="connsiteY36" fmla="*/ 83313 h 374984"/>
              <a:gd name="connsiteX37" fmla="*/ 265186 w 606338"/>
              <a:gd name="connsiteY37" fmla="*/ 40311 h 374984"/>
              <a:gd name="connsiteX38" fmla="*/ 316339 w 606338"/>
              <a:gd name="connsiteY38" fmla="*/ 1341 h 374984"/>
              <a:gd name="connsiteX39" fmla="*/ 337867 w 606338"/>
              <a:gd name="connsiteY39" fmla="*/ 0 h 374984"/>
              <a:gd name="connsiteX40" fmla="*/ 441457 w 606338"/>
              <a:gd name="connsiteY40" fmla="*/ 108866 h 374984"/>
              <a:gd name="connsiteX41" fmla="*/ 441457 w 606338"/>
              <a:gd name="connsiteY41" fmla="*/ 266118 h 374984"/>
              <a:gd name="connsiteX42" fmla="*/ 337867 w 606338"/>
              <a:gd name="connsiteY42" fmla="*/ 374984 h 374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606338" h="374984">
                <a:moveTo>
                  <a:pt x="495323" y="271470"/>
                </a:moveTo>
                <a:lnTo>
                  <a:pt x="592198" y="299681"/>
                </a:lnTo>
                <a:cubicBezTo>
                  <a:pt x="601617" y="302368"/>
                  <a:pt x="608344" y="313115"/>
                  <a:pt x="605653" y="326549"/>
                </a:cubicBezTo>
                <a:cubicBezTo>
                  <a:pt x="602962" y="334609"/>
                  <a:pt x="594889" y="339983"/>
                  <a:pt x="586816" y="339983"/>
                </a:cubicBezTo>
                <a:cubicBezTo>
                  <a:pt x="585471" y="339983"/>
                  <a:pt x="582780" y="338640"/>
                  <a:pt x="581434" y="338640"/>
                </a:cubicBezTo>
                <a:lnTo>
                  <a:pt x="484559" y="309085"/>
                </a:lnTo>
                <a:cubicBezTo>
                  <a:pt x="473795" y="306398"/>
                  <a:pt x="468413" y="295651"/>
                  <a:pt x="471104" y="284904"/>
                </a:cubicBezTo>
                <a:cubicBezTo>
                  <a:pt x="473795" y="274157"/>
                  <a:pt x="484559" y="268783"/>
                  <a:pt x="495323" y="271470"/>
                </a:cubicBezTo>
                <a:close/>
                <a:moveTo>
                  <a:pt x="491279" y="168016"/>
                </a:moveTo>
                <a:lnTo>
                  <a:pt x="585477" y="168016"/>
                </a:lnTo>
                <a:cubicBezTo>
                  <a:pt x="597588" y="168016"/>
                  <a:pt x="605662" y="177418"/>
                  <a:pt x="605662" y="188163"/>
                </a:cubicBezTo>
                <a:cubicBezTo>
                  <a:pt x="605662" y="198907"/>
                  <a:pt x="596242" y="208309"/>
                  <a:pt x="585477" y="208309"/>
                </a:cubicBezTo>
                <a:lnTo>
                  <a:pt x="491279" y="208309"/>
                </a:lnTo>
                <a:cubicBezTo>
                  <a:pt x="479168" y="208309"/>
                  <a:pt x="471094" y="198907"/>
                  <a:pt x="471094" y="188163"/>
                </a:cubicBezTo>
                <a:cubicBezTo>
                  <a:pt x="471094" y="177418"/>
                  <a:pt x="480514" y="168016"/>
                  <a:pt x="491279" y="168016"/>
                </a:cubicBezTo>
                <a:close/>
                <a:moveTo>
                  <a:pt x="581434" y="37619"/>
                </a:moveTo>
                <a:cubicBezTo>
                  <a:pt x="592198" y="34930"/>
                  <a:pt x="602962" y="40309"/>
                  <a:pt x="605653" y="51067"/>
                </a:cubicBezTo>
                <a:cubicBezTo>
                  <a:pt x="608344" y="61825"/>
                  <a:pt x="602962" y="72583"/>
                  <a:pt x="592198" y="75272"/>
                </a:cubicBezTo>
                <a:lnTo>
                  <a:pt x="495323" y="104856"/>
                </a:lnTo>
                <a:cubicBezTo>
                  <a:pt x="493977" y="106201"/>
                  <a:pt x="491286" y="106201"/>
                  <a:pt x="489941" y="106201"/>
                </a:cubicBezTo>
                <a:cubicBezTo>
                  <a:pt x="481868" y="106201"/>
                  <a:pt x="473795" y="100822"/>
                  <a:pt x="471104" y="92754"/>
                </a:cubicBezTo>
                <a:cubicBezTo>
                  <a:pt x="468413" y="81996"/>
                  <a:pt x="473795" y="71238"/>
                  <a:pt x="484559" y="68548"/>
                </a:cubicBezTo>
                <a:close/>
                <a:moveTo>
                  <a:pt x="117077" y="16159"/>
                </a:moveTo>
                <a:lnTo>
                  <a:pt x="130536" y="16159"/>
                </a:lnTo>
                <a:cubicBezTo>
                  <a:pt x="152071" y="16159"/>
                  <a:pt x="169568" y="34963"/>
                  <a:pt x="169568" y="55111"/>
                </a:cubicBezTo>
                <a:lnTo>
                  <a:pt x="78045" y="55111"/>
                </a:lnTo>
                <a:cubicBezTo>
                  <a:pt x="78045" y="33620"/>
                  <a:pt x="95542" y="16159"/>
                  <a:pt x="117077" y="16159"/>
                </a:cubicBezTo>
                <a:close/>
                <a:moveTo>
                  <a:pt x="316339" y="1341"/>
                </a:moveTo>
                <a:lnTo>
                  <a:pt x="317685" y="1341"/>
                </a:lnTo>
                <a:lnTo>
                  <a:pt x="317685" y="373573"/>
                </a:lnTo>
                <a:cubicBezTo>
                  <a:pt x="296147" y="369542"/>
                  <a:pt x="277301" y="356104"/>
                  <a:pt x="266532" y="335947"/>
                </a:cubicBezTo>
                <a:lnTo>
                  <a:pt x="243648" y="292945"/>
                </a:lnTo>
                <a:lnTo>
                  <a:pt x="75383" y="292945"/>
                </a:lnTo>
                <a:cubicBezTo>
                  <a:pt x="33653" y="292945"/>
                  <a:pt x="0" y="259350"/>
                  <a:pt x="0" y="217692"/>
                </a:cubicBezTo>
                <a:lnTo>
                  <a:pt x="0" y="157222"/>
                </a:lnTo>
                <a:cubicBezTo>
                  <a:pt x="0" y="116908"/>
                  <a:pt x="33653" y="83313"/>
                  <a:pt x="75383" y="83313"/>
                </a:cubicBezTo>
                <a:lnTo>
                  <a:pt x="242302" y="83313"/>
                </a:lnTo>
                <a:lnTo>
                  <a:pt x="265186" y="40311"/>
                </a:lnTo>
                <a:cubicBezTo>
                  <a:pt x="275955" y="20154"/>
                  <a:pt x="294801" y="5372"/>
                  <a:pt x="316339" y="1341"/>
                </a:cubicBezTo>
                <a:close/>
                <a:moveTo>
                  <a:pt x="337867" y="0"/>
                </a:moveTo>
                <a:cubicBezTo>
                  <a:pt x="395716" y="2688"/>
                  <a:pt x="441457" y="51073"/>
                  <a:pt x="441457" y="108866"/>
                </a:cubicBezTo>
                <a:lnTo>
                  <a:pt x="441457" y="266118"/>
                </a:lnTo>
                <a:cubicBezTo>
                  <a:pt x="441457" y="325255"/>
                  <a:pt x="395716" y="372296"/>
                  <a:pt x="337867" y="374984"/>
                </a:cubicBezTo>
                <a:close/>
              </a:path>
            </a:pathLst>
          </a:custGeom>
          <a:solidFill>
            <a:schemeClr val="bg1">
              <a:lumMod val="50000"/>
            </a:schemeClr>
          </a:solidFill>
          <a:ln>
            <a:noFill/>
          </a:ln>
        </p:spPr>
        <p:txBody>
          <a:bodyPr/>
          <a:lstStyle/>
          <a:p>
            <a:endParaRPr lang="zh-CN" altLang="en-US" sz="1867">
              <a:latin typeface="Segoe UI" panose="020B0502040204020203" pitchFamily="34" charset="0"/>
              <a:cs typeface="Segoe UI" panose="020B0502040204020203" pitchFamily="34" charset="0"/>
            </a:endParaRPr>
          </a:p>
        </p:txBody>
      </p:sp>
      <p:sp>
        <p:nvSpPr>
          <p:cNvPr id="59" name="矩形 58"/>
          <p:cNvSpPr/>
          <p:nvPr/>
        </p:nvSpPr>
        <p:spPr>
          <a:xfrm>
            <a:off x="10564631" y="4931746"/>
            <a:ext cx="1627369" cy="338554"/>
          </a:xfrm>
          <a:prstGeom prst="rect">
            <a:avLst/>
          </a:prstGeom>
        </p:spPr>
        <p:txBody>
          <a:bodyPr wrap="none">
            <a:spAutoFit/>
          </a:bodyPr>
          <a:lstStyle/>
          <a:p>
            <a:r>
              <a:rPr lang="en-US" altLang="zh-CN" sz="1600">
                <a:latin typeface="Segoe UI" panose="020B0502040204020203" pitchFamily="34" charset="0"/>
                <a:cs typeface="Segoe UI" panose="020B0502040204020203" pitchFamily="34" charset="0"/>
              </a:rPr>
              <a:t>(2.8mm/3.6mm)</a:t>
            </a:r>
            <a:endParaRPr lang="zh-CN" altLang="en-US" sz="1600">
              <a:latin typeface="Segoe UI" panose="020B0502040204020203" pitchFamily="34" charset="0"/>
              <a:cs typeface="Segoe UI" panose="020B0502040204020203" pitchFamily="34" charset="0"/>
            </a:endParaRPr>
          </a:p>
        </p:txBody>
      </p:sp>
      <p:cxnSp>
        <p:nvCxnSpPr>
          <p:cNvPr id="60" name="直接连接符 59"/>
          <p:cNvCxnSpPr/>
          <p:nvPr/>
        </p:nvCxnSpPr>
        <p:spPr>
          <a:xfrm>
            <a:off x="6316026" y="1403215"/>
            <a:ext cx="0" cy="5205845"/>
          </a:xfrm>
          <a:prstGeom prst="line">
            <a:avLst/>
          </a:prstGeom>
          <a:ln w="19050">
            <a:solidFill>
              <a:schemeClr val="accent1">
                <a:lumMod val="50000"/>
              </a:schemeClr>
            </a:solidFill>
            <a:prstDash val="dash"/>
          </a:ln>
        </p:spPr>
        <p:style>
          <a:lnRef idx="1">
            <a:schemeClr val="accent1"/>
          </a:lnRef>
          <a:fillRef idx="0">
            <a:schemeClr val="accent1"/>
          </a:fillRef>
          <a:effectRef idx="0">
            <a:schemeClr val="accent1"/>
          </a:effectRef>
          <a:fontRef idx="minor">
            <a:schemeClr val="tx1"/>
          </a:fontRef>
        </p:style>
      </p:cxnSp>
      <p:pic>
        <p:nvPicPr>
          <p:cNvPr id="61" name="图片 6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175964" y="3048565"/>
            <a:ext cx="694542" cy="584250"/>
          </a:xfrm>
          <a:prstGeom prst="rect">
            <a:avLst/>
          </a:prstGeom>
        </p:spPr>
      </p:pic>
      <p:sp>
        <p:nvSpPr>
          <p:cNvPr id="62" name="文本框 61"/>
          <p:cNvSpPr txBox="1"/>
          <p:nvPr/>
        </p:nvSpPr>
        <p:spPr>
          <a:xfrm>
            <a:off x="4870506" y="3223829"/>
            <a:ext cx="1160751" cy="338554"/>
          </a:xfrm>
          <a:prstGeom prst="rect">
            <a:avLst/>
          </a:prstGeom>
          <a:noFill/>
        </p:spPr>
        <p:txBody>
          <a:bodyPr wrap="square" rtlCol="0">
            <a:spAutoFit/>
          </a:bodyPr>
          <a:lstStyle>
            <a:defPPr>
              <a:defRPr lang="zh-CN"/>
            </a:defPPr>
            <a:lvl1pPr>
              <a:defRPr sz="2400"/>
            </a:lvl1pPr>
          </a:lstStyle>
          <a:p>
            <a:r>
              <a:rPr lang="en-US" altLang="zh-CN" sz="1600" smtClean="0">
                <a:latin typeface="Segoe UI" panose="020B0502040204020203" pitchFamily="34" charset="0"/>
                <a:cs typeface="Segoe UI" panose="020B0502040204020203" pitchFamily="34" charset="0"/>
              </a:rPr>
              <a:t>IP67, IK10</a:t>
            </a:r>
            <a:endParaRPr lang="zh-CN" altLang="en-US" sz="1600">
              <a:latin typeface="Segoe UI" panose="020B0502040204020203" pitchFamily="34" charset="0"/>
              <a:cs typeface="Segoe UI" panose="020B0502040204020203" pitchFamily="34" charset="0"/>
            </a:endParaRPr>
          </a:p>
        </p:txBody>
      </p:sp>
      <p:sp>
        <p:nvSpPr>
          <p:cNvPr id="63" name="文本框 62"/>
          <p:cNvSpPr txBox="1"/>
          <p:nvPr/>
        </p:nvSpPr>
        <p:spPr>
          <a:xfrm>
            <a:off x="10906671" y="2298308"/>
            <a:ext cx="1101555" cy="338554"/>
          </a:xfrm>
          <a:prstGeom prst="rect">
            <a:avLst/>
          </a:prstGeom>
          <a:noFill/>
        </p:spPr>
        <p:txBody>
          <a:bodyPr wrap="square" rtlCol="0">
            <a:spAutoFit/>
          </a:bodyPr>
          <a:lstStyle>
            <a:defPPr>
              <a:defRPr lang="zh-CN"/>
            </a:defPPr>
            <a:lvl1pPr>
              <a:defRPr sz="2400"/>
            </a:lvl1pPr>
          </a:lstStyle>
          <a:p>
            <a:r>
              <a:rPr lang="en-US" altLang="zh-CN" sz="1600" smtClean="0">
                <a:latin typeface="Segoe UI" panose="020B0502040204020203" pitchFamily="34" charset="0"/>
                <a:cs typeface="Segoe UI" panose="020B0502040204020203" pitchFamily="34" charset="0"/>
              </a:rPr>
              <a:t>IP67, IK10</a:t>
            </a:r>
            <a:endParaRPr lang="zh-CN" altLang="en-US" sz="1600">
              <a:latin typeface="Segoe UI" panose="020B0502040204020203" pitchFamily="34" charset="0"/>
              <a:cs typeface="Segoe UI" panose="020B0502040204020203" pitchFamily="34" charset="0"/>
            </a:endParaRPr>
          </a:p>
        </p:txBody>
      </p:sp>
      <p:pic>
        <p:nvPicPr>
          <p:cNvPr id="64" name="图片 6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276154" y="2172101"/>
            <a:ext cx="694542" cy="584250"/>
          </a:xfrm>
          <a:prstGeom prst="rect">
            <a:avLst/>
          </a:prstGeom>
        </p:spPr>
      </p:pic>
      <p:sp>
        <p:nvSpPr>
          <p:cNvPr id="65" name="plug_44867"/>
          <p:cNvSpPr>
            <a:spLocks noChangeAspect="1"/>
          </p:cNvSpPr>
          <p:nvPr/>
        </p:nvSpPr>
        <p:spPr bwMode="auto">
          <a:xfrm>
            <a:off x="1102502" y="3131540"/>
            <a:ext cx="453778" cy="448429"/>
          </a:xfrm>
          <a:custGeom>
            <a:avLst/>
            <a:gdLst>
              <a:gd name="T0" fmla="*/ 437 w 476"/>
              <a:gd name="T1" fmla="*/ 349 h 471"/>
              <a:gd name="T2" fmla="*/ 396 w 476"/>
              <a:gd name="T3" fmla="*/ 349 h 471"/>
              <a:gd name="T4" fmla="*/ 378 w 476"/>
              <a:gd name="T5" fmla="*/ 331 h 471"/>
              <a:gd name="T6" fmla="*/ 123 w 476"/>
              <a:gd name="T7" fmla="*/ 389 h 471"/>
              <a:gd name="T8" fmla="*/ 52 w 476"/>
              <a:gd name="T9" fmla="*/ 459 h 471"/>
              <a:gd name="T10" fmla="*/ 11 w 476"/>
              <a:gd name="T11" fmla="*/ 459 h 471"/>
              <a:gd name="T12" fmla="*/ 11 w 476"/>
              <a:gd name="T13" fmla="*/ 419 h 471"/>
              <a:gd name="T14" fmla="*/ 85 w 476"/>
              <a:gd name="T15" fmla="*/ 345 h 471"/>
              <a:gd name="T16" fmla="*/ 150 w 476"/>
              <a:gd name="T17" fmla="*/ 104 h 471"/>
              <a:gd name="T18" fmla="*/ 132 w 476"/>
              <a:gd name="T19" fmla="*/ 86 h 471"/>
              <a:gd name="T20" fmla="*/ 132 w 476"/>
              <a:gd name="T21" fmla="*/ 45 h 471"/>
              <a:gd name="T22" fmla="*/ 173 w 476"/>
              <a:gd name="T23" fmla="*/ 45 h 471"/>
              <a:gd name="T24" fmla="*/ 219 w 476"/>
              <a:gd name="T25" fmla="*/ 91 h 471"/>
              <a:gd name="T26" fmla="*/ 299 w 476"/>
              <a:gd name="T27" fmla="*/ 11 h 471"/>
              <a:gd name="T28" fmla="*/ 340 w 476"/>
              <a:gd name="T29" fmla="*/ 11 h 471"/>
              <a:gd name="T30" fmla="*/ 340 w 476"/>
              <a:gd name="T31" fmla="*/ 52 h 471"/>
              <a:gd name="T32" fmla="*/ 260 w 476"/>
              <a:gd name="T33" fmla="*/ 132 h 471"/>
              <a:gd name="T34" fmla="*/ 344 w 476"/>
              <a:gd name="T35" fmla="*/ 216 h 471"/>
              <a:gd name="T36" fmla="*/ 424 w 476"/>
              <a:gd name="T37" fmla="*/ 136 h 471"/>
              <a:gd name="T38" fmla="*/ 465 w 476"/>
              <a:gd name="T39" fmla="*/ 136 h 471"/>
              <a:gd name="T40" fmla="*/ 465 w 476"/>
              <a:gd name="T41" fmla="*/ 177 h 471"/>
              <a:gd name="T42" fmla="*/ 385 w 476"/>
              <a:gd name="T43" fmla="*/ 257 h 471"/>
              <a:gd name="T44" fmla="*/ 437 w 476"/>
              <a:gd name="T45" fmla="*/ 309 h 471"/>
              <a:gd name="T46" fmla="*/ 437 w 476"/>
              <a:gd name="T47" fmla="*/ 349 h 4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76" h="471">
                <a:moveTo>
                  <a:pt x="437" y="349"/>
                </a:moveTo>
                <a:cubicBezTo>
                  <a:pt x="425" y="361"/>
                  <a:pt x="407" y="361"/>
                  <a:pt x="396" y="349"/>
                </a:cubicBezTo>
                <a:lnTo>
                  <a:pt x="378" y="331"/>
                </a:lnTo>
                <a:cubicBezTo>
                  <a:pt x="294" y="409"/>
                  <a:pt x="187" y="432"/>
                  <a:pt x="123" y="389"/>
                </a:cubicBezTo>
                <a:lnTo>
                  <a:pt x="52" y="459"/>
                </a:lnTo>
                <a:cubicBezTo>
                  <a:pt x="41" y="471"/>
                  <a:pt x="23" y="471"/>
                  <a:pt x="11" y="459"/>
                </a:cubicBezTo>
                <a:cubicBezTo>
                  <a:pt x="0" y="448"/>
                  <a:pt x="0" y="430"/>
                  <a:pt x="11" y="419"/>
                </a:cubicBezTo>
                <a:lnTo>
                  <a:pt x="85" y="345"/>
                </a:lnTo>
                <a:cubicBezTo>
                  <a:pt x="53" y="280"/>
                  <a:pt x="78" y="182"/>
                  <a:pt x="150" y="104"/>
                </a:cubicBezTo>
                <a:lnTo>
                  <a:pt x="132" y="86"/>
                </a:lnTo>
                <a:cubicBezTo>
                  <a:pt x="121" y="75"/>
                  <a:pt x="121" y="56"/>
                  <a:pt x="132" y="45"/>
                </a:cubicBezTo>
                <a:cubicBezTo>
                  <a:pt x="144" y="34"/>
                  <a:pt x="162" y="34"/>
                  <a:pt x="173" y="45"/>
                </a:cubicBezTo>
                <a:lnTo>
                  <a:pt x="219" y="91"/>
                </a:lnTo>
                <a:lnTo>
                  <a:pt x="299" y="11"/>
                </a:lnTo>
                <a:cubicBezTo>
                  <a:pt x="311" y="0"/>
                  <a:pt x="329" y="0"/>
                  <a:pt x="340" y="11"/>
                </a:cubicBezTo>
                <a:cubicBezTo>
                  <a:pt x="351" y="22"/>
                  <a:pt x="351" y="41"/>
                  <a:pt x="340" y="52"/>
                </a:cubicBezTo>
                <a:lnTo>
                  <a:pt x="260" y="132"/>
                </a:lnTo>
                <a:lnTo>
                  <a:pt x="344" y="216"/>
                </a:lnTo>
                <a:lnTo>
                  <a:pt x="424" y="136"/>
                </a:lnTo>
                <a:cubicBezTo>
                  <a:pt x="436" y="125"/>
                  <a:pt x="454" y="125"/>
                  <a:pt x="465" y="136"/>
                </a:cubicBezTo>
                <a:cubicBezTo>
                  <a:pt x="476" y="147"/>
                  <a:pt x="476" y="166"/>
                  <a:pt x="465" y="177"/>
                </a:cubicBezTo>
                <a:lnTo>
                  <a:pt x="385" y="257"/>
                </a:lnTo>
                <a:lnTo>
                  <a:pt x="437" y="309"/>
                </a:lnTo>
                <a:cubicBezTo>
                  <a:pt x="448" y="320"/>
                  <a:pt x="448" y="338"/>
                  <a:pt x="437" y="349"/>
                </a:cubicBezTo>
                <a:close/>
              </a:path>
            </a:pathLst>
          </a:custGeom>
          <a:solidFill>
            <a:schemeClr val="bg1">
              <a:lumMod val="50000"/>
            </a:schemeClr>
          </a:solidFill>
          <a:ln>
            <a:noFill/>
          </a:ln>
        </p:spPr>
      </p:sp>
      <p:sp>
        <p:nvSpPr>
          <p:cNvPr id="66" name="文本框 65"/>
          <p:cNvSpPr txBox="1"/>
          <p:nvPr/>
        </p:nvSpPr>
        <p:spPr>
          <a:xfrm>
            <a:off x="269450" y="3069387"/>
            <a:ext cx="957839" cy="584775"/>
          </a:xfrm>
          <a:prstGeom prst="rect">
            <a:avLst/>
          </a:prstGeom>
          <a:noFill/>
        </p:spPr>
        <p:txBody>
          <a:bodyPr wrap="square" rtlCol="0">
            <a:spAutoFit/>
          </a:bodyPr>
          <a:lstStyle>
            <a:defPPr>
              <a:defRPr lang="zh-CN"/>
            </a:defPPr>
            <a:lvl1pPr>
              <a:defRPr sz="2400"/>
            </a:lvl1pPr>
          </a:lstStyle>
          <a:p>
            <a:r>
              <a:rPr lang="en-US" altLang="zh-CN" sz="1600" smtClean="0">
                <a:latin typeface="Segoe UI" panose="020B0502040204020203" pitchFamily="34" charset="0"/>
                <a:cs typeface="Segoe UI" panose="020B0502040204020203" pitchFamily="34" charset="0"/>
              </a:rPr>
              <a:t>AC 24V/</a:t>
            </a:r>
          </a:p>
          <a:p>
            <a:r>
              <a:rPr lang="en-US" altLang="zh-CN" sz="1600" smtClean="0">
                <a:latin typeface="Segoe UI" panose="020B0502040204020203" pitchFamily="34" charset="0"/>
                <a:cs typeface="Segoe UI" panose="020B0502040204020203" pitchFamily="34" charset="0"/>
              </a:rPr>
              <a:t>DC12V </a:t>
            </a:r>
          </a:p>
        </p:txBody>
      </p:sp>
      <p:sp>
        <p:nvSpPr>
          <p:cNvPr id="68" name="椭圆 67"/>
          <p:cNvSpPr/>
          <p:nvPr/>
        </p:nvSpPr>
        <p:spPr>
          <a:xfrm>
            <a:off x="1611497" y="2136666"/>
            <a:ext cx="2520000" cy="2520000"/>
          </a:xfrm>
          <a:prstGeom prst="ellipse">
            <a:avLst/>
          </a:prstGeom>
          <a:noFill/>
          <a:ln w="19050">
            <a:solidFill>
              <a:schemeClr val="bg1">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9" name="椭圆 68"/>
          <p:cNvSpPr/>
          <p:nvPr/>
        </p:nvSpPr>
        <p:spPr>
          <a:xfrm>
            <a:off x="7895255" y="2190206"/>
            <a:ext cx="2520000" cy="2520000"/>
          </a:xfrm>
          <a:prstGeom prst="ellipse">
            <a:avLst/>
          </a:prstGeom>
          <a:noFill/>
          <a:ln w="19050">
            <a:solidFill>
              <a:schemeClr val="bg1">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70" name="Picture 2" descr="https://www.dahuasecurity.com/asset/upload/product/20180723/HAC-HDBW1230R-Z_thumb.pn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7948" t="20227" r="17689" b="19227"/>
          <a:stretch/>
        </p:blipFill>
        <p:spPr bwMode="auto">
          <a:xfrm>
            <a:off x="4515705" y="1161438"/>
            <a:ext cx="964175" cy="906979"/>
          </a:xfrm>
          <a:prstGeom prst="rect">
            <a:avLst/>
          </a:prstGeom>
          <a:noFill/>
          <a:extLst>
            <a:ext uri="{909E8E84-426E-40DD-AFC4-6F175D3DCCD1}">
              <a14:hiddenFill xmlns:a14="http://schemas.microsoft.com/office/drawing/2010/main">
                <a:solidFill>
                  <a:srgbClr val="FFFFFF"/>
                </a:solidFill>
              </a14:hiddenFill>
            </a:ext>
          </a:extLst>
        </p:spPr>
      </p:pic>
      <p:sp>
        <p:nvSpPr>
          <p:cNvPr id="71" name="椭圆形标注 70"/>
          <p:cNvSpPr/>
          <p:nvPr/>
        </p:nvSpPr>
        <p:spPr>
          <a:xfrm flipH="1">
            <a:off x="4239055" y="1095826"/>
            <a:ext cx="1515094" cy="1265907"/>
          </a:xfrm>
          <a:prstGeom prst="wedgeEllipseCallout">
            <a:avLst>
              <a:gd name="adj1" fmla="val 81203"/>
              <a:gd name="adj2" fmla="val 100334"/>
            </a:avLst>
          </a:prstGeom>
          <a:noFill/>
          <a:ln>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2" name="文本框 71"/>
          <p:cNvSpPr txBox="1"/>
          <p:nvPr/>
        </p:nvSpPr>
        <p:spPr>
          <a:xfrm>
            <a:off x="887646" y="5920259"/>
            <a:ext cx="1694364" cy="461665"/>
          </a:xfrm>
          <a:prstGeom prst="rect">
            <a:avLst/>
          </a:prstGeom>
          <a:noFill/>
        </p:spPr>
        <p:txBody>
          <a:bodyPr wrap="square" rtlCol="0">
            <a:spAutoFit/>
          </a:bodyPr>
          <a:lstStyle/>
          <a:p>
            <a:r>
              <a:rPr lang="vi-VN" altLang="zh-CN" sz="2400" b="1" smtClean="0">
                <a:solidFill>
                  <a:srgbClr val="C00000"/>
                </a:solidFill>
                <a:latin typeface="Segoe UI" panose="020B0502040204020203" pitchFamily="34" charset="0"/>
                <a:cs typeface="Segoe UI" panose="020B0502040204020203" pitchFamily="34" charset="0"/>
              </a:rPr>
              <a:t>Ư</a:t>
            </a:r>
            <a:r>
              <a:rPr lang="en-US" altLang="zh-CN" sz="2400" b="1" smtClean="0">
                <a:solidFill>
                  <a:srgbClr val="C00000"/>
                </a:solidFill>
                <a:latin typeface="Segoe UI" panose="020B0502040204020203" pitchFamily="34" charset="0"/>
                <a:cs typeface="Segoe UI" panose="020B0502040204020203" pitchFamily="34" charset="0"/>
              </a:rPr>
              <a:t>u </a:t>
            </a:r>
            <a:r>
              <a:rPr lang="en-US" altLang="zh-CN" sz="2400" b="1" err="1" smtClean="0">
                <a:solidFill>
                  <a:srgbClr val="C00000"/>
                </a:solidFill>
                <a:latin typeface="Segoe UI" panose="020B0502040204020203" pitchFamily="34" charset="0"/>
                <a:cs typeface="Segoe UI" panose="020B0502040204020203" pitchFamily="34" charset="0"/>
              </a:rPr>
              <a:t>điểm</a:t>
            </a:r>
            <a:endParaRPr lang="zh-CN" altLang="en-US" sz="2400" b="1">
              <a:solidFill>
                <a:srgbClr val="C00000"/>
              </a:solidFill>
              <a:latin typeface="Segoe UI" panose="020B0502040204020203" pitchFamily="34" charset="0"/>
              <a:cs typeface="Segoe UI" panose="020B0502040204020203" pitchFamily="34" charset="0"/>
            </a:endParaRPr>
          </a:p>
        </p:txBody>
      </p:sp>
      <p:sp>
        <p:nvSpPr>
          <p:cNvPr id="73" name="文本框 72"/>
          <p:cNvSpPr txBox="1"/>
          <p:nvPr/>
        </p:nvSpPr>
        <p:spPr>
          <a:xfrm>
            <a:off x="2323797" y="5778063"/>
            <a:ext cx="3910748" cy="830997"/>
          </a:xfrm>
          <a:prstGeom prst="rect">
            <a:avLst/>
          </a:prstGeom>
          <a:noFill/>
        </p:spPr>
        <p:txBody>
          <a:bodyPr wrap="square" rtlCol="0">
            <a:spAutoFit/>
          </a:bodyPr>
          <a:lstStyle/>
          <a:p>
            <a:pPr marL="285750" indent="-285750">
              <a:buFont typeface="Wingdings" panose="05000000000000000000" pitchFamily="2" charset="2"/>
              <a:buChar char="Ø"/>
            </a:pPr>
            <a:r>
              <a:rPr lang="en-US" altLang="zh-CN" sz="1600" err="1" smtClean="0">
                <a:latin typeface="Segoe UI" panose="020B0502040204020203" pitchFamily="34" charset="0"/>
                <a:cs typeface="Segoe UI" panose="020B0502040204020203" pitchFamily="34" charset="0"/>
              </a:rPr>
              <a:t>Tích</a:t>
            </a:r>
            <a:r>
              <a:rPr lang="en-US" altLang="zh-CN" sz="1600" smtClean="0">
                <a:latin typeface="Segoe UI" panose="020B0502040204020203" pitchFamily="34" charset="0"/>
                <a:cs typeface="Segoe UI" panose="020B0502040204020203" pitchFamily="34" charset="0"/>
              </a:rPr>
              <a:t> </a:t>
            </a:r>
            <a:r>
              <a:rPr lang="en-US" altLang="zh-CN" sz="1600" err="1" smtClean="0">
                <a:latin typeface="Segoe UI" panose="020B0502040204020203" pitchFamily="34" charset="0"/>
                <a:cs typeface="Segoe UI" panose="020B0502040204020203" pitchFamily="34" charset="0"/>
              </a:rPr>
              <a:t>hợp</a:t>
            </a:r>
            <a:r>
              <a:rPr lang="en-US" altLang="zh-CN" sz="1600" smtClean="0">
                <a:latin typeface="Segoe UI" panose="020B0502040204020203" pitchFamily="34" charset="0"/>
                <a:cs typeface="Segoe UI" panose="020B0502040204020203" pitchFamily="34" charset="0"/>
              </a:rPr>
              <a:t> </a:t>
            </a:r>
            <a:r>
              <a:rPr lang="en-US" altLang="zh-CN" sz="1600" err="1" smtClean="0">
                <a:latin typeface="Segoe UI" panose="020B0502040204020203" pitchFamily="34" charset="0"/>
                <a:cs typeface="Segoe UI" panose="020B0502040204020203" pitchFamily="34" charset="0"/>
              </a:rPr>
              <a:t>míc</a:t>
            </a:r>
            <a:endParaRPr lang="en-US" altLang="zh-CN" sz="1600" smtClean="0">
              <a:latin typeface="Segoe UI" panose="020B0502040204020203" pitchFamily="34" charset="0"/>
              <a:cs typeface="Segoe UI" panose="020B0502040204020203" pitchFamily="34" charset="0"/>
            </a:endParaRPr>
          </a:p>
          <a:p>
            <a:pPr marL="285750" indent="-285750">
              <a:buFont typeface="Wingdings" panose="05000000000000000000" pitchFamily="2" charset="2"/>
              <a:buChar char="Ø"/>
            </a:pPr>
            <a:r>
              <a:rPr lang="en-US" altLang="zh-CN" sz="1600" err="1" smtClean="0">
                <a:latin typeface="Segoe UI" panose="020B0502040204020203" pitchFamily="34" charset="0"/>
                <a:cs typeface="Segoe UI" panose="020B0502040204020203" pitchFamily="34" charset="0"/>
              </a:rPr>
              <a:t>Nâng</a:t>
            </a:r>
            <a:r>
              <a:rPr lang="en-US" altLang="zh-CN" sz="1600" smtClean="0">
                <a:latin typeface="Segoe UI" panose="020B0502040204020203" pitchFamily="34" charset="0"/>
                <a:cs typeface="Segoe UI" panose="020B0502040204020203" pitchFamily="34" charset="0"/>
              </a:rPr>
              <a:t> </a:t>
            </a:r>
            <a:r>
              <a:rPr lang="en-US" altLang="zh-CN" sz="1600" err="1" smtClean="0">
                <a:latin typeface="Segoe UI" panose="020B0502040204020203" pitchFamily="34" charset="0"/>
                <a:cs typeface="Segoe UI" panose="020B0502040204020203" pitchFamily="34" charset="0"/>
              </a:rPr>
              <a:t>cấp</a:t>
            </a:r>
            <a:r>
              <a:rPr lang="en-US" altLang="zh-CN" sz="1600" smtClean="0">
                <a:latin typeface="Segoe UI" panose="020B0502040204020203" pitchFamily="34" charset="0"/>
                <a:cs typeface="Segoe UI" panose="020B0502040204020203" pitchFamily="34" charset="0"/>
              </a:rPr>
              <a:t> IR </a:t>
            </a:r>
            <a:r>
              <a:rPr lang="vi-VN" altLang="zh-CN" sz="1600" smtClean="0">
                <a:latin typeface="Segoe UI" panose="020B0502040204020203" pitchFamily="34" charset="0"/>
                <a:cs typeface="Segoe UI" panose="020B0502040204020203" pitchFamily="34" charset="0"/>
              </a:rPr>
              <a:t>từ </a:t>
            </a:r>
            <a:r>
              <a:rPr lang="en-US" altLang="zh-CN" sz="1600" smtClean="0">
                <a:latin typeface="Segoe UI" panose="020B0502040204020203" pitchFamily="34" charset="0"/>
                <a:cs typeface="Segoe UI" panose="020B0502040204020203" pitchFamily="34" charset="0"/>
              </a:rPr>
              <a:t>30m </a:t>
            </a:r>
            <a:r>
              <a:rPr lang="vi-VN" altLang="zh-CN" sz="1600" smtClean="0">
                <a:latin typeface="Segoe UI" panose="020B0502040204020203" pitchFamily="34" charset="0"/>
                <a:cs typeface="Segoe UI" panose="020B0502040204020203" pitchFamily="34" charset="0"/>
              </a:rPr>
              <a:t>lên </a:t>
            </a:r>
            <a:r>
              <a:rPr lang="en-US" altLang="zh-CN" sz="1600" smtClean="0">
                <a:latin typeface="Segoe UI" panose="020B0502040204020203" pitchFamily="34" charset="0"/>
                <a:cs typeface="Segoe UI" panose="020B0502040204020203" pitchFamily="34" charset="0"/>
              </a:rPr>
              <a:t>60m</a:t>
            </a:r>
          </a:p>
          <a:p>
            <a:pPr marL="285750" indent="-285750">
              <a:buFont typeface="Wingdings" panose="05000000000000000000" pitchFamily="2" charset="2"/>
              <a:buChar char="Ø"/>
            </a:pPr>
            <a:r>
              <a:rPr lang="vi-VN" altLang="zh-CN" sz="1600" smtClean="0">
                <a:latin typeface="Segoe UI" panose="020B0502040204020203" pitchFamily="34" charset="0"/>
                <a:cs typeface="Segoe UI" panose="020B0502040204020203" pitchFamily="34" charset="0"/>
              </a:rPr>
              <a:t>Hai cách cấp nguồn (Tùy chọn)</a:t>
            </a:r>
            <a:endParaRPr lang="zh-CN" altLang="en-US" sz="1600">
              <a:latin typeface="Segoe UI" panose="020B0502040204020203" pitchFamily="34" charset="0"/>
              <a:cs typeface="Segoe UI" panose="020B0502040204020203" pitchFamily="34" charset="0"/>
            </a:endParaRPr>
          </a:p>
        </p:txBody>
      </p:sp>
      <p:sp>
        <p:nvSpPr>
          <p:cNvPr id="74" name="文本框 73"/>
          <p:cNvSpPr txBox="1"/>
          <p:nvPr/>
        </p:nvSpPr>
        <p:spPr>
          <a:xfrm>
            <a:off x="4467481" y="1980136"/>
            <a:ext cx="939681" cy="338554"/>
          </a:xfrm>
          <a:prstGeom prst="rect">
            <a:avLst/>
          </a:prstGeom>
          <a:noFill/>
        </p:spPr>
        <p:txBody>
          <a:bodyPr wrap="none" rtlCol="0">
            <a:spAutoFit/>
          </a:bodyPr>
          <a:lstStyle>
            <a:defPPr>
              <a:defRPr lang="zh-CN"/>
            </a:defPPr>
            <a:lvl1pPr>
              <a:defRPr sz="2400" b="1" i="1">
                <a:solidFill>
                  <a:srgbClr val="C00000"/>
                </a:solidFill>
                <a:latin typeface="Segoe UI" panose="020B0502040204020203" pitchFamily="34" charset="0"/>
                <a:cs typeface="Segoe UI" panose="020B0502040204020203" pitchFamily="34" charset="0"/>
              </a:defRPr>
            </a:lvl1pPr>
          </a:lstStyle>
          <a:p>
            <a:r>
              <a:rPr lang="en-US" altLang="zh-CN" sz="1600" smtClean="0"/>
              <a:t>R </a:t>
            </a:r>
            <a:r>
              <a:rPr lang="en-US" altLang="zh-CN" sz="1600"/>
              <a:t>Dome</a:t>
            </a:r>
            <a:endParaRPr lang="zh-CN" altLang="en-US" sz="1600"/>
          </a:p>
        </p:txBody>
      </p:sp>
      <p:sp>
        <p:nvSpPr>
          <p:cNvPr id="75" name="椭圆形标注 74"/>
          <p:cNvSpPr/>
          <p:nvPr/>
        </p:nvSpPr>
        <p:spPr>
          <a:xfrm flipH="1">
            <a:off x="9162623" y="910332"/>
            <a:ext cx="1515094" cy="1265907"/>
          </a:xfrm>
          <a:prstGeom prst="wedgeEllipseCallout">
            <a:avLst>
              <a:gd name="adj1" fmla="val 54456"/>
              <a:gd name="adj2" fmla="val 92126"/>
            </a:avLst>
          </a:prstGeom>
          <a:noFill/>
          <a:ln>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6" name="文本框 75"/>
          <p:cNvSpPr txBox="1"/>
          <p:nvPr/>
        </p:nvSpPr>
        <p:spPr>
          <a:xfrm>
            <a:off x="9370793" y="1788802"/>
            <a:ext cx="917239" cy="338554"/>
          </a:xfrm>
          <a:prstGeom prst="rect">
            <a:avLst/>
          </a:prstGeom>
          <a:noFill/>
        </p:spPr>
        <p:txBody>
          <a:bodyPr wrap="none" rtlCol="0">
            <a:spAutoFit/>
          </a:bodyPr>
          <a:lstStyle>
            <a:defPPr>
              <a:defRPr lang="zh-CN"/>
            </a:defPPr>
            <a:lvl1pPr>
              <a:defRPr sz="2400" b="1" i="1">
                <a:solidFill>
                  <a:srgbClr val="C00000"/>
                </a:solidFill>
                <a:latin typeface="Segoe UI" panose="020B0502040204020203" pitchFamily="34" charset="0"/>
                <a:cs typeface="Segoe UI" panose="020B0502040204020203" pitchFamily="34" charset="0"/>
              </a:defRPr>
            </a:lvl1pPr>
          </a:lstStyle>
          <a:p>
            <a:r>
              <a:rPr lang="en-US" altLang="zh-CN" sz="1600" smtClean="0"/>
              <a:t>E </a:t>
            </a:r>
            <a:r>
              <a:rPr lang="en-US" altLang="zh-CN" sz="1600"/>
              <a:t>Dome</a:t>
            </a:r>
            <a:endParaRPr lang="zh-CN" altLang="en-US" sz="1600"/>
          </a:p>
        </p:txBody>
      </p:sp>
      <p:pic>
        <p:nvPicPr>
          <p:cNvPr id="77" name="Picture 4" descr="https://www.dahuasecurity.com/asset/upload/product/20180723/HAC-HDBW1230E_thumb.pn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16436" t="17124" r="18152" b="18716"/>
          <a:stretch/>
        </p:blipFill>
        <p:spPr bwMode="auto">
          <a:xfrm>
            <a:off x="9418802" y="999575"/>
            <a:ext cx="936636" cy="918710"/>
          </a:xfrm>
          <a:prstGeom prst="rect">
            <a:avLst/>
          </a:prstGeom>
          <a:noFill/>
          <a:extLst>
            <a:ext uri="{909E8E84-426E-40DD-AFC4-6F175D3DCCD1}">
              <a14:hiddenFill xmlns:a14="http://schemas.microsoft.com/office/drawing/2010/main">
                <a:solidFill>
                  <a:srgbClr val="FFFFFF"/>
                </a:solidFill>
              </a14:hiddenFill>
            </a:ext>
          </a:extLst>
        </p:spPr>
      </p:pic>
      <p:sp>
        <p:nvSpPr>
          <p:cNvPr id="78" name="文本框 77"/>
          <p:cNvSpPr txBox="1"/>
          <p:nvPr/>
        </p:nvSpPr>
        <p:spPr>
          <a:xfrm>
            <a:off x="7519555" y="5876104"/>
            <a:ext cx="1699705" cy="461665"/>
          </a:xfrm>
          <a:prstGeom prst="rect">
            <a:avLst/>
          </a:prstGeom>
          <a:noFill/>
        </p:spPr>
        <p:txBody>
          <a:bodyPr wrap="square" rtlCol="0">
            <a:spAutoFit/>
          </a:bodyPr>
          <a:lstStyle/>
          <a:p>
            <a:r>
              <a:rPr lang="vi-VN" altLang="zh-CN" sz="2400" b="1" smtClean="0">
                <a:solidFill>
                  <a:srgbClr val="C00000"/>
                </a:solidFill>
                <a:latin typeface="Segoe UI" panose="020B0502040204020203" pitchFamily="34" charset="0"/>
                <a:cs typeface="Segoe UI" panose="020B0502040204020203" pitchFamily="34" charset="0"/>
              </a:rPr>
              <a:t>Ư</a:t>
            </a:r>
            <a:r>
              <a:rPr lang="en-US" altLang="zh-CN" sz="2400" b="1" smtClean="0">
                <a:solidFill>
                  <a:srgbClr val="C00000"/>
                </a:solidFill>
                <a:latin typeface="Segoe UI" panose="020B0502040204020203" pitchFamily="34" charset="0"/>
                <a:cs typeface="Segoe UI" panose="020B0502040204020203" pitchFamily="34" charset="0"/>
              </a:rPr>
              <a:t>u </a:t>
            </a:r>
            <a:r>
              <a:rPr lang="en-US" altLang="zh-CN" sz="2400" b="1" err="1" smtClean="0">
                <a:solidFill>
                  <a:srgbClr val="C00000"/>
                </a:solidFill>
                <a:latin typeface="Segoe UI" panose="020B0502040204020203" pitchFamily="34" charset="0"/>
                <a:cs typeface="Segoe UI" panose="020B0502040204020203" pitchFamily="34" charset="0"/>
              </a:rPr>
              <a:t>điểm</a:t>
            </a:r>
            <a:endParaRPr lang="zh-CN" altLang="en-US" sz="2400" b="1">
              <a:solidFill>
                <a:srgbClr val="C00000"/>
              </a:solidFill>
              <a:latin typeface="Segoe UI" panose="020B0502040204020203" pitchFamily="34" charset="0"/>
              <a:cs typeface="Segoe UI" panose="020B0502040204020203" pitchFamily="34" charset="0"/>
            </a:endParaRPr>
          </a:p>
        </p:txBody>
      </p:sp>
      <p:sp>
        <p:nvSpPr>
          <p:cNvPr id="79" name="文本框 78"/>
          <p:cNvSpPr txBox="1"/>
          <p:nvPr/>
        </p:nvSpPr>
        <p:spPr>
          <a:xfrm>
            <a:off x="8918506" y="5981815"/>
            <a:ext cx="3089720" cy="338554"/>
          </a:xfrm>
          <a:prstGeom prst="rect">
            <a:avLst/>
          </a:prstGeom>
          <a:noFill/>
        </p:spPr>
        <p:txBody>
          <a:bodyPr wrap="square" rtlCol="0">
            <a:spAutoFit/>
          </a:bodyPr>
          <a:lstStyle/>
          <a:p>
            <a:pPr marL="285750" indent="-285750">
              <a:buFont typeface="Wingdings" panose="05000000000000000000" pitchFamily="2" charset="2"/>
              <a:buChar char="Ø"/>
            </a:pPr>
            <a:r>
              <a:rPr lang="en-US" altLang="zh-CN" sz="1600" err="1" smtClean="0">
                <a:latin typeface="Segoe UI" panose="020B0502040204020203" pitchFamily="34" charset="0"/>
                <a:cs typeface="Segoe UI" panose="020B0502040204020203" pitchFamily="34" charset="0"/>
              </a:rPr>
              <a:t>Tích</a:t>
            </a:r>
            <a:r>
              <a:rPr lang="en-US" altLang="zh-CN" sz="1600" smtClean="0">
                <a:latin typeface="Segoe UI" panose="020B0502040204020203" pitchFamily="34" charset="0"/>
                <a:cs typeface="Segoe UI" panose="020B0502040204020203" pitchFamily="34" charset="0"/>
              </a:rPr>
              <a:t> </a:t>
            </a:r>
            <a:r>
              <a:rPr lang="en-US" altLang="zh-CN" sz="1600" err="1" smtClean="0">
                <a:latin typeface="Segoe UI" panose="020B0502040204020203" pitchFamily="34" charset="0"/>
                <a:cs typeface="Segoe UI" panose="020B0502040204020203" pitchFamily="34" charset="0"/>
              </a:rPr>
              <a:t>hợp</a:t>
            </a:r>
            <a:r>
              <a:rPr lang="en-US" altLang="zh-CN" sz="1600" smtClean="0">
                <a:latin typeface="Segoe UI" panose="020B0502040204020203" pitchFamily="34" charset="0"/>
                <a:cs typeface="Segoe UI" panose="020B0502040204020203" pitchFamily="34" charset="0"/>
              </a:rPr>
              <a:t> </a:t>
            </a:r>
            <a:r>
              <a:rPr lang="en-US" altLang="zh-CN" sz="1600" err="1" smtClean="0">
                <a:latin typeface="Segoe UI" panose="020B0502040204020203" pitchFamily="34" charset="0"/>
                <a:cs typeface="Segoe UI" panose="020B0502040204020203" pitchFamily="34" charset="0"/>
              </a:rPr>
              <a:t>míc</a:t>
            </a:r>
            <a:endParaRPr lang="en-US" altLang="zh-CN" sz="1600" smtClean="0">
              <a:latin typeface="Segoe UI" panose="020B0502040204020203" pitchFamily="34" charset="0"/>
              <a:cs typeface="Segoe UI" panose="020B0502040204020203" pitchFamily="34" charset="0"/>
            </a:endParaRPr>
          </a:p>
        </p:txBody>
      </p:sp>
      <p:pic>
        <p:nvPicPr>
          <p:cNvPr id="80" name="Picture 7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856857" y="102662"/>
            <a:ext cx="2235555" cy="513265"/>
          </a:xfrm>
          <a:prstGeom prst="rect">
            <a:avLst/>
          </a:prstGeom>
        </p:spPr>
      </p:pic>
    </p:spTree>
    <p:extLst>
      <p:ext uri="{BB962C8B-B14F-4D97-AF65-F5344CB8AC3E}">
        <p14:creationId xmlns:p14="http://schemas.microsoft.com/office/powerpoint/2010/main" val="11114716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512550" y="2399168"/>
            <a:ext cx="11175474" cy="1661993"/>
          </a:xfrm>
          <a:prstGeom prst="rect">
            <a:avLst/>
          </a:prstGeom>
          <a:noFill/>
        </p:spPr>
        <p:txBody>
          <a:bodyPr wrap="square" rtlCol="0">
            <a:spAutoFit/>
          </a:bodyPr>
          <a:lstStyle/>
          <a:p>
            <a:pPr algn="ctr">
              <a:lnSpc>
                <a:spcPct val="150000"/>
              </a:lnSpc>
            </a:pPr>
            <a:r>
              <a:rPr lang="vi-VN" sz="3600" b="1">
                <a:solidFill>
                  <a:srgbClr val="0176A3"/>
                </a:solidFill>
                <a:latin typeface="Segoe UI" panose="020B0502040204020203" pitchFamily="34" charset="0"/>
                <a:cs typeface="Segoe UI" panose="020B0502040204020203" pitchFamily="34" charset="0"/>
              </a:rPr>
              <a:t>Phần 1: Giới thiệu sản phẩm camera </a:t>
            </a:r>
            <a:r>
              <a:rPr lang="vi-VN" sz="3600" b="1" smtClean="0">
                <a:solidFill>
                  <a:srgbClr val="0176A3"/>
                </a:solidFill>
                <a:latin typeface="Segoe UI" panose="020B0502040204020203" pitchFamily="34" charset="0"/>
                <a:cs typeface="Segoe UI" panose="020B0502040204020203" pitchFamily="34" charset="0"/>
              </a:rPr>
              <a:t>4K Real-time</a:t>
            </a:r>
          </a:p>
          <a:p>
            <a:pPr marL="571500" indent="-571500" algn="ctr">
              <a:buFont typeface="Wingdings" panose="05000000000000000000" pitchFamily="2" charset="2"/>
              <a:buChar char="q"/>
            </a:pPr>
            <a:r>
              <a:rPr lang="vi-VN" altLang="zh-CN" sz="4800" b="1" smtClean="0">
                <a:solidFill>
                  <a:srgbClr val="C00000"/>
                </a:solidFill>
                <a:latin typeface="Segoe UI" panose="020B0502040204020203" pitchFamily="34" charset="0"/>
                <a:ea typeface="Segoe UI" panose="020B0502040204020203" pitchFamily="34" charset="0"/>
                <a:cs typeface="Segoe UI" panose="020B0502040204020203" pitchFamily="34" charset="0"/>
              </a:rPr>
              <a:t> </a:t>
            </a:r>
            <a:r>
              <a:rPr lang="en-US" altLang="zh-CN" sz="4800" b="1" smtClean="0">
                <a:solidFill>
                  <a:srgbClr val="C00000"/>
                </a:solidFill>
                <a:latin typeface="Segoe UI" panose="020B0502040204020203" pitchFamily="34" charset="0"/>
                <a:ea typeface="Segoe UI" panose="020B0502040204020203" pitchFamily="34" charset="0"/>
                <a:cs typeface="Segoe UI" panose="020B0502040204020203" pitchFamily="34" charset="0"/>
              </a:rPr>
              <a:t>HAC-1800</a:t>
            </a:r>
            <a:r>
              <a:rPr lang="vi-VN" sz="3200" smtClean="0">
                <a:solidFill>
                  <a:srgbClr val="002060"/>
                </a:solidFill>
                <a:latin typeface="Segoe UI" panose="020B0502040204020203" pitchFamily="34" charset="0"/>
                <a:cs typeface="Segoe UI" panose="020B0502040204020203" pitchFamily="34" charset="0"/>
              </a:rPr>
              <a:t> </a:t>
            </a:r>
            <a:endParaRPr lang="zh-CN" altLang="en-US" sz="2800">
              <a:solidFill>
                <a:srgbClr val="002060"/>
              </a:solidFill>
              <a:latin typeface="Segoe UI" panose="020B0502040204020203" pitchFamily="34" charset="0"/>
              <a:cs typeface="Segoe UI" panose="020B0502040204020203" pitchFamily="34" charset="0"/>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856857" y="102662"/>
            <a:ext cx="2235555" cy="513265"/>
          </a:xfrm>
          <a:prstGeom prst="rect">
            <a:avLst/>
          </a:prstGeom>
        </p:spPr>
      </p:pic>
    </p:spTree>
    <p:extLst>
      <p:ext uri="{BB962C8B-B14F-4D97-AF65-F5344CB8AC3E}">
        <p14:creationId xmlns:p14="http://schemas.microsoft.com/office/powerpoint/2010/main" val="10441932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230078" y="108216"/>
            <a:ext cx="5990743" cy="830997"/>
          </a:xfrm>
          <a:prstGeom prst="rect">
            <a:avLst/>
          </a:prstGeom>
          <a:noFill/>
        </p:spPr>
        <p:txBody>
          <a:bodyPr wrap="none" rtlCol="0">
            <a:spAutoFit/>
          </a:bodyPr>
          <a:lstStyle/>
          <a:p>
            <a:r>
              <a:rPr lang="en-US" altLang="zh-CN" sz="4800" b="1" smtClean="0">
                <a:solidFill>
                  <a:srgbClr val="0176A3"/>
                </a:solidFill>
                <a:latin typeface="Segoe UI" panose="020B0502040204020203" pitchFamily="34" charset="0"/>
                <a:cs typeface="Segoe UI" panose="020B0502040204020203" pitchFamily="34" charset="0"/>
              </a:rPr>
              <a:t>Super Adapt- </a:t>
            </a:r>
            <a:r>
              <a:rPr lang="en-US" altLang="zh-CN" sz="3600" b="1" smtClean="0">
                <a:solidFill>
                  <a:srgbClr val="0176A3"/>
                </a:solidFill>
                <a:latin typeface="Segoe UI" panose="020B0502040204020203" pitchFamily="34" charset="0"/>
                <a:cs typeface="Segoe UI" panose="020B0502040204020203" pitchFamily="34" charset="0"/>
              </a:rPr>
              <a:t>2241-S2</a:t>
            </a:r>
            <a:endParaRPr lang="zh-CN" altLang="en-US" sz="3600" b="1">
              <a:solidFill>
                <a:srgbClr val="0176A3"/>
              </a:solidFill>
              <a:latin typeface="Segoe UI" panose="020B0502040204020203" pitchFamily="34" charset="0"/>
              <a:cs typeface="Segoe UI" panose="020B0502040204020203" pitchFamily="34" charset="0"/>
            </a:endParaRPr>
          </a:p>
        </p:txBody>
      </p:sp>
      <p:grpSp>
        <p:nvGrpSpPr>
          <p:cNvPr id="67" name="组合 66"/>
          <p:cNvGrpSpPr/>
          <p:nvPr/>
        </p:nvGrpSpPr>
        <p:grpSpPr>
          <a:xfrm>
            <a:off x="230078" y="1665049"/>
            <a:ext cx="11843922" cy="4928433"/>
            <a:chOff x="230078" y="1665049"/>
            <a:chExt cx="11843922" cy="4928433"/>
          </a:xfrm>
        </p:grpSpPr>
        <p:sp>
          <p:nvSpPr>
            <p:cNvPr id="80" name="文本框 79"/>
            <p:cNvSpPr txBox="1"/>
            <p:nvPr/>
          </p:nvSpPr>
          <p:spPr>
            <a:xfrm>
              <a:off x="1634626" y="5245446"/>
              <a:ext cx="1621516" cy="461665"/>
            </a:xfrm>
            <a:prstGeom prst="rect">
              <a:avLst/>
            </a:prstGeom>
            <a:noFill/>
          </p:spPr>
          <p:txBody>
            <a:bodyPr wrap="square" rtlCol="0">
              <a:spAutoFit/>
            </a:bodyPr>
            <a:lstStyle>
              <a:defPPr>
                <a:defRPr lang="zh-CN"/>
              </a:defPPr>
              <a:lvl1pPr>
                <a:defRPr sz="1600">
                  <a:solidFill>
                    <a:schemeClr val="bg1">
                      <a:lumMod val="50000"/>
                    </a:schemeClr>
                  </a:solidFill>
                  <a:latin typeface="Segoe UI" panose="020B0502040204020203" pitchFamily="34" charset="0"/>
                  <a:cs typeface="Segoe UI" panose="020B0502040204020203" pitchFamily="34" charset="0"/>
                </a:defRPr>
              </a:lvl1pPr>
            </a:lstStyle>
            <a:p>
              <a:r>
                <a:rPr lang="en-US" altLang="zh-CN" sz="2400" b="1" smtClean="0">
                  <a:solidFill>
                    <a:srgbClr val="C00000"/>
                  </a:solidFill>
                </a:rPr>
                <a:t>CM Bullet</a:t>
              </a:r>
              <a:endParaRPr lang="zh-CN" altLang="en-US" sz="2400" b="1">
                <a:solidFill>
                  <a:srgbClr val="C00000"/>
                </a:solidFill>
              </a:endParaRPr>
            </a:p>
          </p:txBody>
        </p:sp>
        <p:pic>
          <p:nvPicPr>
            <p:cNvPr id="81" name="图片 80"/>
            <p:cNvPicPr>
              <a:picLocks noChangeAspect="1"/>
            </p:cNvPicPr>
            <p:nvPr/>
          </p:nvPicPr>
          <p:blipFill rotWithShape="1">
            <a:blip r:embed="rId3" cstate="print">
              <a:extLst>
                <a:ext uri="{28A0092B-C50C-407E-A947-70E740481C1C}">
                  <a14:useLocalDpi xmlns:a14="http://schemas.microsoft.com/office/drawing/2010/main" val="0"/>
                </a:ext>
              </a:extLst>
            </a:blip>
            <a:srcRect l="23035" t="24861" r="22028" b="29098"/>
            <a:stretch/>
          </p:blipFill>
          <p:spPr>
            <a:xfrm>
              <a:off x="1375938" y="3716029"/>
              <a:ext cx="2461089" cy="1375057"/>
            </a:xfrm>
            <a:prstGeom prst="rect">
              <a:avLst/>
            </a:prstGeom>
            <a:ln>
              <a:noFill/>
            </a:ln>
            <a:effectLst>
              <a:outerShdw blurRad="190500" algn="tl" rotWithShape="0">
                <a:srgbClr val="000000">
                  <a:alpha val="70000"/>
                </a:srgbClr>
              </a:outerShdw>
            </a:effectLst>
          </p:spPr>
        </p:pic>
        <p:sp>
          <p:nvSpPr>
            <p:cNvPr id="82" name="文本框 81"/>
            <p:cNvSpPr txBox="1"/>
            <p:nvPr/>
          </p:nvSpPr>
          <p:spPr>
            <a:xfrm>
              <a:off x="1743329" y="6014887"/>
              <a:ext cx="1369286" cy="461665"/>
            </a:xfrm>
            <a:prstGeom prst="rect">
              <a:avLst/>
            </a:prstGeom>
            <a:noFill/>
          </p:spPr>
          <p:txBody>
            <a:bodyPr wrap="none" rtlCol="0">
              <a:spAutoFit/>
            </a:bodyPr>
            <a:lstStyle/>
            <a:p>
              <a:r>
                <a:rPr lang="en-US" altLang="zh-CN" sz="2400" b="1" smtClean="0">
                  <a:latin typeface="Segoe UI" panose="020B0502040204020203" pitchFamily="34" charset="0"/>
                  <a:cs typeface="Segoe UI" panose="020B0502040204020203" pitchFamily="34" charset="0"/>
                </a:rPr>
                <a:t>Kim </a:t>
              </a:r>
              <a:r>
                <a:rPr lang="en-US" altLang="zh-CN" sz="2400" b="1" err="1" smtClean="0">
                  <a:latin typeface="Segoe UI" panose="020B0502040204020203" pitchFamily="34" charset="0"/>
                  <a:cs typeface="Segoe UI" panose="020B0502040204020203" pitchFamily="34" charset="0"/>
                </a:rPr>
                <a:t>loại</a:t>
              </a:r>
              <a:endParaRPr lang="zh-CN" altLang="en-US" sz="2400" b="1">
                <a:latin typeface="Segoe UI" panose="020B0502040204020203" pitchFamily="34" charset="0"/>
                <a:cs typeface="Segoe UI" panose="020B0502040204020203" pitchFamily="34" charset="0"/>
              </a:endParaRPr>
            </a:p>
          </p:txBody>
        </p:sp>
        <p:sp>
          <p:nvSpPr>
            <p:cNvPr id="83" name="文本框 82"/>
            <p:cNvSpPr txBox="1"/>
            <p:nvPr/>
          </p:nvSpPr>
          <p:spPr>
            <a:xfrm>
              <a:off x="984514" y="5707111"/>
              <a:ext cx="2886917" cy="338554"/>
            </a:xfrm>
            <a:prstGeom prst="rect">
              <a:avLst/>
            </a:prstGeom>
            <a:noFill/>
          </p:spPr>
          <p:txBody>
            <a:bodyPr wrap="square" rtlCol="0">
              <a:spAutoFit/>
            </a:bodyPr>
            <a:lstStyle/>
            <a:p>
              <a:r>
                <a:rPr lang="en-US" altLang="zh-CN" sz="1600" smtClean="0">
                  <a:solidFill>
                    <a:schemeClr val="bg1">
                      <a:lumMod val="50000"/>
                    </a:schemeClr>
                  </a:solidFill>
                  <a:latin typeface="Segoe UI" panose="020B0502040204020203" pitchFamily="34" charset="0"/>
                  <a:cs typeface="Segoe UI" panose="020B0502040204020203" pitchFamily="34" charset="0"/>
                </a:rPr>
                <a:t>166.6mm x 69.7mm x 70.0mm</a:t>
              </a:r>
            </a:p>
          </p:txBody>
        </p:sp>
        <p:cxnSp>
          <p:nvCxnSpPr>
            <p:cNvPr id="84" name="直接连接符 83"/>
            <p:cNvCxnSpPr/>
            <p:nvPr/>
          </p:nvCxnSpPr>
          <p:spPr>
            <a:xfrm>
              <a:off x="5489110" y="1808701"/>
              <a:ext cx="0" cy="4784781"/>
            </a:xfrm>
            <a:prstGeom prst="line">
              <a:avLst/>
            </a:prstGeom>
            <a:ln w="19050">
              <a:solidFill>
                <a:schemeClr val="accent1">
                  <a:lumMod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85" name="椭圆形标注 84"/>
            <p:cNvSpPr/>
            <p:nvPr/>
          </p:nvSpPr>
          <p:spPr>
            <a:xfrm flipH="1">
              <a:off x="3466797" y="1717172"/>
              <a:ext cx="1825570" cy="1818659"/>
            </a:xfrm>
            <a:prstGeom prst="wedgeEllipseCallout">
              <a:avLst>
                <a:gd name="adj1" fmla="val 38434"/>
                <a:gd name="adj2" fmla="val 59520"/>
              </a:avLst>
            </a:prstGeom>
            <a:noFill/>
            <a:ln>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accent1">
                    <a:lumMod val="50000"/>
                  </a:schemeClr>
                </a:solidFill>
              </a:endParaRPr>
            </a:p>
          </p:txBody>
        </p:sp>
        <p:sp>
          <p:nvSpPr>
            <p:cNvPr id="86" name="文本框 85"/>
            <p:cNvSpPr txBox="1"/>
            <p:nvPr/>
          </p:nvSpPr>
          <p:spPr>
            <a:xfrm>
              <a:off x="3934421" y="2864588"/>
              <a:ext cx="923651" cy="338554"/>
            </a:xfrm>
            <a:prstGeom prst="rect">
              <a:avLst/>
            </a:prstGeom>
            <a:noFill/>
          </p:spPr>
          <p:txBody>
            <a:bodyPr wrap="none" rtlCol="0">
              <a:spAutoFit/>
            </a:bodyPr>
            <a:lstStyle>
              <a:defPPr>
                <a:defRPr lang="zh-CN"/>
              </a:defPPr>
              <a:lvl1pPr>
                <a:defRPr sz="2400" b="1" i="1">
                  <a:solidFill>
                    <a:srgbClr val="C00000"/>
                  </a:solidFill>
                  <a:latin typeface="Segoe UI" panose="020B0502040204020203" pitchFamily="34" charset="0"/>
                  <a:cs typeface="Segoe UI" panose="020B0502040204020203" pitchFamily="34" charset="0"/>
                </a:defRPr>
              </a:lvl1pPr>
            </a:lstStyle>
            <a:p>
              <a:r>
                <a:rPr lang="en-US" altLang="zh-CN" sz="1600" smtClean="0"/>
                <a:t>S Bullet</a:t>
              </a:r>
              <a:endParaRPr lang="zh-CN" altLang="en-US" sz="1600"/>
            </a:p>
          </p:txBody>
        </p:sp>
        <p:pic>
          <p:nvPicPr>
            <p:cNvPr id="87" name="Picture 4" descr="https://www.dahuasecurity.com/asset/upload/product/20180723/HAC-HFW1230S_thumb.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3517" t="26667" r="13417" b="26667"/>
            <a:stretch/>
          </p:blipFill>
          <p:spPr bwMode="auto">
            <a:xfrm>
              <a:off x="3737455" y="2093279"/>
              <a:ext cx="1238563" cy="791052"/>
            </a:xfrm>
            <a:prstGeom prst="rect">
              <a:avLst/>
            </a:prstGeom>
            <a:noFill/>
            <a:extLst>
              <a:ext uri="{909E8E84-426E-40DD-AFC4-6F175D3DCCD1}">
                <a14:hiddenFill xmlns:a14="http://schemas.microsoft.com/office/drawing/2010/main">
                  <a:solidFill>
                    <a:srgbClr val="FFFFFF"/>
                  </a:solidFill>
                </a14:hiddenFill>
              </a:ext>
            </a:extLst>
          </p:spPr>
        </p:pic>
        <p:sp>
          <p:nvSpPr>
            <p:cNvPr id="88" name="文本框 87"/>
            <p:cNvSpPr txBox="1"/>
            <p:nvPr/>
          </p:nvSpPr>
          <p:spPr>
            <a:xfrm>
              <a:off x="268357" y="1717172"/>
              <a:ext cx="1694364" cy="461665"/>
            </a:xfrm>
            <a:prstGeom prst="rect">
              <a:avLst/>
            </a:prstGeom>
            <a:noFill/>
          </p:spPr>
          <p:txBody>
            <a:bodyPr wrap="square" rtlCol="0">
              <a:spAutoFit/>
            </a:bodyPr>
            <a:lstStyle/>
            <a:p>
              <a:r>
                <a:rPr lang="en-US" altLang="zh-CN" sz="2400" b="1" err="1" smtClean="0">
                  <a:solidFill>
                    <a:srgbClr val="C00000"/>
                  </a:solidFill>
                  <a:latin typeface="Segoe UI" panose="020B0502040204020203" pitchFamily="34" charset="0"/>
                  <a:cs typeface="Segoe UI" panose="020B0502040204020203" pitchFamily="34" charset="0"/>
                </a:rPr>
                <a:t>Ưu</a:t>
              </a:r>
              <a:r>
                <a:rPr lang="en-US" altLang="zh-CN" sz="2400" b="1" smtClean="0">
                  <a:solidFill>
                    <a:srgbClr val="C00000"/>
                  </a:solidFill>
                  <a:latin typeface="Segoe UI" panose="020B0502040204020203" pitchFamily="34" charset="0"/>
                  <a:cs typeface="Segoe UI" panose="020B0502040204020203" pitchFamily="34" charset="0"/>
                </a:rPr>
                <a:t> </a:t>
              </a:r>
              <a:r>
                <a:rPr lang="en-US" altLang="zh-CN" sz="2400" b="1" err="1" smtClean="0">
                  <a:solidFill>
                    <a:srgbClr val="C00000"/>
                  </a:solidFill>
                  <a:latin typeface="Segoe UI" panose="020B0502040204020203" pitchFamily="34" charset="0"/>
                  <a:cs typeface="Segoe UI" panose="020B0502040204020203" pitchFamily="34" charset="0"/>
                </a:rPr>
                <a:t>điểm</a:t>
              </a:r>
              <a:endParaRPr lang="zh-CN" altLang="en-US" sz="2400" b="1">
                <a:solidFill>
                  <a:srgbClr val="C00000"/>
                </a:solidFill>
                <a:latin typeface="Segoe UI" panose="020B0502040204020203" pitchFamily="34" charset="0"/>
                <a:cs typeface="Segoe UI" panose="020B0502040204020203" pitchFamily="34" charset="0"/>
              </a:endParaRPr>
            </a:p>
          </p:txBody>
        </p:sp>
        <p:sp>
          <p:nvSpPr>
            <p:cNvPr id="89" name="文本框 88"/>
            <p:cNvSpPr txBox="1"/>
            <p:nvPr/>
          </p:nvSpPr>
          <p:spPr>
            <a:xfrm>
              <a:off x="230078" y="2222611"/>
              <a:ext cx="3519985" cy="984885"/>
            </a:xfrm>
            <a:prstGeom prst="rect">
              <a:avLst/>
            </a:prstGeom>
            <a:noFill/>
          </p:spPr>
          <p:txBody>
            <a:bodyPr wrap="square" rtlCol="0">
              <a:spAutoFit/>
            </a:bodyPr>
            <a:lstStyle/>
            <a:p>
              <a:pPr marL="285750" indent="-285750">
                <a:buFont typeface="Wingdings" panose="05000000000000000000" pitchFamily="2" charset="2"/>
                <a:buChar char="Ø"/>
              </a:pPr>
              <a:r>
                <a:rPr lang="en-US" altLang="zh-CN" sz="1400" err="1" smtClean="0">
                  <a:latin typeface="Segoe UI" panose="020B0502040204020203" pitchFamily="34" charset="0"/>
                  <a:cs typeface="Segoe UI" panose="020B0502040204020203" pitchFamily="34" charset="0"/>
                </a:rPr>
                <a:t>Tích</a:t>
              </a:r>
              <a:r>
                <a:rPr lang="en-US" altLang="zh-CN" sz="1400" smtClean="0">
                  <a:latin typeface="Segoe UI" panose="020B0502040204020203" pitchFamily="34" charset="0"/>
                  <a:cs typeface="Segoe UI" panose="020B0502040204020203" pitchFamily="34" charset="0"/>
                </a:rPr>
                <a:t> </a:t>
              </a:r>
              <a:r>
                <a:rPr lang="en-US" altLang="zh-CN" sz="1400" err="1" smtClean="0">
                  <a:latin typeface="Segoe UI" panose="020B0502040204020203" pitchFamily="34" charset="0"/>
                  <a:cs typeface="Segoe UI" panose="020B0502040204020203" pitchFamily="34" charset="0"/>
                </a:rPr>
                <a:t>hợp</a:t>
              </a:r>
              <a:r>
                <a:rPr lang="en-US" altLang="zh-CN" sz="1400" smtClean="0">
                  <a:latin typeface="Segoe UI" panose="020B0502040204020203" pitchFamily="34" charset="0"/>
                  <a:cs typeface="Segoe UI" panose="020B0502040204020203" pitchFamily="34" charset="0"/>
                </a:rPr>
                <a:t> </a:t>
              </a:r>
              <a:r>
                <a:rPr lang="en-US" altLang="zh-CN" sz="1400" err="1" smtClean="0">
                  <a:latin typeface="Segoe UI" panose="020B0502040204020203" pitchFamily="34" charset="0"/>
                  <a:cs typeface="Segoe UI" panose="020B0502040204020203" pitchFamily="34" charset="0"/>
                </a:rPr>
                <a:t>míc</a:t>
              </a:r>
              <a:endParaRPr lang="en-US" altLang="zh-CN" sz="1400" smtClean="0">
                <a:latin typeface="Segoe UI" panose="020B0502040204020203" pitchFamily="34" charset="0"/>
                <a:cs typeface="Segoe UI" panose="020B0502040204020203" pitchFamily="34" charset="0"/>
              </a:endParaRPr>
            </a:p>
            <a:p>
              <a:pPr marL="285750" indent="-285750">
                <a:buFont typeface="Wingdings" panose="05000000000000000000" pitchFamily="2" charset="2"/>
                <a:buChar char="Ø"/>
              </a:pPr>
              <a:r>
                <a:rPr lang="vi-VN" sz="1400">
                  <a:latin typeface="Segoe UI" panose="020B0502040204020203" pitchFamily="34" charset="0"/>
                  <a:cs typeface="Segoe UI" panose="020B0502040204020203" pitchFamily="34" charset="0"/>
                </a:rPr>
                <a:t>Nâng cấp </a:t>
              </a:r>
              <a:r>
                <a:rPr lang="en-US" sz="1400" err="1" smtClean="0">
                  <a:latin typeface="Segoe UI" panose="020B0502040204020203" pitchFamily="34" charset="0"/>
                  <a:cs typeface="Segoe UI" panose="020B0502040204020203" pitchFamily="34" charset="0"/>
                </a:rPr>
                <a:t>mặt</a:t>
              </a:r>
              <a:r>
                <a:rPr lang="en-US" sz="1400" smtClean="0">
                  <a:latin typeface="Segoe UI" panose="020B0502040204020203" pitchFamily="34" charset="0"/>
                  <a:cs typeface="Segoe UI" panose="020B0502040204020203" pitchFamily="34" charset="0"/>
                </a:rPr>
                <a:t> </a:t>
              </a:r>
              <a:r>
                <a:rPr lang="en-US" sz="1400" err="1" smtClean="0">
                  <a:latin typeface="Segoe UI" panose="020B0502040204020203" pitchFamily="34" charset="0"/>
                  <a:cs typeface="Segoe UI" panose="020B0502040204020203" pitchFamily="34" charset="0"/>
                </a:rPr>
                <a:t>trước</a:t>
              </a:r>
              <a:r>
                <a:rPr lang="vi-VN" sz="1400" smtClean="0">
                  <a:latin typeface="Segoe UI" panose="020B0502040204020203" pitchFamily="34" charset="0"/>
                  <a:cs typeface="Segoe UI" panose="020B0502040204020203" pitchFamily="34" charset="0"/>
                </a:rPr>
                <a:t> </a:t>
              </a:r>
              <a:r>
                <a:rPr lang="vi-VN" sz="1400">
                  <a:latin typeface="Segoe UI" panose="020B0502040204020203" pitchFamily="34" charset="0"/>
                  <a:cs typeface="Segoe UI" panose="020B0502040204020203" pitchFamily="34" charset="0"/>
                </a:rPr>
                <a:t>tròn thành </a:t>
              </a:r>
              <a:r>
                <a:rPr lang="vi-VN" sz="1400" smtClean="0">
                  <a:latin typeface="Segoe UI" panose="020B0502040204020203" pitchFamily="34" charset="0"/>
                  <a:cs typeface="Segoe UI" panose="020B0502040204020203" pitchFamily="34" charset="0"/>
                </a:rPr>
                <a:t>vuông </a:t>
              </a:r>
              <a:endParaRPr lang="en-US" sz="1400" smtClean="0">
                <a:latin typeface="Segoe UI" panose="020B0502040204020203" pitchFamily="34" charset="0"/>
                <a:cs typeface="Segoe UI" panose="020B0502040204020203" pitchFamily="34" charset="0"/>
              </a:endParaRPr>
            </a:p>
            <a:p>
              <a:pPr marL="285750" indent="-285750">
                <a:buFont typeface="Wingdings" panose="05000000000000000000" pitchFamily="2" charset="2"/>
                <a:buChar char="Ø"/>
              </a:pPr>
              <a:r>
                <a:rPr lang="vi-VN" sz="1400">
                  <a:latin typeface="Segoe UI" panose="020B0502040204020203" pitchFamily="34" charset="0"/>
                  <a:cs typeface="Segoe UI" panose="020B0502040204020203" pitchFamily="34" charset="0"/>
                </a:rPr>
                <a:t>Nâng cấp cấu trúc thông thường lên cấu trúc lắp đặt nhanh</a:t>
              </a:r>
              <a:endParaRPr lang="en-US" altLang="zh-CN" sz="1200" smtClean="0">
                <a:latin typeface="Segoe UI" panose="020B0502040204020203" pitchFamily="34" charset="0"/>
                <a:cs typeface="Segoe UI" panose="020B0502040204020203" pitchFamily="34" charset="0"/>
              </a:endParaRPr>
            </a:p>
          </p:txBody>
        </p:sp>
        <p:sp>
          <p:nvSpPr>
            <p:cNvPr id="90" name="文本框 89"/>
            <p:cNvSpPr txBox="1"/>
            <p:nvPr/>
          </p:nvSpPr>
          <p:spPr>
            <a:xfrm>
              <a:off x="7638012" y="1665049"/>
              <a:ext cx="2530757" cy="461665"/>
            </a:xfrm>
            <a:prstGeom prst="rect">
              <a:avLst/>
            </a:prstGeom>
            <a:noFill/>
          </p:spPr>
          <p:txBody>
            <a:bodyPr wrap="none" rtlCol="0">
              <a:spAutoFit/>
            </a:bodyPr>
            <a:lstStyle/>
            <a:p>
              <a:r>
                <a:rPr lang="en-US" altLang="zh-CN" sz="2400" b="1" i="1" smtClean="0">
                  <a:latin typeface="Segoe UI" panose="020B0502040204020203" pitchFamily="34" charset="0"/>
                  <a:cs typeface="Segoe UI" panose="020B0502040204020203" pitchFamily="34" charset="0"/>
                </a:rPr>
                <a:t>Eyeball Kim </a:t>
              </a:r>
              <a:r>
                <a:rPr lang="en-US" altLang="zh-CN" sz="2400" b="1" i="1" err="1" smtClean="0">
                  <a:latin typeface="Segoe UI" panose="020B0502040204020203" pitchFamily="34" charset="0"/>
                  <a:cs typeface="Segoe UI" panose="020B0502040204020203" pitchFamily="34" charset="0"/>
                </a:rPr>
                <a:t>loại</a:t>
              </a:r>
              <a:endParaRPr lang="zh-CN" altLang="en-US" sz="2400" b="1" i="1">
                <a:latin typeface="Segoe UI" panose="020B0502040204020203" pitchFamily="34" charset="0"/>
                <a:cs typeface="Segoe UI" panose="020B0502040204020203" pitchFamily="34" charset="0"/>
              </a:endParaRPr>
            </a:p>
          </p:txBody>
        </p:sp>
        <p:sp>
          <p:nvSpPr>
            <p:cNvPr id="91" name="矩形 90"/>
            <p:cNvSpPr/>
            <p:nvPr/>
          </p:nvSpPr>
          <p:spPr>
            <a:xfrm>
              <a:off x="6094531" y="4452617"/>
              <a:ext cx="830677" cy="338554"/>
            </a:xfrm>
            <a:prstGeom prst="rect">
              <a:avLst/>
            </a:prstGeom>
          </p:spPr>
          <p:txBody>
            <a:bodyPr wrap="none">
              <a:spAutoFit/>
            </a:bodyPr>
            <a:lstStyle/>
            <a:p>
              <a:r>
                <a:rPr lang="en-US" altLang="zh-CN" sz="1600" smtClean="0">
                  <a:solidFill>
                    <a:srgbClr val="C00000"/>
                  </a:solidFill>
                  <a:latin typeface="Segoe UI" panose="020B0502040204020203" pitchFamily="34" charset="0"/>
                  <a:cs typeface="Segoe UI" panose="020B0502040204020203" pitchFamily="34" charset="0"/>
                </a:rPr>
                <a:t>TMQ-Z</a:t>
              </a:r>
              <a:endParaRPr lang="zh-CN" altLang="en-US" sz="1600">
                <a:solidFill>
                  <a:srgbClr val="C00000"/>
                </a:solidFill>
                <a:latin typeface="Segoe UI" panose="020B0502040204020203" pitchFamily="34" charset="0"/>
                <a:cs typeface="Segoe UI" panose="020B0502040204020203" pitchFamily="34" charset="0"/>
              </a:endParaRPr>
            </a:p>
          </p:txBody>
        </p:sp>
        <p:sp>
          <p:nvSpPr>
            <p:cNvPr id="92" name="矩形 91"/>
            <p:cNvSpPr/>
            <p:nvPr/>
          </p:nvSpPr>
          <p:spPr>
            <a:xfrm>
              <a:off x="8330063" y="4435231"/>
              <a:ext cx="631904" cy="338554"/>
            </a:xfrm>
            <a:prstGeom prst="rect">
              <a:avLst/>
            </a:prstGeom>
          </p:spPr>
          <p:txBody>
            <a:bodyPr wrap="none">
              <a:spAutoFit/>
            </a:bodyPr>
            <a:lstStyle/>
            <a:p>
              <a:r>
                <a:rPr lang="en-US" altLang="zh-CN" sz="1600" smtClean="0">
                  <a:solidFill>
                    <a:srgbClr val="C00000"/>
                  </a:solidFill>
                  <a:latin typeface="Segoe UI" panose="020B0502040204020203" pitchFamily="34" charset="0"/>
                  <a:cs typeface="Segoe UI" panose="020B0502040204020203" pitchFamily="34" charset="0"/>
                </a:rPr>
                <a:t>TMQ</a:t>
              </a:r>
              <a:endParaRPr lang="zh-CN" altLang="en-US" sz="1600">
                <a:solidFill>
                  <a:srgbClr val="C00000"/>
                </a:solidFill>
                <a:latin typeface="Segoe UI" panose="020B0502040204020203" pitchFamily="34" charset="0"/>
                <a:cs typeface="Segoe UI" panose="020B0502040204020203" pitchFamily="34" charset="0"/>
              </a:endParaRPr>
            </a:p>
          </p:txBody>
        </p:sp>
        <p:sp>
          <p:nvSpPr>
            <p:cNvPr id="93" name="矩形 92"/>
            <p:cNvSpPr/>
            <p:nvPr/>
          </p:nvSpPr>
          <p:spPr>
            <a:xfrm>
              <a:off x="10352911" y="4450620"/>
              <a:ext cx="728084" cy="338554"/>
            </a:xfrm>
            <a:prstGeom prst="rect">
              <a:avLst/>
            </a:prstGeom>
          </p:spPr>
          <p:txBody>
            <a:bodyPr wrap="none">
              <a:spAutoFit/>
            </a:bodyPr>
            <a:lstStyle/>
            <a:p>
              <a:r>
                <a:rPr lang="en-US" altLang="zh-CN" sz="1600" smtClean="0">
                  <a:solidFill>
                    <a:srgbClr val="C00000"/>
                  </a:solidFill>
                  <a:latin typeface="Segoe UI" panose="020B0502040204020203" pitchFamily="34" charset="0"/>
                  <a:cs typeface="Segoe UI" panose="020B0502040204020203" pitchFamily="34" charset="0"/>
                </a:rPr>
                <a:t>TLMQ</a:t>
              </a:r>
              <a:endParaRPr lang="zh-CN" altLang="en-US" sz="1600">
                <a:solidFill>
                  <a:srgbClr val="C00000"/>
                </a:solidFill>
                <a:latin typeface="Segoe UI" panose="020B0502040204020203" pitchFamily="34" charset="0"/>
                <a:cs typeface="Segoe UI" panose="020B0502040204020203" pitchFamily="34" charset="0"/>
              </a:endParaRPr>
            </a:p>
          </p:txBody>
        </p:sp>
        <p:sp>
          <p:nvSpPr>
            <p:cNvPr id="94" name="文本框 93"/>
            <p:cNvSpPr txBox="1"/>
            <p:nvPr/>
          </p:nvSpPr>
          <p:spPr>
            <a:xfrm>
              <a:off x="5760350" y="4731235"/>
              <a:ext cx="1720229" cy="307777"/>
            </a:xfrm>
            <a:prstGeom prst="rect">
              <a:avLst/>
            </a:prstGeom>
            <a:noFill/>
          </p:spPr>
          <p:txBody>
            <a:bodyPr wrap="square" rtlCol="0">
              <a:spAutoFit/>
            </a:bodyPr>
            <a:lstStyle/>
            <a:p>
              <a:r>
                <a:rPr lang="zh-CN" altLang="en-US" sz="1400" smtClean="0">
                  <a:latin typeface="Segoe UI" panose="020B0502040204020203" pitchFamily="34" charset="0"/>
                  <a:cs typeface="Segoe UI" panose="020B0502040204020203" pitchFamily="34" charset="0"/>
                </a:rPr>
                <a:t>Φ</a:t>
              </a:r>
              <a:r>
                <a:rPr lang="en-US" altLang="zh-CN" sz="1400" smtClean="0">
                  <a:latin typeface="Segoe UI" panose="020B0502040204020203" pitchFamily="34" charset="0"/>
                  <a:cs typeface="Segoe UI" panose="020B0502040204020203" pitchFamily="34" charset="0"/>
                </a:rPr>
                <a:t>135mm x 109mm</a:t>
              </a:r>
            </a:p>
          </p:txBody>
        </p:sp>
        <p:sp>
          <p:nvSpPr>
            <p:cNvPr id="95" name="文本框 94"/>
            <p:cNvSpPr txBox="1"/>
            <p:nvPr/>
          </p:nvSpPr>
          <p:spPr>
            <a:xfrm>
              <a:off x="7728120" y="4731235"/>
              <a:ext cx="1873870" cy="307777"/>
            </a:xfrm>
            <a:prstGeom prst="rect">
              <a:avLst/>
            </a:prstGeom>
            <a:noFill/>
          </p:spPr>
          <p:txBody>
            <a:bodyPr wrap="square" rtlCol="0">
              <a:spAutoFit/>
            </a:bodyPr>
            <a:lstStyle/>
            <a:p>
              <a:r>
                <a:rPr lang="zh-CN" altLang="en-US" sz="1400" smtClean="0">
                  <a:latin typeface="Segoe UI" panose="020B0502040204020203" pitchFamily="34" charset="0"/>
                  <a:cs typeface="Segoe UI" panose="020B0502040204020203" pitchFamily="34" charset="0"/>
                </a:rPr>
                <a:t>Φ</a:t>
              </a:r>
              <a:r>
                <a:rPr lang="en-US" altLang="zh-CN" sz="1400" smtClean="0">
                  <a:latin typeface="Segoe UI" panose="020B0502040204020203" pitchFamily="34" charset="0"/>
                  <a:cs typeface="Segoe UI" panose="020B0502040204020203" pitchFamily="34" charset="0"/>
                </a:rPr>
                <a:t>121.9mm x 99.1mm</a:t>
              </a:r>
            </a:p>
          </p:txBody>
        </p:sp>
        <p:sp>
          <p:nvSpPr>
            <p:cNvPr id="96" name="文本框 95"/>
            <p:cNvSpPr txBox="1"/>
            <p:nvPr/>
          </p:nvSpPr>
          <p:spPr>
            <a:xfrm>
              <a:off x="9724987" y="4731235"/>
              <a:ext cx="1889061" cy="307777"/>
            </a:xfrm>
            <a:prstGeom prst="rect">
              <a:avLst/>
            </a:prstGeom>
            <a:noFill/>
          </p:spPr>
          <p:txBody>
            <a:bodyPr wrap="square" rtlCol="0">
              <a:spAutoFit/>
            </a:bodyPr>
            <a:lstStyle/>
            <a:p>
              <a:r>
                <a:rPr lang="zh-CN" altLang="en-US" sz="1400" smtClean="0">
                  <a:latin typeface="Segoe UI" panose="020B0502040204020203" pitchFamily="34" charset="0"/>
                  <a:cs typeface="Segoe UI" panose="020B0502040204020203" pitchFamily="34" charset="0"/>
                </a:rPr>
                <a:t>Φ</a:t>
              </a:r>
              <a:r>
                <a:rPr lang="en-US" altLang="zh-CN" sz="1400" smtClean="0">
                  <a:latin typeface="Segoe UI" panose="020B0502040204020203" pitchFamily="34" charset="0"/>
                  <a:cs typeface="Segoe UI" panose="020B0502040204020203" pitchFamily="34" charset="0"/>
                </a:rPr>
                <a:t>109.9mm x 88.1mm</a:t>
              </a:r>
            </a:p>
          </p:txBody>
        </p:sp>
        <p:pic>
          <p:nvPicPr>
            <p:cNvPr id="97" name="图片 96"/>
            <p:cNvPicPr>
              <a:picLocks noChangeAspect="1"/>
            </p:cNvPicPr>
            <p:nvPr/>
          </p:nvPicPr>
          <p:blipFill rotWithShape="1">
            <a:blip r:embed="rId5" cstate="print">
              <a:extLst>
                <a:ext uri="{28A0092B-C50C-407E-A947-70E740481C1C}">
                  <a14:useLocalDpi xmlns:a14="http://schemas.microsoft.com/office/drawing/2010/main" val="0"/>
                </a:ext>
              </a:extLst>
            </a:blip>
            <a:srcRect l="33394" t="24875" r="31142" b="25074"/>
            <a:stretch/>
          </p:blipFill>
          <p:spPr>
            <a:xfrm>
              <a:off x="5990601" y="3319196"/>
              <a:ext cx="1231794" cy="1158927"/>
            </a:xfrm>
            <a:prstGeom prst="rect">
              <a:avLst/>
            </a:prstGeom>
            <a:ln>
              <a:noFill/>
            </a:ln>
            <a:effectLst>
              <a:outerShdw blurRad="190500" algn="tl" rotWithShape="0">
                <a:srgbClr val="000000">
                  <a:alpha val="70000"/>
                </a:srgbClr>
              </a:outerShdw>
            </a:effectLst>
          </p:spPr>
        </p:pic>
        <p:pic>
          <p:nvPicPr>
            <p:cNvPr id="98" name="图片 97"/>
            <p:cNvPicPr>
              <a:picLocks noChangeAspect="1"/>
            </p:cNvPicPr>
            <p:nvPr/>
          </p:nvPicPr>
          <p:blipFill rotWithShape="1">
            <a:blip r:embed="rId6" cstate="print">
              <a:extLst>
                <a:ext uri="{28A0092B-C50C-407E-A947-70E740481C1C}">
                  <a14:useLocalDpi xmlns:a14="http://schemas.microsoft.com/office/drawing/2010/main" val="0"/>
                </a:ext>
              </a:extLst>
            </a:blip>
            <a:srcRect l="33394" t="24875" r="31142" b="25074"/>
            <a:stretch/>
          </p:blipFill>
          <p:spPr>
            <a:xfrm>
              <a:off x="8074718" y="3406361"/>
              <a:ext cx="1103133" cy="1037877"/>
            </a:xfrm>
            <a:prstGeom prst="rect">
              <a:avLst/>
            </a:prstGeom>
            <a:ln>
              <a:noFill/>
            </a:ln>
            <a:effectLst>
              <a:outerShdw blurRad="190500" algn="tl" rotWithShape="0">
                <a:srgbClr val="000000">
                  <a:alpha val="70000"/>
                </a:srgbClr>
              </a:outerShdw>
            </a:effectLst>
          </p:spPr>
        </p:pic>
        <p:pic>
          <p:nvPicPr>
            <p:cNvPr id="99" name="图片 98"/>
            <p:cNvPicPr>
              <a:picLocks noChangeAspect="1"/>
            </p:cNvPicPr>
            <p:nvPr/>
          </p:nvPicPr>
          <p:blipFill rotWithShape="1">
            <a:blip r:embed="rId7" cstate="print">
              <a:extLst>
                <a:ext uri="{28A0092B-C50C-407E-A947-70E740481C1C}">
                  <a14:useLocalDpi xmlns:a14="http://schemas.microsoft.com/office/drawing/2010/main" val="0"/>
                </a:ext>
              </a:extLst>
            </a:blip>
            <a:srcRect l="31726" t="24624" r="32510" b="24577"/>
            <a:stretch/>
          </p:blipFill>
          <p:spPr>
            <a:xfrm>
              <a:off x="10239980" y="3476022"/>
              <a:ext cx="859077" cy="813484"/>
            </a:xfrm>
            <a:prstGeom prst="rect">
              <a:avLst/>
            </a:prstGeom>
            <a:ln>
              <a:noFill/>
            </a:ln>
            <a:effectLst>
              <a:outerShdw blurRad="190500" algn="tl" rotWithShape="0">
                <a:srgbClr val="000000">
                  <a:alpha val="70000"/>
                </a:srgbClr>
              </a:outerShdw>
            </a:effectLst>
          </p:spPr>
        </p:pic>
        <p:pic>
          <p:nvPicPr>
            <p:cNvPr id="100" name="Picture 2" descr="https://www.dahuasecurity.com/asset/upload/product/20180723/HAC-HDW1230M_thumb.png"/>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17550" t="18487" r="16615" b="18516"/>
            <a:stretch/>
          </p:blipFill>
          <p:spPr bwMode="auto">
            <a:xfrm>
              <a:off x="11035287" y="2529267"/>
              <a:ext cx="636336" cy="608908"/>
            </a:xfrm>
            <a:prstGeom prst="rect">
              <a:avLst/>
            </a:prstGeom>
            <a:noFill/>
            <a:extLst>
              <a:ext uri="{909E8E84-426E-40DD-AFC4-6F175D3DCCD1}">
                <a14:hiddenFill xmlns:a14="http://schemas.microsoft.com/office/drawing/2010/main">
                  <a:solidFill>
                    <a:srgbClr val="FFFFFF"/>
                  </a:solidFill>
                </a14:hiddenFill>
              </a:ext>
            </a:extLst>
          </p:spPr>
        </p:pic>
        <p:sp>
          <p:nvSpPr>
            <p:cNvPr id="101" name="椭圆形标注 100"/>
            <p:cNvSpPr/>
            <p:nvPr/>
          </p:nvSpPr>
          <p:spPr>
            <a:xfrm flipH="1">
              <a:off x="10782240" y="2428446"/>
              <a:ext cx="1101170" cy="1030112"/>
            </a:xfrm>
            <a:prstGeom prst="wedgeEllipseCallout">
              <a:avLst>
                <a:gd name="adj1" fmla="val 46226"/>
                <a:gd name="adj2" fmla="val 61755"/>
              </a:avLst>
            </a:prstGeom>
            <a:noFill/>
            <a:ln>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2" name="文本框 101"/>
            <p:cNvSpPr txBox="1"/>
            <p:nvPr/>
          </p:nvSpPr>
          <p:spPr>
            <a:xfrm>
              <a:off x="10841773" y="3011419"/>
              <a:ext cx="996491" cy="307777"/>
            </a:xfrm>
            <a:prstGeom prst="rect">
              <a:avLst/>
            </a:prstGeom>
            <a:noFill/>
          </p:spPr>
          <p:txBody>
            <a:bodyPr wrap="none" rtlCol="0">
              <a:spAutoFit/>
            </a:bodyPr>
            <a:lstStyle>
              <a:defPPr>
                <a:defRPr lang="zh-CN"/>
              </a:defPPr>
              <a:lvl1pPr>
                <a:defRPr sz="2400" b="1" i="1">
                  <a:solidFill>
                    <a:srgbClr val="C00000"/>
                  </a:solidFill>
                  <a:latin typeface="Segoe UI" panose="020B0502040204020203" pitchFamily="34" charset="0"/>
                  <a:cs typeface="Segoe UI" panose="020B0502040204020203" pitchFamily="34" charset="0"/>
                </a:defRPr>
              </a:lvl1pPr>
            </a:lstStyle>
            <a:p>
              <a:r>
                <a:rPr lang="en-US" altLang="zh-CN" sz="1400"/>
                <a:t>M</a:t>
              </a:r>
              <a:r>
                <a:rPr lang="en-US" altLang="zh-CN" sz="1400" smtClean="0"/>
                <a:t> Eyeball</a:t>
              </a:r>
              <a:endParaRPr lang="zh-CN" altLang="en-US" sz="1400"/>
            </a:p>
          </p:txBody>
        </p:sp>
        <p:sp>
          <p:nvSpPr>
            <p:cNvPr id="103" name="椭圆形标注 102"/>
            <p:cNvSpPr/>
            <p:nvPr/>
          </p:nvSpPr>
          <p:spPr>
            <a:xfrm flipH="1">
              <a:off x="8652630" y="2358005"/>
              <a:ext cx="1101170" cy="1030112"/>
            </a:xfrm>
            <a:prstGeom prst="wedgeEllipseCallout">
              <a:avLst>
                <a:gd name="adj1" fmla="val 46226"/>
                <a:gd name="adj2" fmla="val 61755"/>
              </a:avLst>
            </a:prstGeom>
            <a:noFill/>
            <a:ln>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4" name="文本框 103"/>
            <p:cNvSpPr txBox="1"/>
            <p:nvPr/>
          </p:nvSpPr>
          <p:spPr>
            <a:xfrm>
              <a:off x="8712163" y="2940978"/>
              <a:ext cx="946798" cy="307777"/>
            </a:xfrm>
            <a:prstGeom prst="rect">
              <a:avLst/>
            </a:prstGeom>
            <a:noFill/>
          </p:spPr>
          <p:txBody>
            <a:bodyPr wrap="none" rtlCol="0">
              <a:spAutoFit/>
            </a:bodyPr>
            <a:lstStyle>
              <a:defPPr>
                <a:defRPr lang="zh-CN"/>
              </a:defPPr>
              <a:lvl1pPr>
                <a:defRPr sz="2400" b="1" i="1">
                  <a:solidFill>
                    <a:srgbClr val="C00000"/>
                  </a:solidFill>
                  <a:latin typeface="Segoe UI" panose="020B0502040204020203" pitchFamily="34" charset="0"/>
                  <a:cs typeface="Segoe UI" panose="020B0502040204020203" pitchFamily="34" charset="0"/>
                </a:defRPr>
              </a:lvl1pPr>
            </a:lstStyle>
            <a:p>
              <a:r>
                <a:rPr lang="en-US" altLang="zh-CN" sz="1400"/>
                <a:t>T</a:t>
              </a:r>
              <a:r>
                <a:rPr lang="en-US" altLang="zh-CN" sz="1400" smtClean="0"/>
                <a:t> Eyeball</a:t>
              </a:r>
              <a:endParaRPr lang="zh-CN" altLang="en-US" sz="1400"/>
            </a:p>
          </p:txBody>
        </p:sp>
        <p:pic>
          <p:nvPicPr>
            <p:cNvPr id="105" name="Picture 4" descr="https://www.dahuasecurity.com/asset/upload/product/20180723/HAC-HDW1230EM-A_thumb.png"/>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18583" t="19467" r="17683" b="18400"/>
            <a:stretch/>
          </p:blipFill>
          <p:spPr bwMode="auto">
            <a:xfrm>
              <a:off x="8946866" y="2413711"/>
              <a:ext cx="603375" cy="588228"/>
            </a:xfrm>
            <a:prstGeom prst="rect">
              <a:avLst/>
            </a:prstGeom>
            <a:noFill/>
            <a:extLst>
              <a:ext uri="{909E8E84-426E-40DD-AFC4-6F175D3DCCD1}">
                <a14:hiddenFill xmlns:a14="http://schemas.microsoft.com/office/drawing/2010/main">
                  <a:solidFill>
                    <a:srgbClr val="FFFFFF"/>
                  </a:solidFill>
                </a14:hiddenFill>
              </a:ext>
            </a:extLst>
          </p:spPr>
        </p:pic>
        <p:sp>
          <p:nvSpPr>
            <p:cNvPr id="106" name="文本框 105"/>
            <p:cNvSpPr txBox="1"/>
            <p:nvPr/>
          </p:nvSpPr>
          <p:spPr>
            <a:xfrm>
              <a:off x="6517517" y="3266335"/>
              <a:ext cx="1454903" cy="307777"/>
            </a:xfrm>
            <a:prstGeom prst="rect">
              <a:avLst/>
            </a:prstGeom>
            <a:noFill/>
          </p:spPr>
          <p:txBody>
            <a:bodyPr wrap="square" rtlCol="0">
              <a:spAutoFit/>
            </a:bodyPr>
            <a:lstStyle/>
            <a:p>
              <a:r>
                <a:rPr lang="en-US" altLang="zh-CN" sz="1400" b="1" i="1" smtClean="0">
                  <a:solidFill>
                    <a:srgbClr val="C00000"/>
                  </a:solidFill>
                  <a:latin typeface="Segoe UI" panose="020B0502040204020203" pitchFamily="34" charset="0"/>
                  <a:cs typeface="Segoe UI" panose="020B0502040204020203" pitchFamily="34" charset="0"/>
                </a:rPr>
                <a:t>New Casing</a:t>
              </a:r>
              <a:endParaRPr lang="zh-CN" altLang="en-US" sz="1400" b="1" i="1">
                <a:solidFill>
                  <a:srgbClr val="C00000"/>
                </a:solidFill>
                <a:latin typeface="Segoe UI" panose="020B0502040204020203" pitchFamily="34" charset="0"/>
                <a:cs typeface="Segoe UI" panose="020B0502040204020203" pitchFamily="34" charset="0"/>
              </a:endParaRPr>
            </a:p>
          </p:txBody>
        </p:sp>
        <p:sp>
          <p:nvSpPr>
            <p:cNvPr id="107" name="文本框 106"/>
            <p:cNvSpPr txBox="1"/>
            <p:nvPr/>
          </p:nvSpPr>
          <p:spPr>
            <a:xfrm>
              <a:off x="7875937" y="5507056"/>
              <a:ext cx="4198063" cy="738664"/>
            </a:xfrm>
            <a:prstGeom prst="rect">
              <a:avLst/>
            </a:prstGeom>
            <a:noFill/>
          </p:spPr>
          <p:txBody>
            <a:bodyPr wrap="square" rtlCol="0">
              <a:spAutoFit/>
            </a:bodyPr>
            <a:lstStyle/>
            <a:p>
              <a:pPr marL="285750" indent="-285750">
                <a:buFont typeface="Wingdings" panose="05000000000000000000" pitchFamily="2" charset="2"/>
                <a:buChar char="Ø"/>
              </a:pPr>
              <a:r>
                <a:rPr lang="en-US" altLang="zh-CN" sz="1400" err="1" smtClean="0">
                  <a:latin typeface="Segoe UI" panose="020B0502040204020203" pitchFamily="34" charset="0"/>
                  <a:cs typeface="Segoe UI" panose="020B0502040204020203" pitchFamily="34" charset="0"/>
                </a:rPr>
                <a:t>Tích</a:t>
              </a:r>
              <a:r>
                <a:rPr lang="en-US" altLang="zh-CN" sz="1400" smtClean="0">
                  <a:latin typeface="Segoe UI" panose="020B0502040204020203" pitchFamily="34" charset="0"/>
                  <a:cs typeface="Segoe UI" panose="020B0502040204020203" pitchFamily="34" charset="0"/>
                </a:rPr>
                <a:t> </a:t>
              </a:r>
              <a:r>
                <a:rPr lang="en-US" altLang="zh-CN" sz="1400" err="1" smtClean="0">
                  <a:latin typeface="Segoe UI" panose="020B0502040204020203" pitchFamily="34" charset="0"/>
                  <a:cs typeface="Segoe UI" panose="020B0502040204020203" pitchFamily="34" charset="0"/>
                </a:rPr>
                <a:t>hợp</a:t>
              </a:r>
              <a:r>
                <a:rPr lang="en-US" altLang="zh-CN" sz="1400" smtClean="0">
                  <a:latin typeface="Segoe UI" panose="020B0502040204020203" pitchFamily="34" charset="0"/>
                  <a:cs typeface="Segoe UI" panose="020B0502040204020203" pitchFamily="34" charset="0"/>
                </a:rPr>
                <a:t> </a:t>
              </a:r>
              <a:r>
                <a:rPr lang="en-US" altLang="zh-CN" sz="1400" err="1" smtClean="0">
                  <a:latin typeface="Segoe UI" panose="020B0502040204020203" pitchFamily="34" charset="0"/>
                  <a:cs typeface="Segoe UI" panose="020B0502040204020203" pitchFamily="34" charset="0"/>
                </a:rPr>
                <a:t>míc</a:t>
              </a:r>
              <a:endParaRPr lang="en-US" altLang="zh-CN" sz="1400" smtClean="0">
                <a:latin typeface="Segoe UI" panose="020B0502040204020203" pitchFamily="34" charset="0"/>
                <a:cs typeface="Segoe UI" panose="020B0502040204020203" pitchFamily="34" charset="0"/>
              </a:endParaRPr>
            </a:p>
            <a:p>
              <a:pPr marL="285750" indent="-285750">
                <a:buFont typeface="Wingdings" panose="05000000000000000000" pitchFamily="2" charset="2"/>
                <a:buChar char="Ø"/>
              </a:pPr>
              <a:r>
                <a:rPr lang="en-US" sz="1400" err="1" smtClean="0">
                  <a:latin typeface="Segoe UI" panose="020B0502040204020203" pitchFamily="34" charset="0"/>
                  <a:cs typeface="Segoe UI" panose="020B0502040204020203" pitchFamily="34" charset="0"/>
                </a:rPr>
                <a:t>Lắp</a:t>
              </a:r>
              <a:r>
                <a:rPr lang="vi-VN" sz="1400" smtClean="0">
                  <a:latin typeface="Segoe UI" panose="020B0502040204020203" pitchFamily="34" charset="0"/>
                  <a:cs typeface="Segoe UI" panose="020B0502040204020203" pitchFamily="34" charset="0"/>
                </a:rPr>
                <a:t> </a:t>
              </a:r>
              <a:r>
                <a:rPr lang="vi-VN" sz="1400">
                  <a:latin typeface="Segoe UI" panose="020B0502040204020203" pitchFamily="34" charset="0"/>
                  <a:cs typeface="Segoe UI" panose="020B0502040204020203" pitchFamily="34" charset="0"/>
                </a:rPr>
                <a:t>đặt nhanh giúp tiết kiệm thời gian </a:t>
              </a:r>
              <a:r>
                <a:rPr lang="en-US" sz="1400" err="1" smtClean="0">
                  <a:latin typeface="Segoe UI" panose="020B0502040204020203" pitchFamily="34" charset="0"/>
                  <a:cs typeface="Segoe UI" panose="020B0502040204020203" pitchFamily="34" charset="0"/>
                </a:rPr>
                <a:t>lắp</a:t>
              </a:r>
              <a:r>
                <a:rPr lang="en-US" sz="1400">
                  <a:latin typeface="Segoe UI" panose="020B0502040204020203" pitchFamily="34" charset="0"/>
                  <a:cs typeface="Segoe UI" panose="020B0502040204020203" pitchFamily="34" charset="0"/>
                </a:rPr>
                <a:t> </a:t>
              </a:r>
              <a:r>
                <a:rPr lang="vi-VN" sz="1400" smtClean="0">
                  <a:latin typeface="Segoe UI" panose="020B0502040204020203" pitchFamily="34" charset="0"/>
                  <a:cs typeface="Segoe UI" panose="020B0502040204020203" pitchFamily="34" charset="0"/>
                </a:rPr>
                <a:t>đặt</a:t>
              </a:r>
              <a:endParaRPr lang="en-US" sz="1400" smtClean="0">
                <a:latin typeface="Segoe UI" panose="020B0502040204020203" pitchFamily="34" charset="0"/>
                <a:cs typeface="Segoe UI" panose="020B0502040204020203" pitchFamily="34" charset="0"/>
              </a:endParaRPr>
            </a:p>
            <a:p>
              <a:pPr marL="285750" indent="-285750">
                <a:buFont typeface="Wingdings" panose="05000000000000000000" pitchFamily="2" charset="2"/>
                <a:buChar char="Ø"/>
              </a:pPr>
              <a:r>
                <a:rPr lang="vi-VN" sz="1400">
                  <a:latin typeface="Segoe UI" panose="020B0502040204020203" pitchFamily="34" charset="0"/>
                  <a:cs typeface="Segoe UI" panose="020B0502040204020203" pitchFamily="34" charset="0"/>
                </a:rPr>
                <a:t>Nâng cấp </a:t>
              </a:r>
              <a:r>
                <a:rPr lang="en-US" sz="1400" err="1">
                  <a:latin typeface="Segoe UI" panose="020B0502040204020203" pitchFamily="34" charset="0"/>
                  <a:cs typeface="Segoe UI" panose="020B0502040204020203" pitchFamily="34" charset="0"/>
                </a:rPr>
                <a:t>mặt</a:t>
              </a:r>
              <a:r>
                <a:rPr lang="en-US" sz="1400">
                  <a:latin typeface="Segoe UI" panose="020B0502040204020203" pitchFamily="34" charset="0"/>
                  <a:cs typeface="Segoe UI" panose="020B0502040204020203" pitchFamily="34" charset="0"/>
                </a:rPr>
                <a:t> </a:t>
              </a:r>
              <a:r>
                <a:rPr lang="en-US" sz="1400" err="1">
                  <a:latin typeface="Segoe UI" panose="020B0502040204020203" pitchFamily="34" charset="0"/>
                  <a:cs typeface="Segoe UI" panose="020B0502040204020203" pitchFamily="34" charset="0"/>
                </a:rPr>
                <a:t>trước</a:t>
              </a:r>
              <a:r>
                <a:rPr lang="vi-VN" sz="1400">
                  <a:latin typeface="Segoe UI" panose="020B0502040204020203" pitchFamily="34" charset="0"/>
                  <a:cs typeface="Segoe UI" panose="020B0502040204020203" pitchFamily="34" charset="0"/>
                </a:rPr>
                <a:t> tròn thành vuông </a:t>
              </a:r>
              <a:endParaRPr lang="en-US" sz="1400">
                <a:latin typeface="Segoe UI" panose="020B0502040204020203" pitchFamily="34" charset="0"/>
                <a:cs typeface="Segoe UI" panose="020B0502040204020203" pitchFamily="34" charset="0"/>
              </a:endParaRPr>
            </a:p>
          </p:txBody>
        </p:sp>
        <p:sp>
          <p:nvSpPr>
            <p:cNvPr id="108" name="文本框 107"/>
            <p:cNvSpPr txBox="1"/>
            <p:nvPr/>
          </p:nvSpPr>
          <p:spPr>
            <a:xfrm>
              <a:off x="6027715" y="5585414"/>
              <a:ext cx="1694364" cy="461665"/>
            </a:xfrm>
            <a:prstGeom prst="rect">
              <a:avLst/>
            </a:prstGeom>
            <a:noFill/>
          </p:spPr>
          <p:txBody>
            <a:bodyPr wrap="square" rtlCol="0">
              <a:spAutoFit/>
            </a:bodyPr>
            <a:lstStyle/>
            <a:p>
              <a:r>
                <a:rPr lang="en-US" altLang="zh-CN" sz="2400" b="1" err="1" smtClean="0">
                  <a:solidFill>
                    <a:srgbClr val="C00000"/>
                  </a:solidFill>
                  <a:latin typeface="Segoe UI" panose="020B0502040204020203" pitchFamily="34" charset="0"/>
                  <a:cs typeface="Segoe UI" panose="020B0502040204020203" pitchFamily="34" charset="0"/>
                </a:rPr>
                <a:t>Ưu</a:t>
              </a:r>
              <a:r>
                <a:rPr lang="en-US" altLang="zh-CN" sz="2400" b="1" smtClean="0">
                  <a:solidFill>
                    <a:srgbClr val="C00000"/>
                  </a:solidFill>
                  <a:latin typeface="Segoe UI" panose="020B0502040204020203" pitchFamily="34" charset="0"/>
                  <a:cs typeface="Segoe UI" panose="020B0502040204020203" pitchFamily="34" charset="0"/>
                </a:rPr>
                <a:t> </a:t>
              </a:r>
              <a:r>
                <a:rPr lang="en-US" altLang="zh-CN" sz="2400" b="1" err="1" smtClean="0">
                  <a:solidFill>
                    <a:srgbClr val="C00000"/>
                  </a:solidFill>
                  <a:latin typeface="Segoe UI" panose="020B0502040204020203" pitchFamily="34" charset="0"/>
                  <a:cs typeface="Segoe UI" panose="020B0502040204020203" pitchFamily="34" charset="0"/>
                </a:rPr>
                <a:t>điểm</a:t>
              </a:r>
              <a:endParaRPr lang="zh-CN" altLang="en-US" sz="2400" b="1">
                <a:solidFill>
                  <a:srgbClr val="C00000"/>
                </a:solidFill>
                <a:latin typeface="Segoe UI" panose="020B0502040204020203" pitchFamily="34" charset="0"/>
                <a:cs typeface="Segoe UI" panose="020B0502040204020203" pitchFamily="34" charset="0"/>
              </a:endParaRPr>
            </a:p>
          </p:txBody>
        </p:sp>
      </p:grpSp>
      <p:sp>
        <p:nvSpPr>
          <p:cNvPr id="109" name="矩形 108"/>
          <p:cNvSpPr/>
          <p:nvPr/>
        </p:nvSpPr>
        <p:spPr>
          <a:xfrm>
            <a:off x="230078" y="1193480"/>
            <a:ext cx="11843923" cy="369332"/>
          </a:xfrm>
          <a:prstGeom prst="rect">
            <a:avLst/>
          </a:prstGeom>
        </p:spPr>
        <p:txBody>
          <a:bodyPr wrap="square">
            <a:spAutoFit/>
          </a:bodyPr>
          <a:lstStyle/>
          <a:p>
            <a:pPr fontAlgn="t"/>
            <a:r>
              <a:rPr lang="vi-VN"/>
              <a:t>2241-S2 cung cấp nhiều </a:t>
            </a:r>
            <a:r>
              <a:rPr lang="en-US" err="1" smtClean="0"/>
              <a:t>mẫu</a:t>
            </a:r>
            <a:r>
              <a:rPr lang="en-US" smtClean="0"/>
              <a:t> </a:t>
            </a:r>
            <a:r>
              <a:rPr lang="vi-VN" smtClean="0"/>
              <a:t>cài </a:t>
            </a:r>
            <a:r>
              <a:rPr lang="vi-VN"/>
              <a:t>đặt nhanh chóng, các </a:t>
            </a:r>
            <a:r>
              <a:rPr lang="en-US" err="1" smtClean="0"/>
              <a:t>mẫu</a:t>
            </a:r>
            <a:r>
              <a:rPr lang="en-US" smtClean="0"/>
              <a:t> </a:t>
            </a:r>
            <a:r>
              <a:rPr lang="vi-VN" smtClean="0"/>
              <a:t>này </a:t>
            </a:r>
            <a:r>
              <a:rPr lang="vi-VN"/>
              <a:t>có thể tiết kiệm thời gian cài đặt cho người lắp đặt. </a:t>
            </a:r>
            <a:endParaRPr lang="zh-CN" altLang="en-US">
              <a:latin typeface="Segoe UI" panose="020B0502040204020203" pitchFamily="34" charset="0"/>
              <a:cs typeface="Segoe UI" panose="020B0502040204020203" pitchFamily="34" charset="0"/>
            </a:endParaRPr>
          </a:p>
        </p:txBody>
      </p:sp>
      <p:pic>
        <p:nvPicPr>
          <p:cNvPr id="37" name="Picture 36"/>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856857" y="102662"/>
            <a:ext cx="2235555" cy="513265"/>
          </a:xfrm>
          <a:prstGeom prst="rect">
            <a:avLst/>
          </a:prstGeom>
        </p:spPr>
      </p:pic>
    </p:spTree>
    <p:extLst>
      <p:ext uri="{BB962C8B-B14F-4D97-AF65-F5344CB8AC3E}">
        <p14:creationId xmlns:p14="http://schemas.microsoft.com/office/powerpoint/2010/main" val="9557672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438289" y="2272420"/>
            <a:ext cx="11403644" cy="2031325"/>
          </a:xfrm>
          <a:prstGeom prst="rect">
            <a:avLst/>
          </a:prstGeom>
          <a:noFill/>
        </p:spPr>
        <p:txBody>
          <a:bodyPr wrap="square" rtlCol="0">
            <a:spAutoFit/>
          </a:bodyPr>
          <a:lstStyle/>
          <a:p>
            <a:pPr algn="ctr"/>
            <a:r>
              <a:rPr lang="en-US" altLang="zh-CN" sz="3600" b="1" err="1">
                <a:solidFill>
                  <a:srgbClr val="0176A3"/>
                </a:solidFill>
                <a:latin typeface="Segoe UI" panose="020B0502040204020203" pitchFamily="34" charset="0"/>
                <a:cs typeface="Segoe UI" panose="020B0502040204020203" pitchFamily="34" charset="0"/>
              </a:rPr>
              <a:t>Phần</a:t>
            </a:r>
            <a:r>
              <a:rPr lang="vi-VN" altLang="zh-CN" sz="3600" b="1">
                <a:solidFill>
                  <a:srgbClr val="0176A3"/>
                </a:solidFill>
                <a:latin typeface="Segoe UI" panose="020B0502040204020203" pitchFamily="34" charset="0"/>
                <a:cs typeface="Segoe UI" panose="020B0502040204020203" pitchFamily="34" charset="0"/>
              </a:rPr>
              <a:t> 5:</a:t>
            </a:r>
            <a:r>
              <a:rPr lang="en-US" altLang="zh-CN" sz="3600" b="1">
                <a:solidFill>
                  <a:srgbClr val="0176A3"/>
                </a:solidFill>
                <a:latin typeface="Segoe UI" panose="020B0502040204020203" pitchFamily="34" charset="0"/>
                <a:cs typeface="Segoe UI" panose="020B0502040204020203" pitchFamily="34" charset="0"/>
              </a:rPr>
              <a:t> </a:t>
            </a:r>
            <a:r>
              <a:rPr lang="vi-VN" altLang="zh-CN" sz="3600" b="1">
                <a:solidFill>
                  <a:srgbClr val="0176A3"/>
                </a:solidFill>
                <a:latin typeface="Segoe UI" panose="020B0502040204020203" pitchFamily="34" charset="0"/>
                <a:cs typeface="Segoe UI" panose="020B0502040204020203" pitchFamily="34" charset="0"/>
              </a:rPr>
              <a:t>G</a:t>
            </a:r>
            <a:r>
              <a:rPr lang="en-US" altLang="zh-CN" sz="3600" b="1" err="1">
                <a:solidFill>
                  <a:srgbClr val="0176A3"/>
                </a:solidFill>
                <a:latin typeface="Segoe UI" panose="020B0502040204020203" pitchFamily="34" charset="0"/>
                <a:cs typeface="Segoe UI" panose="020B0502040204020203" pitchFamily="34" charset="0"/>
              </a:rPr>
              <a:t>iới</a:t>
            </a:r>
            <a:r>
              <a:rPr lang="en-US" altLang="zh-CN" sz="3600" b="1">
                <a:solidFill>
                  <a:srgbClr val="0176A3"/>
                </a:solidFill>
                <a:latin typeface="Segoe UI" panose="020B0502040204020203" pitchFamily="34" charset="0"/>
                <a:cs typeface="Segoe UI" panose="020B0502040204020203" pitchFamily="34" charset="0"/>
              </a:rPr>
              <a:t> </a:t>
            </a:r>
            <a:r>
              <a:rPr lang="en-US" altLang="zh-CN" sz="3600" b="1" err="1">
                <a:solidFill>
                  <a:srgbClr val="0176A3"/>
                </a:solidFill>
                <a:latin typeface="Segoe UI" panose="020B0502040204020203" pitchFamily="34" charset="0"/>
                <a:cs typeface="Segoe UI" panose="020B0502040204020203" pitchFamily="34" charset="0"/>
              </a:rPr>
              <a:t>thiệu</a:t>
            </a:r>
            <a:r>
              <a:rPr lang="en-US" altLang="zh-CN" sz="3600" b="1">
                <a:solidFill>
                  <a:srgbClr val="0176A3"/>
                </a:solidFill>
                <a:latin typeface="Segoe UI" panose="020B0502040204020203" pitchFamily="34" charset="0"/>
                <a:cs typeface="Segoe UI" panose="020B0502040204020203" pitchFamily="34" charset="0"/>
              </a:rPr>
              <a:t> </a:t>
            </a:r>
            <a:r>
              <a:rPr lang="en-US" altLang="zh-CN" sz="3600" b="1" err="1">
                <a:solidFill>
                  <a:srgbClr val="0176A3"/>
                </a:solidFill>
                <a:latin typeface="Segoe UI" panose="020B0502040204020203" pitchFamily="34" charset="0"/>
                <a:cs typeface="Segoe UI" panose="020B0502040204020203" pitchFamily="34" charset="0"/>
              </a:rPr>
              <a:t>sản</a:t>
            </a:r>
            <a:r>
              <a:rPr lang="en-US" altLang="zh-CN" sz="3600" b="1">
                <a:solidFill>
                  <a:srgbClr val="0176A3"/>
                </a:solidFill>
                <a:latin typeface="Segoe UI" panose="020B0502040204020203" pitchFamily="34" charset="0"/>
                <a:cs typeface="Segoe UI" panose="020B0502040204020203" pitchFamily="34" charset="0"/>
              </a:rPr>
              <a:t> </a:t>
            </a:r>
            <a:r>
              <a:rPr lang="en-US" altLang="zh-CN" sz="3600" b="1" err="1">
                <a:solidFill>
                  <a:srgbClr val="0176A3"/>
                </a:solidFill>
                <a:latin typeface="Segoe UI" panose="020B0502040204020203" pitchFamily="34" charset="0"/>
                <a:cs typeface="Segoe UI" panose="020B0502040204020203" pitchFamily="34" charset="0"/>
              </a:rPr>
              <a:t>phẩm</a:t>
            </a:r>
            <a:r>
              <a:rPr lang="vi-VN" altLang="zh-CN" sz="3600" b="1">
                <a:solidFill>
                  <a:srgbClr val="0176A3"/>
                </a:solidFill>
                <a:latin typeface="Segoe UI" panose="020B0502040204020203" pitchFamily="34" charset="0"/>
                <a:cs typeface="Segoe UI" panose="020B0502040204020203" pitchFamily="34" charset="0"/>
              </a:rPr>
              <a:t> camera </a:t>
            </a:r>
            <a:r>
              <a:rPr lang="vi-VN" altLang="zh-CN" sz="3600" b="1" smtClean="0">
                <a:solidFill>
                  <a:srgbClr val="0176A3"/>
                </a:solidFill>
                <a:latin typeface="Segoe UI" panose="020B0502040204020203" pitchFamily="34" charset="0"/>
                <a:cs typeface="Segoe UI" panose="020B0502040204020203" pitchFamily="34" charset="0"/>
              </a:rPr>
              <a:t>HDCVI TiOC </a:t>
            </a:r>
            <a:endParaRPr lang="zh-CN" altLang="en-US" sz="3600" b="1">
              <a:solidFill>
                <a:srgbClr val="0176A3"/>
              </a:solidFill>
              <a:latin typeface="Segoe UI" panose="020B0502040204020203" pitchFamily="34" charset="0"/>
              <a:cs typeface="Segoe UI" panose="020B0502040204020203" pitchFamily="34" charset="0"/>
            </a:endParaRPr>
          </a:p>
          <a:p>
            <a:pPr marL="571500" indent="-571500" algn="ctr">
              <a:lnSpc>
                <a:spcPct val="150000"/>
              </a:lnSpc>
              <a:buFont typeface="Wingdings" panose="05000000000000000000" pitchFamily="2" charset="2"/>
              <a:buChar char="q"/>
            </a:pPr>
            <a:r>
              <a:rPr lang="en-US" altLang="zh-CN" sz="3600" b="1" smtClean="0">
                <a:solidFill>
                  <a:srgbClr val="C00000"/>
                </a:solidFill>
                <a:latin typeface="Segoe UI" panose="020B0502040204020203" pitchFamily="34" charset="0"/>
                <a:cs typeface="Segoe UI" panose="020B0502040204020203" pitchFamily="34" charset="0"/>
              </a:rPr>
              <a:t>HAC-ME1509</a:t>
            </a:r>
            <a:endParaRPr lang="zh-CN" altLang="en-US" sz="3600" b="1">
              <a:solidFill>
                <a:srgbClr val="C00000"/>
              </a:solidFill>
              <a:latin typeface="Segoe UI" panose="020B0502040204020203" pitchFamily="34" charset="0"/>
              <a:cs typeface="Segoe UI" panose="020B0502040204020203" pitchFamily="34" charset="0"/>
            </a:endParaRPr>
          </a:p>
          <a:p>
            <a:pPr marL="571500" indent="-571500" algn="ctr">
              <a:buFont typeface="Wingdings" panose="05000000000000000000" pitchFamily="2" charset="2"/>
              <a:buChar char="q"/>
            </a:pPr>
            <a:r>
              <a:rPr lang="en-US" altLang="zh-CN" sz="3600" b="1" smtClean="0">
                <a:solidFill>
                  <a:srgbClr val="C00000"/>
                </a:solidFill>
                <a:latin typeface="Segoe UI" panose="020B0502040204020203" pitchFamily="34" charset="0"/>
                <a:cs typeface="Segoe UI" panose="020B0502040204020203" pitchFamily="34" charset="0"/>
              </a:rPr>
              <a:t>HAC-ME1</a:t>
            </a:r>
            <a:r>
              <a:rPr lang="vi-VN" altLang="zh-CN" sz="3600" b="1" smtClean="0">
                <a:solidFill>
                  <a:srgbClr val="C00000"/>
                </a:solidFill>
                <a:latin typeface="Segoe UI" panose="020B0502040204020203" pitchFamily="34" charset="0"/>
                <a:cs typeface="Segoe UI" panose="020B0502040204020203" pitchFamily="34" charset="0"/>
              </a:rPr>
              <a:t>8</a:t>
            </a:r>
            <a:r>
              <a:rPr lang="en-US" altLang="zh-CN" sz="3600" b="1" smtClean="0">
                <a:solidFill>
                  <a:srgbClr val="C00000"/>
                </a:solidFill>
                <a:latin typeface="Segoe UI" panose="020B0502040204020203" pitchFamily="34" charset="0"/>
                <a:cs typeface="Segoe UI" panose="020B0502040204020203" pitchFamily="34" charset="0"/>
              </a:rPr>
              <a:t>09</a:t>
            </a:r>
            <a:endParaRPr lang="en-US" altLang="zh-CN" sz="4000" b="1">
              <a:solidFill>
                <a:srgbClr val="C00000"/>
              </a:solidFill>
              <a:latin typeface="Segoe UI" panose="020B0502040204020203" pitchFamily="34" charset="0"/>
              <a:cs typeface="Segoe UI" panose="020B0502040204020203" pitchFamily="34" charset="0"/>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856857" y="102662"/>
            <a:ext cx="2235555" cy="513265"/>
          </a:xfrm>
          <a:prstGeom prst="rect">
            <a:avLst/>
          </a:prstGeom>
        </p:spPr>
      </p:pic>
    </p:spTree>
    <p:extLst>
      <p:ext uri="{BB962C8B-B14F-4D97-AF65-F5344CB8AC3E}">
        <p14:creationId xmlns:p14="http://schemas.microsoft.com/office/powerpoint/2010/main" val="18964377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12124" y="1556792"/>
            <a:ext cx="3881528" cy="4168542"/>
          </a:xfrm>
          <a:prstGeom prst="rect">
            <a:avLst/>
          </a:prstGeom>
        </p:spPr>
      </p:pic>
      <p:sp>
        <p:nvSpPr>
          <p:cNvPr id="6" name="矩形 5"/>
          <p:cNvSpPr/>
          <p:nvPr/>
        </p:nvSpPr>
        <p:spPr>
          <a:xfrm>
            <a:off x="450537" y="2400050"/>
            <a:ext cx="6096000" cy="2482026"/>
          </a:xfrm>
          <a:prstGeom prst="rect">
            <a:avLst/>
          </a:prstGeom>
        </p:spPr>
        <p:txBody>
          <a:bodyPr>
            <a:spAutoFit/>
          </a:bodyPr>
          <a:lstStyle/>
          <a:p>
            <a:pPr>
              <a:lnSpc>
                <a:spcPct val="125000"/>
              </a:lnSpc>
            </a:pPr>
            <a:r>
              <a:rPr lang="vi-VN" smtClean="0">
                <a:latin typeface="Segoe UI Semibold" panose="020B0702040204020203" pitchFamily="34" charset="0"/>
                <a:cs typeface="Segoe UI Semibold" panose="020B0702040204020203" pitchFamily="34" charset="0"/>
              </a:rPr>
              <a:t>TiOC </a:t>
            </a:r>
            <a:r>
              <a:rPr lang="vi-VN">
                <a:latin typeface="Segoe UI Semibold" panose="020B0702040204020203" pitchFamily="34" charset="0"/>
                <a:cs typeface="Segoe UI Semibold" panose="020B0702040204020203" pitchFamily="34" charset="0"/>
              </a:rPr>
              <a:t>còn được gọi là Camera ba trong một, tích hợp giám sát đủ màu </a:t>
            </a:r>
            <a:r>
              <a:rPr lang="en-US" err="1" smtClean="0">
                <a:latin typeface="Segoe UI Semibold" panose="020B0702040204020203" pitchFamily="34" charset="0"/>
                <a:cs typeface="Segoe UI Semibold" panose="020B0702040204020203" pitchFamily="34" charset="0"/>
              </a:rPr>
              <a:t>sắc</a:t>
            </a:r>
            <a:r>
              <a:rPr lang="en-US" smtClean="0">
                <a:latin typeface="Segoe UI Semibold" panose="020B0702040204020203" pitchFamily="34" charset="0"/>
                <a:cs typeface="Segoe UI Semibold" panose="020B0702040204020203" pitchFamily="34" charset="0"/>
              </a:rPr>
              <a:t> </a:t>
            </a:r>
            <a:r>
              <a:rPr lang="vi-VN" smtClean="0">
                <a:latin typeface="Segoe UI Semibold" panose="020B0702040204020203" pitchFamily="34" charset="0"/>
                <a:cs typeface="Segoe UI Semibold" panose="020B0702040204020203" pitchFamily="34" charset="0"/>
              </a:rPr>
              <a:t>24/7</a:t>
            </a:r>
            <a:r>
              <a:rPr lang="vi-VN">
                <a:latin typeface="Segoe UI Semibold" panose="020B0702040204020203" pitchFamily="34" charset="0"/>
                <a:cs typeface="Segoe UI Semibold" panose="020B0702040204020203" pitchFamily="34" charset="0"/>
              </a:rPr>
              <a:t>, </a:t>
            </a:r>
            <a:r>
              <a:rPr lang="en-US" err="1" smtClean="0">
                <a:latin typeface="Segoe UI Semibold" panose="020B0702040204020203" pitchFamily="34" charset="0"/>
                <a:cs typeface="Segoe UI Semibold" panose="020B0702040204020203" pitchFamily="34" charset="0"/>
              </a:rPr>
              <a:t>cảnh</a:t>
            </a:r>
            <a:r>
              <a:rPr lang="en-US" smtClean="0">
                <a:latin typeface="Segoe UI Semibold" panose="020B0702040204020203" pitchFamily="34" charset="0"/>
                <a:cs typeface="Segoe UI Semibold" panose="020B0702040204020203" pitchFamily="34" charset="0"/>
              </a:rPr>
              <a:t> </a:t>
            </a:r>
            <a:r>
              <a:rPr lang="en-US" err="1" smtClean="0">
                <a:latin typeface="Segoe UI Semibold" panose="020B0702040204020203" pitchFamily="34" charset="0"/>
                <a:cs typeface="Segoe UI Semibold" panose="020B0702040204020203" pitchFamily="34" charset="0"/>
              </a:rPr>
              <a:t>báo</a:t>
            </a:r>
            <a:r>
              <a:rPr lang="en-US" smtClean="0">
                <a:latin typeface="Segoe UI Semibold" panose="020B0702040204020203" pitchFamily="34" charset="0"/>
                <a:cs typeface="Segoe UI Semibold" panose="020B0702040204020203" pitchFamily="34" charset="0"/>
              </a:rPr>
              <a:t> </a:t>
            </a:r>
            <a:r>
              <a:rPr lang="vi-VN" smtClean="0">
                <a:latin typeface="Segoe UI Semibold" panose="020B0702040204020203" pitchFamily="34" charset="0"/>
                <a:cs typeface="Segoe UI Semibold" panose="020B0702040204020203" pitchFamily="34" charset="0"/>
              </a:rPr>
              <a:t>chủ </a:t>
            </a:r>
            <a:r>
              <a:rPr lang="vi-VN">
                <a:latin typeface="Segoe UI Semibold" panose="020B0702040204020203" pitchFamily="34" charset="0"/>
                <a:cs typeface="Segoe UI Semibold" panose="020B0702040204020203" pitchFamily="34" charset="0"/>
              </a:rPr>
              <a:t>động và AI thành một giải pháp thông minh và sáng tạo, giúp tiết kiệm đáng kể thời gian và chi phí </a:t>
            </a:r>
            <a:r>
              <a:rPr lang="vi-VN" smtClean="0">
                <a:latin typeface="Segoe UI Semibold" panose="020B0702040204020203" pitchFamily="34" charset="0"/>
                <a:cs typeface="Segoe UI Semibold" panose="020B0702040204020203" pitchFamily="34" charset="0"/>
              </a:rPr>
              <a:t>cho </a:t>
            </a:r>
            <a:r>
              <a:rPr lang="vi-VN">
                <a:latin typeface="Segoe UI Semibold" panose="020B0702040204020203" pitchFamily="34" charset="0"/>
                <a:cs typeface="Segoe UI Semibold" panose="020B0702040204020203" pitchFamily="34" charset="0"/>
              </a:rPr>
              <a:t>các nhà phân phối và lắp đặt. TiOC có thể xác định chính xác các rủi ro tiềm ẩn và cảnh báo hiệu quả những kẻ xâm nhập, bảo vệ hiệu quả sự an </a:t>
            </a:r>
            <a:r>
              <a:rPr lang="vi-VN" smtClean="0">
                <a:latin typeface="Segoe UI Semibold" panose="020B0702040204020203" pitchFamily="34" charset="0"/>
                <a:cs typeface="Segoe UI Semibold" panose="020B0702040204020203" pitchFamily="34" charset="0"/>
              </a:rPr>
              <a:t>toàn </a:t>
            </a:r>
            <a:r>
              <a:rPr lang="vi-VN">
                <a:latin typeface="Segoe UI Semibold" panose="020B0702040204020203" pitchFamily="34" charset="0"/>
                <a:cs typeface="Segoe UI Semibold" panose="020B0702040204020203" pitchFamily="34" charset="0"/>
              </a:rPr>
              <a:t>tính mạng và tài </a:t>
            </a:r>
            <a:r>
              <a:rPr lang="vi-VN" smtClean="0">
                <a:latin typeface="Segoe UI Semibold" panose="020B0702040204020203" pitchFamily="34" charset="0"/>
                <a:cs typeface="Segoe UI Semibold" panose="020B0702040204020203" pitchFamily="34" charset="0"/>
              </a:rPr>
              <a:t>sả</a:t>
            </a:r>
            <a:r>
              <a:rPr lang="en-US" smtClean="0">
                <a:latin typeface="Segoe UI Semibold" panose="020B0702040204020203" pitchFamily="34" charset="0"/>
                <a:cs typeface="Segoe UI Semibold" panose="020B0702040204020203" pitchFamily="34" charset="0"/>
              </a:rPr>
              <a:t>n </a:t>
            </a:r>
            <a:r>
              <a:rPr lang="en-US" err="1" smtClean="0">
                <a:latin typeface="Segoe UI Semibold" panose="020B0702040204020203" pitchFamily="34" charset="0"/>
                <a:cs typeface="Segoe UI Semibold" panose="020B0702040204020203" pitchFamily="34" charset="0"/>
              </a:rPr>
              <a:t>của</a:t>
            </a:r>
            <a:r>
              <a:rPr lang="en-US" smtClean="0">
                <a:latin typeface="Segoe UI Semibold" panose="020B0702040204020203" pitchFamily="34" charset="0"/>
                <a:cs typeface="Segoe UI Semibold" panose="020B0702040204020203" pitchFamily="34" charset="0"/>
              </a:rPr>
              <a:t> con </a:t>
            </a:r>
            <a:r>
              <a:rPr lang="en-US" err="1" smtClean="0">
                <a:latin typeface="Segoe UI Semibold" panose="020B0702040204020203" pitchFamily="34" charset="0"/>
                <a:cs typeface="Segoe UI Semibold" panose="020B0702040204020203" pitchFamily="34" charset="0"/>
              </a:rPr>
              <a:t>người</a:t>
            </a:r>
            <a:r>
              <a:rPr lang="en-US">
                <a:latin typeface="Segoe UI Semibold" panose="020B0702040204020203" pitchFamily="34" charset="0"/>
                <a:cs typeface="Segoe UI Semibold" panose="020B0702040204020203" pitchFamily="34" charset="0"/>
              </a:rPr>
              <a:t>.</a:t>
            </a:r>
            <a:endParaRPr lang="en-US" altLang="zh-CN" sz="1800">
              <a:latin typeface="Segoe UI Semibold" panose="020B0702040204020203" pitchFamily="34" charset="0"/>
              <a:ea typeface="微软雅黑" panose="020B0503020204020204" pitchFamily="34" charset="-122"/>
              <a:cs typeface="Segoe UI Semibold" panose="020B0702040204020203" pitchFamily="34" charset="0"/>
            </a:endParaRPr>
          </a:p>
        </p:txBody>
      </p:sp>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856857" y="102662"/>
            <a:ext cx="2235555" cy="513265"/>
          </a:xfrm>
          <a:prstGeom prst="rect">
            <a:avLst/>
          </a:prstGeom>
        </p:spPr>
      </p:pic>
      <p:sp>
        <p:nvSpPr>
          <p:cNvPr id="7" name="文本框 1"/>
          <p:cNvSpPr txBox="1"/>
          <p:nvPr/>
        </p:nvSpPr>
        <p:spPr>
          <a:xfrm>
            <a:off x="450537" y="154262"/>
            <a:ext cx="4092787" cy="923330"/>
          </a:xfrm>
          <a:prstGeom prst="rect">
            <a:avLst/>
          </a:prstGeom>
          <a:noFill/>
        </p:spPr>
        <p:txBody>
          <a:bodyPr wrap="none" rtlCol="0">
            <a:spAutoFit/>
          </a:bodyPr>
          <a:lstStyle/>
          <a:p>
            <a:r>
              <a:rPr lang="vi-VN" altLang="zh-CN" sz="5400" b="1" smtClean="0">
                <a:solidFill>
                  <a:srgbClr val="0176A3"/>
                </a:solidFill>
                <a:latin typeface="Segoe UI" panose="020B0502040204020203" pitchFamily="34" charset="0"/>
                <a:cs typeface="Segoe UI" panose="020B0502040204020203" pitchFamily="34" charset="0"/>
              </a:rPr>
              <a:t>HDCVI </a:t>
            </a:r>
            <a:r>
              <a:rPr lang="en-US" altLang="zh-CN" sz="5400" b="1" err="1" smtClean="0">
                <a:solidFill>
                  <a:srgbClr val="0176A3"/>
                </a:solidFill>
                <a:latin typeface="Segoe UI" panose="020B0502040204020203" pitchFamily="34" charset="0"/>
                <a:cs typeface="Segoe UI" panose="020B0502040204020203" pitchFamily="34" charset="0"/>
              </a:rPr>
              <a:t>TiOC</a:t>
            </a:r>
            <a:endParaRPr lang="zh-CN" altLang="en-US" sz="5400" b="1">
              <a:solidFill>
                <a:srgbClr val="0176A3"/>
              </a:solidFill>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42408867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360532" y="163581"/>
            <a:ext cx="8500881" cy="769441"/>
          </a:xfrm>
          <a:prstGeom prst="rect">
            <a:avLst/>
          </a:prstGeom>
          <a:noFill/>
        </p:spPr>
        <p:txBody>
          <a:bodyPr wrap="square" rtlCol="0">
            <a:spAutoFit/>
          </a:bodyPr>
          <a:lstStyle/>
          <a:p>
            <a:r>
              <a:rPr lang="vi-VN" altLang="zh-CN" sz="4400" b="1">
                <a:solidFill>
                  <a:srgbClr val="0176A3"/>
                </a:solidFill>
                <a:latin typeface="Segoe UI" panose="020B0502040204020203" pitchFamily="34" charset="0"/>
                <a:cs typeface="Segoe UI" panose="020B0502040204020203" pitchFamily="34" charset="0"/>
              </a:rPr>
              <a:t>HDCVI </a:t>
            </a:r>
            <a:r>
              <a:rPr lang="en-US" altLang="zh-CN" sz="4400" b="1" err="1" smtClean="0">
                <a:solidFill>
                  <a:srgbClr val="0176A3"/>
                </a:solidFill>
                <a:latin typeface="Segoe UI" panose="020B0502040204020203" pitchFamily="34" charset="0"/>
                <a:cs typeface="Segoe UI" panose="020B0502040204020203" pitchFamily="34" charset="0"/>
              </a:rPr>
              <a:t>TiOC</a:t>
            </a:r>
            <a:r>
              <a:rPr lang="vi-VN" altLang="zh-CN" sz="4400" b="1" smtClean="0">
                <a:solidFill>
                  <a:srgbClr val="0176A3"/>
                </a:solidFill>
                <a:latin typeface="Segoe UI" panose="020B0502040204020203" pitchFamily="34" charset="0"/>
                <a:cs typeface="Segoe UI" panose="020B0502040204020203" pitchFamily="34" charset="0"/>
              </a:rPr>
              <a:t> </a:t>
            </a:r>
            <a:r>
              <a:rPr lang="en-US" altLang="zh-CN" sz="4400" b="1" smtClean="0">
                <a:solidFill>
                  <a:srgbClr val="0176A3"/>
                </a:solidFill>
                <a:latin typeface="Segoe UI" panose="020B0502040204020203" pitchFamily="34" charset="0"/>
                <a:cs typeface="Segoe UI" panose="020B0502040204020203" pitchFamily="34" charset="0"/>
              </a:rPr>
              <a:t>– </a:t>
            </a:r>
            <a:r>
              <a:rPr lang="en-US" altLang="zh-CN" sz="3200" b="1" err="1" smtClean="0">
                <a:solidFill>
                  <a:srgbClr val="0176A3"/>
                </a:solidFill>
                <a:latin typeface="Segoe UI" panose="020B0502040204020203" pitchFamily="34" charset="0"/>
                <a:cs typeface="Segoe UI" panose="020B0502040204020203" pitchFamily="34" charset="0"/>
              </a:rPr>
              <a:t>Quy</a:t>
            </a:r>
            <a:r>
              <a:rPr lang="en-US" altLang="zh-CN" sz="3200" b="1" smtClean="0">
                <a:solidFill>
                  <a:srgbClr val="0176A3"/>
                </a:solidFill>
                <a:latin typeface="Segoe UI" panose="020B0502040204020203" pitchFamily="34" charset="0"/>
                <a:cs typeface="Segoe UI" panose="020B0502040204020203" pitchFamily="34" charset="0"/>
              </a:rPr>
              <a:t> </a:t>
            </a:r>
            <a:r>
              <a:rPr lang="en-US" altLang="zh-CN" sz="3200" b="1" err="1" smtClean="0">
                <a:solidFill>
                  <a:srgbClr val="0176A3"/>
                </a:solidFill>
                <a:latin typeface="Segoe UI" panose="020B0502040204020203" pitchFamily="34" charset="0"/>
                <a:cs typeface="Segoe UI" panose="020B0502040204020203" pitchFamily="34" charset="0"/>
              </a:rPr>
              <a:t>trình</a:t>
            </a:r>
            <a:r>
              <a:rPr lang="en-US" altLang="zh-CN" sz="3200" b="1" smtClean="0">
                <a:solidFill>
                  <a:srgbClr val="0176A3"/>
                </a:solidFill>
                <a:latin typeface="Segoe UI" panose="020B0502040204020203" pitchFamily="34" charset="0"/>
                <a:cs typeface="Segoe UI" panose="020B0502040204020203" pitchFamily="34" charset="0"/>
              </a:rPr>
              <a:t> </a:t>
            </a:r>
            <a:r>
              <a:rPr lang="en-US" altLang="zh-CN" sz="3200" b="1" err="1" smtClean="0">
                <a:solidFill>
                  <a:srgbClr val="0176A3"/>
                </a:solidFill>
                <a:latin typeface="Segoe UI" panose="020B0502040204020203" pitchFamily="34" charset="0"/>
                <a:cs typeface="Segoe UI" panose="020B0502040204020203" pitchFamily="34" charset="0"/>
              </a:rPr>
              <a:t>làm</a:t>
            </a:r>
            <a:r>
              <a:rPr lang="en-US" altLang="zh-CN" sz="3200" b="1" smtClean="0">
                <a:solidFill>
                  <a:srgbClr val="0176A3"/>
                </a:solidFill>
                <a:latin typeface="Segoe UI" panose="020B0502040204020203" pitchFamily="34" charset="0"/>
                <a:cs typeface="Segoe UI" panose="020B0502040204020203" pitchFamily="34" charset="0"/>
              </a:rPr>
              <a:t> </a:t>
            </a:r>
            <a:r>
              <a:rPr lang="en-US" altLang="zh-CN" sz="3200" b="1" err="1" smtClean="0">
                <a:solidFill>
                  <a:srgbClr val="0176A3"/>
                </a:solidFill>
                <a:latin typeface="Segoe UI" panose="020B0502040204020203" pitchFamily="34" charset="0"/>
                <a:cs typeface="Segoe UI" panose="020B0502040204020203" pitchFamily="34" charset="0"/>
              </a:rPr>
              <a:t>việc</a:t>
            </a:r>
            <a:endParaRPr lang="zh-CN" altLang="en-US" sz="4800" b="1">
              <a:solidFill>
                <a:srgbClr val="0176A3"/>
              </a:solidFill>
              <a:latin typeface="Segoe UI" panose="020B0502040204020203" pitchFamily="34" charset="0"/>
              <a:cs typeface="Segoe UI" panose="020B0502040204020203" pitchFamily="34" charset="0"/>
            </a:endParaRPr>
          </a:p>
        </p:txBody>
      </p:sp>
      <p:sp>
        <p:nvSpPr>
          <p:cNvPr id="8" name="文本框 7">
            <a:extLst>
              <a:ext uri="{FF2B5EF4-FFF2-40B4-BE49-F238E27FC236}">
                <a16:creationId xmlns:a16="http://schemas.microsoft.com/office/drawing/2014/main" id="{32488583-E028-4B16-925E-0910E14859E8}"/>
              </a:ext>
            </a:extLst>
          </p:cNvPr>
          <p:cNvSpPr txBox="1"/>
          <p:nvPr/>
        </p:nvSpPr>
        <p:spPr>
          <a:xfrm>
            <a:off x="360532" y="1474237"/>
            <a:ext cx="11240282" cy="1096775"/>
          </a:xfrm>
          <a:prstGeom prst="rect">
            <a:avLst/>
          </a:prstGeom>
        </p:spPr>
        <p:txBody>
          <a:bodyPr>
            <a:spAutoFit/>
          </a:bodyPr>
          <a:lstStyle>
            <a:defPPr>
              <a:defRPr lang="zh-CN"/>
            </a:defPPr>
            <a:lvl1pPr>
              <a:lnSpc>
                <a:spcPct val="125000"/>
              </a:lnSpc>
              <a:defRPr>
                <a:latin typeface="Segoe UI" panose="020B0502040204020203" pitchFamily="34" charset="0"/>
                <a:ea typeface="微软雅黑" panose="020B0503020204020204" pitchFamily="34" charset="-122"/>
                <a:cs typeface="Segoe UI" panose="020B0502040204020203" pitchFamily="34" charset="0"/>
              </a:defRPr>
            </a:lvl1pPr>
          </a:lstStyle>
          <a:p>
            <a:pPr marL="285750" indent="-285750">
              <a:buFont typeface="Arial" panose="020B0604020202020204" pitchFamily="34" charset="0"/>
              <a:buChar char="•"/>
            </a:pPr>
            <a:r>
              <a:rPr lang="vi-VN"/>
              <a:t>Bảo vệ chu vi / SMD Plus xác định chính xác sự xâm </a:t>
            </a:r>
            <a:r>
              <a:rPr lang="vi-VN" smtClean="0"/>
              <a:t>nhập</a:t>
            </a:r>
            <a:endParaRPr lang="en-US" smtClean="0"/>
          </a:p>
          <a:p>
            <a:pPr marL="285750" indent="-285750">
              <a:buFont typeface="Arial" panose="020B0604020202020204" pitchFamily="34" charset="0"/>
              <a:buChar char="•"/>
            </a:pPr>
            <a:r>
              <a:rPr lang="vi-VN" smtClean="0"/>
              <a:t>Chủ </a:t>
            </a:r>
            <a:r>
              <a:rPr lang="vi-VN"/>
              <a:t>động cảnh báo kẻ gian bằng đèn </a:t>
            </a:r>
            <a:r>
              <a:rPr lang="vi-VN" smtClean="0"/>
              <a:t>và loa màu </a:t>
            </a:r>
            <a:r>
              <a:rPr lang="vi-VN"/>
              <a:t>xanh </a:t>
            </a:r>
            <a:r>
              <a:rPr lang="vi-VN" smtClean="0"/>
              <a:t>đỏ</a:t>
            </a:r>
            <a:r>
              <a:rPr lang="vi-VN"/>
              <a:t> và loa</a:t>
            </a:r>
            <a:r>
              <a:rPr lang="vi-VN" smtClean="0"/>
              <a:t>.</a:t>
            </a:r>
            <a:endParaRPr lang="en-US" smtClean="0"/>
          </a:p>
          <a:p>
            <a:pPr marL="285750" indent="-285750">
              <a:buFont typeface="Arial" panose="020B0604020202020204" pitchFamily="34" charset="0"/>
              <a:buChar char="•"/>
            </a:pPr>
            <a:r>
              <a:rPr lang="vi-VN" smtClean="0"/>
              <a:t>Người </a:t>
            </a:r>
            <a:r>
              <a:rPr lang="vi-VN"/>
              <a:t>dùng có thể xác minh báo động bằng video độ nét cao. </a:t>
            </a:r>
            <a:endParaRPr lang="en-US" altLang="zh-CN"/>
          </a:p>
        </p:txBody>
      </p:sp>
      <p:grpSp>
        <p:nvGrpSpPr>
          <p:cNvPr id="415" name="组合 414"/>
          <p:cNvGrpSpPr/>
          <p:nvPr/>
        </p:nvGrpSpPr>
        <p:grpSpPr>
          <a:xfrm>
            <a:off x="849254" y="3118690"/>
            <a:ext cx="3190005" cy="2190647"/>
            <a:chOff x="1435373" y="2320978"/>
            <a:chExt cx="4573303" cy="3140588"/>
          </a:xfrm>
        </p:grpSpPr>
        <p:grpSp>
          <p:nvGrpSpPr>
            <p:cNvPr id="416" name="8b472311-b5c1-424a-a09c-443d8771c31b" descr="本素材由iSlide™ 提供&#10;iSlide™尊重知识产权并注重保护用户享有的各项权利。郑重提醒您：&#10;iSlide™插件中提供的任何信息内容的所有权、知识产权归其原始权利人或权利受让人所有，您免费/购买获得的是信息内容的使用权，并受下述条款的约束；&#10;1. 您仅可以个人非商业用途使用该等信息内容，不可将信息内容的全部或部分用于出售，或以出租、出借、转让、分销、发布等其他任何方式供他人使用；&#10;2. 禁止在接入互联网或移动互联网的任何网站、平台、应用或程序上以任何方式为他人提供iSlide™插件资源内容的下载。&#10;The resource is supplied by iSlide™.&#10;iSlide™ respects all intellectual property rights and protects all the rights its users acquired.Solemnly remind you:&#10;The ownership and intellectual property of the resources supplied in iSlide Add-in belongs to its owner or the assignee of this ownership.you only acquired the usage of the resources supplied in iSlide Add-in, as well as respected the following restrain terms:&#10;1.You are only allowed to use such resource for personal and non-commercial aim, not allowed to use such resource or part of it for the sale; or rent, lend, transfer to others; or distribution or release it in any way.&#10;2.You are not permitted to provide the resource of iSlide Add-in in any website, platform, application access to the Internet or mobile Internet." title="iSlide™ 版权声明  COPYRIGHT NOTICE"/>
            <p:cNvGrpSpPr>
              <a:grpSpLocks noChangeAspect="1"/>
            </p:cNvGrpSpPr>
            <p:nvPr>
              <p:custDataLst>
                <p:tags r:id="rId3"/>
              </p:custDataLst>
            </p:nvPr>
          </p:nvGrpSpPr>
          <p:grpSpPr>
            <a:xfrm>
              <a:off x="1435373" y="2320978"/>
              <a:ext cx="4573303" cy="3140588"/>
              <a:chOff x="3325814" y="1984375"/>
              <a:chExt cx="5356225" cy="3678238"/>
            </a:xfrm>
          </p:grpSpPr>
          <p:sp>
            <p:nvSpPr>
              <p:cNvPr id="442" name="îS1iḍê">
                <a:extLst>
                  <a:ext uri="{FF2B5EF4-FFF2-40B4-BE49-F238E27FC236}">
                    <a16:creationId xmlns:a16="http://schemas.microsoft.com/office/drawing/2014/main" id="{83D2CA84-7EBC-4BAB-ACE4-3142276372DD}"/>
                  </a:ext>
                </a:extLst>
              </p:cNvPr>
              <p:cNvSpPr/>
              <p:nvPr/>
            </p:nvSpPr>
            <p:spPr bwMode="auto">
              <a:xfrm>
                <a:off x="3781426" y="4062413"/>
                <a:ext cx="111125" cy="827088"/>
              </a:xfrm>
              <a:custGeom>
                <a:avLst/>
                <a:gdLst>
                  <a:gd name="T0" fmla="*/ 70 w 70"/>
                  <a:gd name="T1" fmla="*/ 521 h 521"/>
                  <a:gd name="T2" fmla="*/ 0 w 70"/>
                  <a:gd name="T3" fmla="*/ 521 h 521"/>
                  <a:gd name="T4" fmla="*/ 35 w 70"/>
                  <a:gd name="T5" fmla="*/ 0 h 521"/>
                  <a:gd name="T6" fmla="*/ 70 w 70"/>
                  <a:gd name="T7" fmla="*/ 521 h 521"/>
                </a:gdLst>
                <a:ahLst/>
                <a:cxnLst>
                  <a:cxn ang="0">
                    <a:pos x="T0" y="T1"/>
                  </a:cxn>
                  <a:cxn ang="0">
                    <a:pos x="T2" y="T3"/>
                  </a:cxn>
                  <a:cxn ang="0">
                    <a:pos x="T4" y="T5"/>
                  </a:cxn>
                  <a:cxn ang="0">
                    <a:pos x="T6" y="T7"/>
                  </a:cxn>
                </a:cxnLst>
                <a:rect l="0" t="0" r="r" b="b"/>
                <a:pathLst>
                  <a:path w="70" h="521">
                    <a:moveTo>
                      <a:pt x="70" y="521"/>
                    </a:moveTo>
                    <a:lnTo>
                      <a:pt x="0" y="521"/>
                    </a:lnTo>
                    <a:lnTo>
                      <a:pt x="35" y="0"/>
                    </a:lnTo>
                    <a:lnTo>
                      <a:pt x="70" y="521"/>
                    </a:lnTo>
                    <a:close/>
                  </a:path>
                </a:pathLst>
              </a:custGeom>
              <a:solidFill>
                <a:srgbClr val="96521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443" name="ïSḻiḍè">
                <a:extLst>
                  <a:ext uri="{FF2B5EF4-FFF2-40B4-BE49-F238E27FC236}">
                    <a16:creationId xmlns:a16="http://schemas.microsoft.com/office/drawing/2014/main" id="{99A10D28-96ED-4C25-9663-FDCF0450C267}"/>
                  </a:ext>
                </a:extLst>
              </p:cNvPr>
              <p:cNvSpPr/>
              <p:nvPr/>
            </p:nvSpPr>
            <p:spPr bwMode="auto">
              <a:xfrm>
                <a:off x="3609976" y="3732213"/>
                <a:ext cx="455613" cy="912813"/>
              </a:xfrm>
              <a:custGeom>
                <a:avLst/>
                <a:gdLst>
                  <a:gd name="T0" fmla="*/ 138 w 138"/>
                  <a:gd name="T1" fmla="*/ 142 h 277"/>
                  <a:gd name="T2" fmla="*/ 128 w 138"/>
                  <a:gd name="T3" fmla="*/ 123 h 277"/>
                  <a:gd name="T4" fmla="*/ 138 w 138"/>
                  <a:gd name="T5" fmla="*/ 105 h 277"/>
                  <a:gd name="T6" fmla="*/ 122 w 138"/>
                  <a:gd name="T7" fmla="*/ 83 h 277"/>
                  <a:gd name="T8" fmla="*/ 125 w 138"/>
                  <a:gd name="T9" fmla="*/ 72 h 277"/>
                  <a:gd name="T10" fmla="*/ 108 w 138"/>
                  <a:gd name="T11" fmla="*/ 50 h 277"/>
                  <a:gd name="T12" fmla="*/ 109 w 138"/>
                  <a:gd name="T13" fmla="*/ 43 h 277"/>
                  <a:gd name="T14" fmla="*/ 89 w 138"/>
                  <a:gd name="T15" fmla="*/ 20 h 277"/>
                  <a:gd name="T16" fmla="*/ 66 w 138"/>
                  <a:gd name="T17" fmla="*/ 0 h 277"/>
                  <a:gd name="T18" fmla="*/ 44 w 138"/>
                  <a:gd name="T19" fmla="*/ 21 h 277"/>
                  <a:gd name="T20" fmla="*/ 23 w 138"/>
                  <a:gd name="T21" fmla="*/ 43 h 277"/>
                  <a:gd name="T22" fmla="*/ 28 w 138"/>
                  <a:gd name="T23" fmla="*/ 57 h 277"/>
                  <a:gd name="T24" fmla="*/ 28 w 138"/>
                  <a:gd name="T25" fmla="*/ 57 h 277"/>
                  <a:gd name="T26" fmla="*/ 5 w 138"/>
                  <a:gd name="T27" fmla="*/ 80 h 277"/>
                  <a:gd name="T28" fmla="*/ 15 w 138"/>
                  <a:gd name="T29" fmla="*/ 98 h 277"/>
                  <a:gd name="T30" fmla="*/ 0 w 138"/>
                  <a:gd name="T31" fmla="*/ 119 h 277"/>
                  <a:gd name="T32" fmla="*/ 9 w 138"/>
                  <a:gd name="T33" fmla="*/ 137 h 277"/>
                  <a:gd name="T34" fmla="*/ 0 w 138"/>
                  <a:gd name="T35" fmla="*/ 155 h 277"/>
                  <a:gd name="T36" fmla="*/ 7 w 138"/>
                  <a:gd name="T37" fmla="*/ 172 h 277"/>
                  <a:gd name="T38" fmla="*/ 0 w 138"/>
                  <a:gd name="T39" fmla="*/ 188 h 277"/>
                  <a:gd name="T40" fmla="*/ 6 w 138"/>
                  <a:gd name="T41" fmla="*/ 203 h 277"/>
                  <a:gd name="T42" fmla="*/ 0 w 138"/>
                  <a:gd name="T43" fmla="*/ 218 h 277"/>
                  <a:gd name="T44" fmla="*/ 18 w 138"/>
                  <a:gd name="T45" fmla="*/ 240 h 277"/>
                  <a:gd name="T46" fmla="*/ 17 w 138"/>
                  <a:gd name="T47" fmla="*/ 245 h 277"/>
                  <a:gd name="T48" fmla="*/ 40 w 138"/>
                  <a:gd name="T49" fmla="*/ 267 h 277"/>
                  <a:gd name="T50" fmla="*/ 50 w 138"/>
                  <a:gd name="T51" fmla="*/ 265 h 277"/>
                  <a:gd name="T52" fmla="*/ 70 w 138"/>
                  <a:gd name="T53" fmla="*/ 277 h 277"/>
                  <a:gd name="T54" fmla="*/ 92 w 138"/>
                  <a:gd name="T55" fmla="*/ 262 h 277"/>
                  <a:gd name="T56" fmla="*/ 99 w 138"/>
                  <a:gd name="T57" fmla="*/ 263 h 277"/>
                  <a:gd name="T58" fmla="*/ 122 w 138"/>
                  <a:gd name="T59" fmla="*/ 240 h 277"/>
                  <a:gd name="T60" fmla="*/ 120 w 138"/>
                  <a:gd name="T61" fmla="*/ 233 h 277"/>
                  <a:gd name="T62" fmla="*/ 138 w 138"/>
                  <a:gd name="T63" fmla="*/ 211 h 277"/>
                  <a:gd name="T64" fmla="*/ 130 w 138"/>
                  <a:gd name="T65" fmla="*/ 194 h 277"/>
                  <a:gd name="T66" fmla="*/ 138 w 138"/>
                  <a:gd name="T67" fmla="*/ 176 h 277"/>
                  <a:gd name="T68" fmla="*/ 130 w 138"/>
                  <a:gd name="T69" fmla="*/ 159 h 277"/>
                  <a:gd name="T70" fmla="*/ 138 w 138"/>
                  <a:gd name="T71" fmla="*/ 142 h 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38" h="277">
                    <a:moveTo>
                      <a:pt x="138" y="142"/>
                    </a:moveTo>
                    <a:cubicBezTo>
                      <a:pt x="138" y="134"/>
                      <a:pt x="134" y="127"/>
                      <a:pt x="128" y="123"/>
                    </a:cubicBezTo>
                    <a:cubicBezTo>
                      <a:pt x="134" y="119"/>
                      <a:pt x="138" y="112"/>
                      <a:pt x="138" y="105"/>
                    </a:cubicBezTo>
                    <a:cubicBezTo>
                      <a:pt x="138" y="94"/>
                      <a:pt x="131" y="86"/>
                      <a:pt x="122" y="83"/>
                    </a:cubicBezTo>
                    <a:cubicBezTo>
                      <a:pt x="124" y="80"/>
                      <a:pt x="125" y="76"/>
                      <a:pt x="125" y="72"/>
                    </a:cubicBezTo>
                    <a:cubicBezTo>
                      <a:pt x="125" y="61"/>
                      <a:pt x="118" y="52"/>
                      <a:pt x="108" y="50"/>
                    </a:cubicBezTo>
                    <a:cubicBezTo>
                      <a:pt x="109" y="47"/>
                      <a:pt x="109" y="45"/>
                      <a:pt x="109" y="43"/>
                    </a:cubicBezTo>
                    <a:cubicBezTo>
                      <a:pt x="109" y="31"/>
                      <a:pt x="100" y="21"/>
                      <a:pt x="89" y="20"/>
                    </a:cubicBezTo>
                    <a:cubicBezTo>
                      <a:pt x="88" y="9"/>
                      <a:pt x="78" y="0"/>
                      <a:pt x="66" y="0"/>
                    </a:cubicBezTo>
                    <a:cubicBezTo>
                      <a:pt x="55" y="0"/>
                      <a:pt x="45" y="9"/>
                      <a:pt x="44" y="21"/>
                    </a:cubicBezTo>
                    <a:cubicBezTo>
                      <a:pt x="32" y="22"/>
                      <a:pt x="23" y="31"/>
                      <a:pt x="23" y="43"/>
                    </a:cubicBezTo>
                    <a:cubicBezTo>
                      <a:pt x="23" y="48"/>
                      <a:pt x="25" y="53"/>
                      <a:pt x="28" y="57"/>
                    </a:cubicBezTo>
                    <a:cubicBezTo>
                      <a:pt x="28" y="57"/>
                      <a:pt x="28" y="57"/>
                      <a:pt x="28" y="57"/>
                    </a:cubicBezTo>
                    <a:cubicBezTo>
                      <a:pt x="15" y="57"/>
                      <a:pt x="5" y="67"/>
                      <a:pt x="5" y="80"/>
                    </a:cubicBezTo>
                    <a:cubicBezTo>
                      <a:pt x="5" y="87"/>
                      <a:pt x="9" y="94"/>
                      <a:pt x="15" y="98"/>
                    </a:cubicBezTo>
                    <a:cubicBezTo>
                      <a:pt x="6" y="101"/>
                      <a:pt x="0" y="109"/>
                      <a:pt x="0" y="119"/>
                    </a:cubicBezTo>
                    <a:cubicBezTo>
                      <a:pt x="0" y="126"/>
                      <a:pt x="4" y="133"/>
                      <a:pt x="9" y="137"/>
                    </a:cubicBezTo>
                    <a:cubicBezTo>
                      <a:pt x="4" y="141"/>
                      <a:pt x="0" y="148"/>
                      <a:pt x="0" y="155"/>
                    </a:cubicBezTo>
                    <a:cubicBezTo>
                      <a:pt x="0" y="162"/>
                      <a:pt x="3" y="168"/>
                      <a:pt x="7" y="172"/>
                    </a:cubicBezTo>
                    <a:cubicBezTo>
                      <a:pt x="3" y="176"/>
                      <a:pt x="0" y="182"/>
                      <a:pt x="0" y="188"/>
                    </a:cubicBezTo>
                    <a:cubicBezTo>
                      <a:pt x="0" y="194"/>
                      <a:pt x="2" y="199"/>
                      <a:pt x="6" y="203"/>
                    </a:cubicBezTo>
                    <a:cubicBezTo>
                      <a:pt x="2" y="207"/>
                      <a:pt x="0" y="212"/>
                      <a:pt x="0" y="218"/>
                    </a:cubicBezTo>
                    <a:cubicBezTo>
                      <a:pt x="0" y="229"/>
                      <a:pt x="8" y="237"/>
                      <a:pt x="18" y="240"/>
                    </a:cubicBezTo>
                    <a:cubicBezTo>
                      <a:pt x="17" y="241"/>
                      <a:pt x="17" y="243"/>
                      <a:pt x="17" y="245"/>
                    </a:cubicBezTo>
                    <a:cubicBezTo>
                      <a:pt x="17" y="257"/>
                      <a:pt x="27" y="267"/>
                      <a:pt x="40" y="267"/>
                    </a:cubicBezTo>
                    <a:cubicBezTo>
                      <a:pt x="43" y="267"/>
                      <a:pt x="47" y="267"/>
                      <a:pt x="50" y="265"/>
                    </a:cubicBezTo>
                    <a:cubicBezTo>
                      <a:pt x="54" y="272"/>
                      <a:pt x="61" y="277"/>
                      <a:pt x="70" y="277"/>
                    </a:cubicBezTo>
                    <a:cubicBezTo>
                      <a:pt x="80" y="277"/>
                      <a:pt x="89" y="271"/>
                      <a:pt x="92" y="262"/>
                    </a:cubicBezTo>
                    <a:cubicBezTo>
                      <a:pt x="94" y="263"/>
                      <a:pt x="96" y="263"/>
                      <a:pt x="99" y="263"/>
                    </a:cubicBezTo>
                    <a:cubicBezTo>
                      <a:pt x="112" y="263"/>
                      <a:pt x="122" y="253"/>
                      <a:pt x="122" y="240"/>
                    </a:cubicBezTo>
                    <a:cubicBezTo>
                      <a:pt x="122" y="238"/>
                      <a:pt x="121" y="235"/>
                      <a:pt x="120" y="233"/>
                    </a:cubicBezTo>
                    <a:cubicBezTo>
                      <a:pt x="130" y="231"/>
                      <a:pt x="138" y="222"/>
                      <a:pt x="138" y="211"/>
                    </a:cubicBezTo>
                    <a:cubicBezTo>
                      <a:pt x="138" y="204"/>
                      <a:pt x="135" y="198"/>
                      <a:pt x="130" y="194"/>
                    </a:cubicBezTo>
                    <a:cubicBezTo>
                      <a:pt x="135" y="190"/>
                      <a:pt x="138" y="183"/>
                      <a:pt x="138" y="176"/>
                    </a:cubicBezTo>
                    <a:cubicBezTo>
                      <a:pt x="138" y="169"/>
                      <a:pt x="135" y="163"/>
                      <a:pt x="130" y="159"/>
                    </a:cubicBezTo>
                    <a:cubicBezTo>
                      <a:pt x="135" y="155"/>
                      <a:pt x="138" y="149"/>
                      <a:pt x="138" y="142"/>
                    </a:cubicBezTo>
                    <a:close/>
                  </a:path>
                </a:pathLst>
              </a:custGeom>
              <a:solidFill>
                <a:srgbClr val="9AA83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444" name="iṧḻïḋè">
                <a:extLst>
                  <a:ext uri="{FF2B5EF4-FFF2-40B4-BE49-F238E27FC236}">
                    <a16:creationId xmlns:a16="http://schemas.microsoft.com/office/drawing/2014/main" id="{77A9BC6D-EF89-41B7-B4EB-817C8158EB2F}"/>
                  </a:ext>
                </a:extLst>
              </p:cNvPr>
              <p:cNvSpPr/>
              <p:nvPr/>
            </p:nvSpPr>
            <p:spPr bwMode="auto">
              <a:xfrm>
                <a:off x="3579813" y="4659313"/>
                <a:ext cx="765175" cy="239713"/>
              </a:xfrm>
              <a:custGeom>
                <a:avLst/>
                <a:gdLst>
                  <a:gd name="T0" fmla="*/ 219 w 232"/>
                  <a:gd name="T1" fmla="*/ 64 h 73"/>
                  <a:gd name="T2" fmla="*/ 220 w 232"/>
                  <a:gd name="T3" fmla="*/ 59 h 73"/>
                  <a:gd name="T4" fmla="*/ 210 w 232"/>
                  <a:gd name="T5" fmla="*/ 49 h 73"/>
                  <a:gd name="T6" fmla="*/ 210 w 232"/>
                  <a:gd name="T7" fmla="*/ 49 h 73"/>
                  <a:gd name="T8" fmla="*/ 210 w 232"/>
                  <a:gd name="T9" fmla="*/ 48 h 73"/>
                  <a:gd name="T10" fmla="*/ 198 w 232"/>
                  <a:gd name="T11" fmla="*/ 37 h 73"/>
                  <a:gd name="T12" fmla="*/ 197 w 232"/>
                  <a:gd name="T13" fmla="*/ 37 h 73"/>
                  <a:gd name="T14" fmla="*/ 184 w 232"/>
                  <a:gd name="T15" fmla="*/ 26 h 73"/>
                  <a:gd name="T16" fmla="*/ 173 w 232"/>
                  <a:gd name="T17" fmla="*/ 33 h 73"/>
                  <a:gd name="T18" fmla="*/ 163 w 232"/>
                  <a:gd name="T19" fmla="*/ 28 h 73"/>
                  <a:gd name="T20" fmla="*/ 158 w 232"/>
                  <a:gd name="T21" fmla="*/ 29 h 73"/>
                  <a:gd name="T22" fmla="*/ 158 w 232"/>
                  <a:gd name="T23" fmla="*/ 28 h 73"/>
                  <a:gd name="T24" fmla="*/ 147 w 232"/>
                  <a:gd name="T25" fmla="*/ 17 h 73"/>
                  <a:gd name="T26" fmla="*/ 143 w 232"/>
                  <a:gd name="T27" fmla="*/ 18 h 73"/>
                  <a:gd name="T28" fmla="*/ 143 w 232"/>
                  <a:gd name="T29" fmla="*/ 16 h 73"/>
                  <a:gd name="T30" fmla="*/ 131 w 232"/>
                  <a:gd name="T31" fmla="*/ 5 h 73"/>
                  <a:gd name="T32" fmla="*/ 127 w 232"/>
                  <a:gd name="T33" fmla="*/ 6 h 73"/>
                  <a:gd name="T34" fmla="*/ 116 w 232"/>
                  <a:gd name="T35" fmla="*/ 0 h 73"/>
                  <a:gd name="T36" fmla="*/ 105 w 232"/>
                  <a:gd name="T37" fmla="*/ 6 h 73"/>
                  <a:gd name="T38" fmla="*/ 101 w 232"/>
                  <a:gd name="T39" fmla="*/ 5 h 73"/>
                  <a:gd name="T40" fmla="*/ 89 w 232"/>
                  <a:gd name="T41" fmla="*/ 16 h 73"/>
                  <a:gd name="T42" fmla="*/ 89 w 232"/>
                  <a:gd name="T43" fmla="*/ 18 h 73"/>
                  <a:gd name="T44" fmla="*/ 85 w 232"/>
                  <a:gd name="T45" fmla="*/ 17 h 73"/>
                  <a:gd name="T46" fmla="*/ 74 w 232"/>
                  <a:gd name="T47" fmla="*/ 28 h 73"/>
                  <a:gd name="T48" fmla="*/ 74 w 232"/>
                  <a:gd name="T49" fmla="*/ 29 h 73"/>
                  <a:gd name="T50" fmla="*/ 69 w 232"/>
                  <a:gd name="T51" fmla="*/ 28 h 73"/>
                  <a:gd name="T52" fmla="*/ 59 w 232"/>
                  <a:gd name="T53" fmla="*/ 33 h 73"/>
                  <a:gd name="T54" fmla="*/ 48 w 232"/>
                  <a:gd name="T55" fmla="*/ 26 h 73"/>
                  <a:gd name="T56" fmla="*/ 35 w 232"/>
                  <a:gd name="T57" fmla="*/ 37 h 73"/>
                  <a:gd name="T58" fmla="*/ 33 w 232"/>
                  <a:gd name="T59" fmla="*/ 37 h 73"/>
                  <a:gd name="T60" fmla="*/ 22 w 232"/>
                  <a:gd name="T61" fmla="*/ 48 h 73"/>
                  <a:gd name="T62" fmla="*/ 22 w 232"/>
                  <a:gd name="T63" fmla="*/ 49 h 73"/>
                  <a:gd name="T64" fmla="*/ 22 w 232"/>
                  <a:gd name="T65" fmla="*/ 49 h 73"/>
                  <a:gd name="T66" fmla="*/ 12 w 232"/>
                  <a:gd name="T67" fmla="*/ 59 h 73"/>
                  <a:gd name="T68" fmla="*/ 13 w 232"/>
                  <a:gd name="T69" fmla="*/ 64 h 73"/>
                  <a:gd name="T70" fmla="*/ 0 w 232"/>
                  <a:gd name="T71" fmla="*/ 73 h 73"/>
                  <a:gd name="T72" fmla="*/ 99 w 232"/>
                  <a:gd name="T73" fmla="*/ 73 h 73"/>
                  <a:gd name="T74" fmla="*/ 132 w 232"/>
                  <a:gd name="T75" fmla="*/ 73 h 73"/>
                  <a:gd name="T76" fmla="*/ 232 w 232"/>
                  <a:gd name="T77" fmla="*/ 73 h 73"/>
                  <a:gd name="T78" fmla="*/ 219 w 232"/>
                  <a:gd name="T79" fmla="*/ 64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32" h="73">
                    <a:moveTo>
                      <a:pt x="219" y="64"/>
                    </a:moveTo>
                    <a:cubicBezTo>
                      <a:pt x="220" y="63"/>
                      <a:pt x="220" y="61"/>
                      <a:pt x="220" y="59"/>
                    </a:cubicBezTo>
                    <a:cubicBezTo>
                      <a:pt x="220" y="53"/>
                      <a:pt x="215" y="49"/>
                      <a:pt x="210" y="49"/>
                    </a:cubicBezTo>
                    <a:cubicBezTo>
                      <a:pt x="210" y="49"/>
                      <a:pt x="210" y="49"/>
                      <a:pt x="210" y="49"/>
                    </a:cubicBezTo>
                    <a:cubicBezTo>
                      <a:pt x="210" y="48"/>
                      <a:pt x="210" y="48"/>
                      <a:pt x="210" y="48"/>
                    </a:cubicBezTo>
                    <a:cubicBezTo>
                      <a:pt x="210" y="42"/>
                      <a:pt x="205" y="37"/>
                      <a:pt x="198" y="37"/>
                    </a:cubicBezTo>
                    <a:cubicBezTo>
                      <a:pt x="198" y="37"/>
                      <a:pt x="197" y="37"/>
                      <a:pt x="197" y="37"/>
                    </a:cubicBezTo>
                    <a:cubicBezTo>
                      <a:pt x="196" y="31"/>
                      <a:pt x="190" y="26"/>
                      <a:pt x="184" y="26"/>
                    </a:cubicBezTo>
                    <a:cubicBezTo>
                      <a:pt x="179" y="26"/>
                      <a:pt x="175" y="29"/>
                      <a:pt x="173" y="33"/>
                    </a:cubicBezTo>
                    <a:cubicBezTo>
                      <a:pt x="170" y="30"/>
                      <a:pt x="167" y="28"/>
                      <a:pt x="163" y="28"/>
                    </a:cubicBezTo>
                    <a:cubicBezTo>
                      <a:pt x="161" y="28"/>
                      <a:pt x="160" y="29"/>
                      <a:pt x="158" y="29"/>
                    </a:cubicBezTo>
                    <a:cubicBezTo>
                      <a:pt x="158" y="28"/>
                      <a:pt x="158" y="28"/>
                      <a:pt x="158" y="28"/>
                    </a:cubicBezTo>
                    <a:cubicBezTo>
                      <a:pt x="158" y="22"/>
                      <a:pt x="153" y="17"/>
                      <a:pt x="147" y="17"/>
                    </a:cubicBezTo>
                    <a:cubicBezTo>
                      <a:pt x="145" y="17"/>
                      <a:pt x="144" y="17"/>
                      <a:pt x="143" y="18"/>
                    </a:cubicBezTo>
                    <a:cubicBezTo>
                      <a:pt x="143" y="17"/>
                      <a:pt x="143" y="17"/>
                      <a:pt x="143" y="16"/>
                    </a:cubicBezTo>
                    <a:cubicBezTo>
                      <a:pt x="143" y="10"/>
                      <a:pt x="138" y="5"/>
                      <a:pt x="131" y="5"/>
                    </a:cubicBezTo>
                    <a:cubicBezTo>
                      <a:pt x="130" y="5"/>
                      <a:pt x="128" y="5"/>
                      <a:pt x="127" y="6"/>
                    </a:cubicBezTo>
                    <a:cubicBezTo>
                      <a:pt x="125" y="2"/>
                      <a:pt x="121" y="0"/>
                      <a:pt x="116" y="0"/>
                    </a:cubicBezTo>
                    <a:cubicBezTo>
                      <a:pt x="111" y="0"/>
                      <a:pt x="107" y="2"/>
                      <a:pt x="105" y="6"/>
                    </a:cubicBezTo>
                    <a:cubicBezTo>
                      <a:pt x="104" y="5"/>
                      <a:pt x="102" y="5"/>
                      <a:pt x="101" y="5"/>
                    </a:cubicBezTo>
                    <a:cubicBezTo>
                      <a:pt x="94" y="5"/>
                      <a:pt x="89" y="10"/>
                      <a:pt x="89" y="16"/>
                    </a:cubicBezTo>
                    <a:cubicBezTo>
                      <a:pt x="89" y="17"/>
                      <a:pt x="89" y="17"/>
                      <a:pt x="89" y="18"/>
                    </a:cubicBezTo>
                    <a:cubicBezTo>
                      <a:pt x="88" y="17"/>
                      <a:pt x="87" y="17"/>
                      <a:pt x="85" y="17"/>
                    </a:cubicBezTo>
                    <a:cubicBezTo>
                      <a:pt x="79" y="17"/>
                      <a:pt x="74" y="22"/>
                      <a:pt x="74" y="28"/>
                    </a:cubicBezTo>
                    <a:cubicBezTo>
                      <a:pt x="74" y="29"/>
                      <a:pt x="74" y="29"/>
                      <a:pt x="74" y="29"/>
                    </a:cubicBezTo>
                    <a:cubicBezTo>
                      <a:pt x="72" y="29"/>
                      <a:pt x="71" y="28"/>
                      <a:pt x="69" y="28"/>
                    </a:cubicBezTo>
                    <a:cubicBezTo>
                      <a:pt x="65" y="28"/>
                      <a:pt x="62" y="30"/>
                      <a:pt x="59" y="33"/>
                    </a:cubicBezTo>
                    <a:cubicBezTo>
                      <a:pt x="57" y="29"/>
                      <a:pt x="53" y="26"/>
                      <a:pt x="48" y="26"/>
                    </a:cubicBezTo>
                    <a:cubicBezTo>
                      <a:pt x="42" y="26"/>
                      <a:pt x="36" y="31"/>
                      <a:pt x="35" y="37"/>
                    </a:cubicBezTo>
                    <a:cubicBezTo>
                      <a:pt x="35" y="37"/>
                      <a:pt x="34" y="37"/>
                      <a:pt x="33" y="37"/>
                    </a:cubicBezTo>
                    <a:cubicBezTo>
                      <a:pt x="27" y="37"/>
                      <a:pt x="22" y="42"/>
                      <a:pt x="22" y="48"/>
                    </a:cubicBezTo>
                    <a:cubicBezTo>
                      <a:pt x="22" y="49"/>
                      <a:pt x="22" y="49"/>
                      <a:pt x="22" y="49"/>
                    </a:cubicBezTo>
                    <a:cubicBezTo>
                      <a:pt x="22" y="49"/>
                      <a:pt x="22" y="49"/>
                      <a:pt x="22" y="49"/>
                    </a:cubicBezTo>
                    <a:cubicBezTo>
                      <a:pt x="17" y="49"/>
                      <a:pt x="12" y="53"/>
                      <a:pt x="12" y="59"/>
                    </a:cubicBezTo>
                    <a:cubicBezTo>
                      <a:pt x="12" y="61"/>
                      <a:pt x="12" y="63"/>
                      <a:pt x="13" y="64"/>
                    </a:cubicBezTo>
                    <a:cubicBezTo>
                      <a:pt x="0" y="73"/>
                      <a:pt x="0" y="73"/>
                      <a:pt x="0" y="73"/>
                    </a:cubicBezTo>
                    <a:cubicBezTo>
                      <a:pt x="99" y="73"/>
                      <a:pt x="99" y="73"/>
                      <a:pt x="99" y="73"/>
                    </a:cubicBezTo>
                    <a:cubicBezTo>
                      <a:pt x="132" y="73"/>
                      <a:pt x="132" y="73"/>
                      <a:pt x="132" y="73"/>
                    </a:cubicBezTo>
                    <a:cubicBezTo>
                      <a:pt x="232" y="73"/>
                      <a:pt x="232" y="73"/>
                      <a:pt x="232" y="73"/>
                    </a:cubicBezTo>
                    <a:cubicBezTo>
                      <a:pt x="219" y="64"/>
                      <a:pt x="219" y="64"/>
                      <a:pt x="219" y="64"/>
                    </a:cubicBezTo>
                  </a:path>
                </a:pathLst>
              </a:custGeom>
              <a:solidFill>
                <a:srgbClr val="BBC854"/>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445" name="îŝľíḍê">
                <a:extLst>
                  <a:ext uri="{FF2B5EF4-FFF2-40B4-BE49-F238E27FC236}">
                    <a16:creationId xmlns:a16="http://schemas.microsoft.com/office/drawing/2014/main" id="{D2A201AC-AC5A-49F0-8CD0-C8F1CF2FABF0}"/>
                  </a:ext>
                </a:extLst>
              </p:cNvPr>
              <p:cNvSpPr/>
              <p:nvPr/>
            </p:nvSpPr>
            <p:spPr bwMode="auto">
              <a:xfrm>
                <a:off x="8156576" y="4005263"/>
                <a:ext cx="119063" cy="884238"/>
              </a:xfrm>
              <a:custGeom>
                <a:avLst/>
                <a:gdLst>
                  <a:gd name="T0" fmla="*/ 75 w 75"/>
                  <a:gd name="T1" fmla="*/ 557 h 557"/>
                  <a:gd name="T2" fmla="*/ 0 w 75"/>
                  <a:gd name="T3" fmla="*/ 557 h 557"/>
                  <a:gd name="T4" fmla="*/ 38 w 75"/>
                  <a:gd name="T5" fmla="*/ 0 h 557"/>
                  <a:gd name="T6" fmla="*/ 75 w 75"/>
                  <a:gd name="T7" fmla="*/ 557 h 557"/>
                </a:gdLst>
                <a:ahLst/>
                <a:cxnLst>
                  <a:cxn ang="0">
                    <a:pos x="T0" y="T1"/>
                  </a:cxn>
                  <a:cxn ang="0">
                    <a:pos x="T2" y="T3"/>
                  </a:cxn>
                  <a:cxn ang="0">
                    <a:pos x="T4" y="T5"/>
                  </a:cxn>
                  <a:cxn ang="0">
                    <a:pos x="T6" y="T7"/>
                  </a:cxn>
                </a:cxnLst>
                <a:rect l="0" t="0" r="r" b="b"/>
                <a:pathLst>
                  <a:path w="75" h="557">
                    <a:moveTo>
                      <a:pt x="75" y="557"/>
                    </a:moveTo>
                    <a:lnTo>
                      <a:pt x="0" y="557"/>
                    </a:lnTo>
                    <a:lnTo>
                      <a:pt x="38" y="0"/>
                    </a:lnTo>
                    <a:lnTo>
                      <a:pt x="75" y="557"/>
                    </a:lnTo>
                    <a:close/>
                  </a:path>
                </a:pathLst>
              </a:custGeom>
              <a:solidFill>
                <a:srgbClr val="96521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446" name="ïš1iďè">
                <a:extLst>
                  <a:ext uri="{FF2B5EF4-FFF2-40B4-BE49-F238E27FC236}">
                    <a16:creationId xmlns:a16="http://schemas.microsoft.com/office/drawing/2014/main" id="{599C49A5-7D8B-411B-8431-AA7EB46580D7}"/>
                  </a:ext>
                </a:extLst>
              </p:cNvPr>
              <p:cNvSpPr/>
              <p:nvPr/>
            </p:nvSpPr>
            <p:spPr bwMode="auto">
              <a:xfrm>
                <a:off x="8156576" y="4005263"/>
                <a:ext cx="119063" cy="884238"/>
              </a:xfrm>
              <a:custGeom>
                <a:avLst/>
                <a:gdLst>
                  <a:gd name="T0" fmla="*/ 75 w 75"/>
                  <a:gd name="T1" fmla="*/ 557 h 557"/>
                  <a:gd name="T2" fmla="*/ 0 w 75"/>
                  <a:gd name="T3" fmla="*/ 557 h 557"/>
                  <a:gd name="T4" fmla="*/ 38 w 75"/>
                  <a:gd name="T5" fmla="*/ 0 h 557"/>
                  <a:gd name="T6" fmla="*/ 75 w 75"/>
                  <a:gd name="T7" fmla="*/ 557 h 557"/>
                </a:gdLst>
                <a:ahLst/>
                <a:cxnLst>
                  <a:cxn ang="0">
                    <a:pos x="T0" y="T1"/>
                  </a:cxn>
                  <a:cxn ang="0">
                    <a:pos x="T2" y="T3"/>
                  </a:cxn>
                  <a:cxn ang="0">
                    <a:pos x="T4" y="T5"/>
                  </a:cxn>
                  <a:cxn ang="0">
                    <a:pos x="T6" y="T7"/>
                  </a:cxn>
                </a:cxnLst>
                <a:rect l="0" t="0" r="r" b="b"/>
                <a:pathLst>
                  <a:path w="75" h="557">
                    <a:moveTo>
                      <a:pt x="75" y="557"/>
                    </a:moveTo>
                    <a:lnTo>
                      <a:pt x="0" y="557"/>
                    </a:lnTo>
                    <a:lnTo>
                      <a:pt x="38" y="0"/>
                    </a:lnTo>
                    <a:lnTo>
                      <a:pt x="75" y="55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447" name="ï$ļîḍé">
                <a:extLst>
                  <a:ext uri="{FF2B5EF4-FFF2-40B4-BE49-F238E27FC236}">
                    <a16:creationId xmlns:a16="http://schemas.microsoft.com/office/drawing/2014/main" id="{CF188A19-1D97-4A0F-828B-BF4B62A97016}"/>
                  </a:ext>
                </a:extLst>
              </p:cNvPr>
              <p:cNvSpPr/>
              <p:nvPr/>
            </p:nvSpPr>
            <p:spPr bwMode="auto">
              <a:xfrm>
                <a:off x="7975601" y="3649663"/>
                <a:ext cx="484188" cy="979488"/>
              </a:xfrm>
              <a:custGeom>
                <a:avLst/>
                <a:gdLst>
                  <a:gd name="T0" fmla="*/ 147 w 147"/>
                  <a:gd name="T1" fmla="*/ 152 h 297"/>
                  <a:gd name="T2" fmla="*/ 137 w 147"/>
                  <a:gd name="T3" fmla="*/ 132 h 297"/>
                  <a:gd name="T4" fmla="*/ 147 w 147"/>
                  <a:gd name="T5" fmla="*/ 112 h 297"/>
                  <a:gd name="T6" fmla="*/ 130 w 147"/>
                  <a:gd name="T7" fmla="*/ 89 h 297"/>
                  <a:gd name="T8" fmla="*/ 133 w 147"/>
                  <a:gd name="T9" fmla="*/ 77 h 297"/>
                  <a:gd name="T10" fmla="*/ 115 w 147"/>
                  <a:gd name="T11" fmla="*/ 53 h 297"/>
                  <a:gd name="T12" fmla="*/ 116 w 147"/>
                  <a:gd name="T13" fmla="*/ 46 h 297"/>
                  <a:gd name="T14" fmla="*/ 95 w 147"/>
                  <a:gd name="T15" fmla="*/ 22 h 297"/>
                  <a:gd name="T16" fmla="*/ 70 w 147"/>
                  <a:gd name="T17" fmla="*/ 0 h 297"/>
                  <a:gd name="T18" fmla="*/ 46 w 147"/>
                  <a:gd name="T19" fmla="*/ 22 h 297"/>
                  <a:gd name="T20" fmla="*/ 24 w 147"/>
                  <a:gd name="T21" fmla="*/ 46 h 297"/>
                  <a:gd name="T22" fmla="*/ 30 w 147"/>
                  <a:gd name="T23" fmla="*/ 61 h 297"/>
                  <a:gd name="T24" fmla="*/ 29 w 147"/>
                  <a:gd name="T25" fmla="*/ 61 h 297"/>
                  <a:gd name="T26" fmla="*/ 5 w 147"/>
                  <a:gd name="T27" fmla="*/ 85 h 297"/>
                  <a:gd name="T28" fmla="*/ 15 w 147"/>
                  <a:gd name="T29" fmla="*/ 105 h 297"/>
                  <a:gd name="T30" fmla="*/ 0 w 147"/>
                  <a:gd name="T31" fmla="*/ 127 h 297"/>
                  <a:gd name="T32" fmla="*/ 9 w 147"/>
                  <a:gd name="T33" fmla="*/ 147 h 297"/>
                  <a:gd name="T34" fmla="*/ 0 w 147"/>
                  <a:gd name="T35" fmla="*/ 166 h 297"/>
                  <a:gd name="T36" fmla="*/ 7 w 147"/>
                  <a:gd name="T37" fmla="*/ 184 h 297"/>
                  <a:gd name="T38" fmla="*/ 0 w 147"/>
                  <a:gd name="T39" fmla="*/ 202 h 297"/>
                  <a:gd name="T40" fmla="*/ 6 w 147"/>
                  <a:gd name="T41" fmla="*/ 218 h 297"/>
                  <a:gd name="T42" fmla="*/ 0 w 147"/>
                  <a:gd name="T43" fmla="*/ 233 h 297"/>
                  <a:gd name="T44" fmla="*/ 18 w 147"/>
                  <a:gd name="T45" fmla="*/ 257 h 297"/>
                  <a:gd name="T46" fmla="*/ 18 w 147"/>
                  <a:gd name="T47" fmla="*/ 262 h 297"/>
                  <a:gd name="T48" fmla="*/ 42 w 147"/>
                  <a:gd name="T49" fmla="*/ 286 h 297"/>
                  <a:gd name="T50" fmla="*/ 53 w 147"/>
                  <a:gd name="T51" fmla="*/ 284 h 297"/>
                  <a:gd name="T52" fmla="*/ 74 w 147"/>
                  <a:gd name="T53" fmla="*/ 297 h 297"/>
                  <a:gd name="T54" fmla="*/ 97 w 147"/>
                  <a:gd name="T55" fmla="*/ 281 h 297"/>
                  <a:gd name="T56" fmla="*/ 105 w 147"/>
                  <a:gd name="T57" fmla="*/ 282 h 297"/>
                  <a:gd name="T58" fmla="*/ 130 w 147"/>
                  <a:gd name="T59" fmla="*/ 258 h 297"/>
                  <a:gd name="T60" fmla="*/ 128 w 147"/>
                  <a:gd name="T61" fmla="*/ 250 h 297"/>
                  <a:gd name="T62" fmla="*/ 147 w 147"/>
                  <a:gd name="T63" fmla="*/ 226 h 297"/>
                  <a:gd name="T64" fmla="*/ 138 w 147"/>
                  <a:gd name="T65" fmla="*/ 208 h 297"/>
                  <a:gd name="T66" fmla="*/ 147 w 147"/>
                  <a:gd name="T67" fmla="*/ 189 h 297"/>
                  <a:gd name="T68" fmla="*/ 138 w 147"/>
                  <a:gd name="T69" fmla="*/ 170 h 297"/>
                  <a:gd name="T70" fmla="*/ 147 w 147"/>
                  <a:gd name="T71" fmla="*/ 152 h 2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47" h="297">
                    <a:moveTo>
                      <a:pt x="147" y="152"/>
                    </a:moveTo>
                    <a:cubicBezTo>
                      <a:pt x="147" y="144"/>
                      <a:pt x="143" y="136"/>
                      <a:pt x="137" y="132"/>
                    </a:cubicBezTo>
                    <a:cubicBezTo>
                      <a:pt x="143" y="128"/>
                      <a:pt x="147" y="120"/>
                      <a:pt x="147" y="112"/>
                    </a:cubicBezTo>
                    <a:cubicBezTo>
                      <a:pt x="147" y="101"/>
                      <a:pt x="140" y="92"/>
                      <a:pt x="130" y="89"/>
                    </a:cubicBezTo>
                    <a:cubicBezTo>
                      <a:pt x="132" y="85"/>
                      <a:pt x="133" y="81"/>
                      <a:pt x="133" y="77"/>
                    </a:cubicBezTo>
                    <a:cubicBezTo>
                      <a:pt x="133" y="66"/>
                      <a:pt x="125" y="56"/>
                      <a:pt x="115" y="53"/>
                    </a:cubicBezTo>
                    <a:cubicBezTo>
                      <a:pt x="116" y="51"/>
                      <a:pt x="116" y="48"/>
                      <a:pt x="116" y="46"/>
                    </a:cubicBezTo>
                    <a:cubicBezTo>
                      <a:pt x="116" y="33"/>
                      <a:pt x="107" y="23"/>
                      <a:pt x="95" y="22"/>
                    </a:cubicBezTo>
                    <a:cubicBezTo>
                      <a:pt x="93" y="10"/>
                      <a:pt x="83" y="0"/>
                      <a:pt x="70" y="0"/>
                    </a:cubicBezTo>
                    <a:cubicBezTo>
                      <a:pt x="58" y="0"/>
                      <a:pt x="48" y="10"/>
                      <a:pt x="46" y="22"/>
                    </a:cubicBezTo>
                    <a:cubicBezTo>
                      <a:pt x="34" y="23"/>
                      <a:pt x="24" y="34"/>
                      <a:pt x="24" y="46"/>
                    </a:cubicBezTo>
                    <a:cubicBezTo>
                      <a:pt x="24" y="52"/>
                      <a:pt x="26" y="57"/>
                      <a:pt x="30" y="61"/>
                    </a:cubicBezTo>
                    <a:cubicBezTo>
                      <a:pt x="29" y="61"/>
                      <a:pt x="29" y="61"/>
                      <a:pt x="29" y="61"/>
                    </a:cubicBezTo>
                    <a:cubicBezTo>
                      <a:pt x="16" y="61"/>
                      <a:pt x="5" y="72"/>
                      <a:pt x="5" y="85"/>
                    </a:cubicBezTo>
                    <a:cubicBezTo>
                      <a:pt x="5" y="93"/>
                      <a:pt x="9" y="101"/>
                      <a:pt x="15" y="105"/>
                    </a:cubicBezTo>
                    <a:cubicBezTo>
                      <a:pt x="6" y="109"/>
                      <a:pt x="0" y="117"/>
                      <a:pt x="0" y="127"/>
                    </a:cubicBezTo>
                    <a:cubicBezTo>
                      <a:pt x="0" y="135"/>
                      <a:pt x="3" y="142"/>
                      <a:pt x="9" y="147"/>
                    </a:cubicBezTo>
                    <a:cubicBezTo>
                      <a:pt x="3" y="151"/>
                      <a:pt x="0" y="158"/>
                      <a:pt x="0" y="166"/>
                    </a:cubicBezTo>
                    <a:cubicBezTo>
                      <a:pt x="0" y="173"/>
                      <a:pt x="3" y="180"/>
                      <a:pt x="7" y="184"/>
                    </a:cubicBezTo>
                    <a:cubicBezTo>
                      <a:pt x="3" y="188"/>
                      <a:pt x="0" y="195"/>
                      <a:pt x="0" y="202"/>
                    </a:cubicBezTo>
                    <a:cubicBezTo>
                      <a:pt x="0" y="208"/>
                      <a:pt x="2" y="213"/>
                      <a:pt x="6" y="218"/>
                    </a:cubicBezTo>
                    <a:cubicBezTo>
                      <a:pt x="2" y="222"/>
                      <a:pt x="0" y="227"/>
                      <a:pt x="0" y="233"/>
                    </a:cubicBezTo>
                    <a:cubicBezTo>
                      <a:pt x="0" y="245"/>
                      <a:pt x="8" y="254"/>
                      <a:pt x="18" y="257"/>
                    </a:cubicBezTo>
                    <a:cubicBezTo>
                      <a:pt x="18" y="259"/>
                      <a:pt x="18" y="260"/>
                      <a:pt x="18" y="262"/>
                    </a:cubicBezTo>
                    <a:cubicBezTo>
                      <a:pt x="18" y="276"/>
                      <a:pt x="28" y="286"/>
                      <a:pt x="42" y="286"/>
                    </a:cubicBezTo>
                    <a:cubicBezTo>
                      <a:pt x="46" y="286"/>
                      <a:pt x="49" y="286"/>
                      <a:pt x="53" y="284"/>
                    </a:cubicBezTo>
                    <a:cubicBezTo>
                      <a:pt x="57" y="292"/>
                      <a:pt x="65" y="297"/>
                      <a:pt x="74" y="297"/>
                    </a:cubicBezTo>
                    <a:cubicBezTo>
                      <a:pt x="85" y="297"/>
                      <a:pt x="94" y="290"/>
                      <a:pt x="97" y="281"/>
                    </a:cubicBezTo>
                    <a:cubicBezTo>
                      <a:pt x="100" y="281"/>
                      <a:pt x="103" y="282"/>
                      <a:pt x="105" y="282"/>
                    </a:cubicBezTo>
                    <a:cubicBezTo>
                      <a:pt x="119" y="282"/>
                      <a:pt x="130" y="271"/>
                      <a:pt x="130" y="258"/>
                    </a:cubicBezTo>
                    <a:cubicBezTo>
                      <a:pt x="130" y="255"/>
                      <a:pt x="129" y="252"/>
                      <a:pt x="128" y="250"/>
                    </a:cubicBezTo>
                    <a:cubicBezTo>
                      <a:pt x="139" y="247"/>
                      <a:pt x="147" y="238"/>
                      <a:pt x="147" y="226"/>
                    </a:cubicBezTo>
                    <a:cubicBezTo>
                      <a:pt x="147" y="219"/>
                      <a:pt x="144" y="212"/>
                      <a:pt x="138" y="208"/>
                    </a:cubicBezTo>
                    <a:cubicBezTo>
                      <a:pt x="144" y="203"/>
                      <a:pt x="147" y="196"/>
                      <a:pt x="147" y="189"/>
                    </a:cubicBezTo>
                    <a:cubicBezTo>
                      <a:pt x="147" y="182"/>
                      <a:pt x="144" y="175"/>
                      <a:pt x="138" y="170"/>
                    </a:cubicBezTo>
                    <a:cubicBezTo>
                      <a:pt x="144" y="166"/>
                      <a:pt x="147" y="159"/>
                      <a:pt x="147" y="152"/>
                    </a:cubicBezTo>
                  </a:path>
                </a:pathLst>
              </a:custGeom>
              <a:solidFill>
                <a:srgbClr val="9AA83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448" name="îş1ïḍê">
                <a:extLst>
                  <a:ext uri="{FF2B5EF4-FFF2-40B4-BE49-F238E27FC236}">
                    <a16:creationId xmlns:a16="http://schemas.microsoft.com/office/drawing/2014/main" id="{8AEC6843-5F2A-4BA5-B827-E776190311EA}"/>
                  </a:ext>
                </a:extLst>
              </p:cNvPr>
              <p:cNvSpPr/>
              <p:nvPr/>
            </p:nvSpPr>
            <p:spPr bwMode="auto">
              <a:xfrm>
                <a:off x="4972051" y="3006725"/>
                <a:ext cx="1066800" cy="685800"/>
              </a:xfrm>
              <a:prstGeom prst="rect">
                <a:avLst/>
              </a:prstGeom>
              <a:solidFill>
                <a:srgbClr val="FFE6AD"/>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449" name="íṣḻïḍe">
                <a:extLst>
                  <a:ext uri="{FF2B5EF4-FFF2-40B4-BE49-F238E27FC236}">
                    <a16:creationId xmlns:a16="http://schemas.microsoft.com/office/drawing/2014/main" id="{8454F6CC-D551-4500-9178-BF458F41839D}"/>
                  </a:ext>
                </a:extLst>
              </p:cNvPr>
              <p:cNvSpPr/>
              <p:nvPr/>
            </p:nvSpPr>
            <p:spPr bwMode="auto">
              <a:xfrm>
                <a:off x="4972051" y="3006725"/>
                <a:ext cx="10668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450" name="ïṩľídé">
                <a:extLst>
                  <a:ext uri="{FF2B5EF4-FFF2-40B4-BE49-F238E27FC236}">
                    <a16:creationId xmlns:a16="http://schemas.microsoft.com/office/drawing/2014/main" id="{035C18E5-8355-427D-8F41-5A44C1D77EB0}"/>
                  </a:ext>
                </a:extLst>
              </p:cNvPr>
              <p:cNvSpPr/>
              <p:nvPr/>
            </p:nvSpPr>
            <p:spPr bwMode="auto">
              <a:xfrm>
                <a:off x="4972051" y="3052763"/>
                <a:ext cx="1066800" cy="131763"/>
              </a:xfrm>
              <a:custGeom>
                <a:avLst/>
                <a:gdLst>
                  <a:gd name="T0" fmla="*/ 0 w 672"/>
                  <a:gd name="T1" fmla="*/ 0 h 83"/>
                  <a:gd name="T2" fmla="*/ 0 w 672"/>
                  <a:gd name="T3" fmla="*/ 31 h 83"/>
                  <a:gd name="T4" fmla="*/ 672 w 672"/>
                  <a:gd name="T5" fmla="*/ 83 h 83"/>
                  <a:gd name="T6" fmla="*/ 672 w 672"/>
                  <a:gd name="T7" fmla="*/ 0 h 83"/>
                  <a:gd name="T8" fmla="*/ 0 w 672"/>
                  <a:gd name="T9" fmla="*/ 0 h 83"/>
                </a:gdLst>
                <a:ahLst/>
                <a:cxnLst>
                  <a:cxn ang="0">
                    <a:pos x="T0" y="T1"/>
                  </a:cxn>
                  <a:cxn ang="0">
                    <a:pos x="T2" y="T3"/>
                  </a:cxn>
                  <a:cxn ang="0">
                    <a:pos x="T4" y="T5"/>
                  </a:cxn>
                  <a:cxn ang="0">
                    <a:pos x="T6" y="T7"/>
                  </a:cxn>
                  <a:cxn ang="0">
                    <a:pos x="T8" y="T9"/>
                  </a:cxn>
                </a:cxnLst>
                <a:rect l="0" t="0" r="r" b="b"/>
                <a:pathLst>
                  <a:path w="672" h="83">
                    <a:moveTo>
                      <a:pt x="0" y="0"/>
                    </a:moveTo>
                    <a:lnTo>
                      <a:pt x="0" y="31"/>
                    </a:lnTo>
                    <a:lnTo>
                      <a:pt x="672" y="83"/>
                    </a:lnTo>
                    <a:lnTo>
                      <a:pt x="672" y="0"/>
                    </a:lnTo>
                    <a:lnTo>
                      <a:pt x="0" y="0"/>
                    </a:lnTo>
                    <a:close/>
                  </a:path>
                </a:pathLst>
              </a:custGeom>
              <a:solidFill>
                <a:srgbClr val="C29A6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451" name="íśḷiḋè">
                <a:extLst>
                  <a:ext uri="{FF2B5EF4-FFF2-40B4-BE49-F238E27FC236}">
                    <a16:creationId xmlns:a16="http://schemas.microsoft.com/office/drawing/2014/main" id="{1D7A5809-A23F-4E47-96AF-A1D1CDFA8C34}"/>
                  </a:ext>
                </a:extLst>
              </p:cNvPr>
              <p:cNvSpPr/>
              <p:nvPr/>
            </p:nvSpPr>
            <p:spPr bwMode="auto">
              <a:xfrm>
                <a:off x="5140326" y="3184525"/>
                <a:ext cx="730250" cy="511175"/>
              </a:xfrm>
              <a:prstGeom prst="rect">
                <a:avLst/>
              </a:prstGeom>
              <a:solidFill>
                <a:srgbClr val="8FCAE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452" name="ïṧ1íde">
                <a:extLst>
                  <a:ext uri="{FF2B5EF4-FFF2-40B4-BE49-F238E27FC236}">
                    <a16:creationId xmlns:a16="http://schemas.microsoft.com/office/drawing/2014/main" id="{0F1D8105-E965-4B3E-B322-3327000E2756}"/>
                  </a:ext>
                </a:extLst>
              </p:cNvPr>
              <p:cNvSpPr/>
              <p:nvPr/>
            </p:nvSpPr>
            <p:spPr bwMode="auto">
              <a:xfrm>
                <a:off x="5141121" y="3187351"/>
                <a:ext cx="514263" cy="516415"/>
              </a:xfrm>
              <a:custGeom>
                <a:avLst/>
                <a:gdLst>
                  <a:gd name="connsiteX0" fmla="*/ 416043 w 514263"/>
                  <a:gd name="connsiteY0" fmla="*/ 0 h 516415"/>
                  <a:gd name="connsiteX1" fmla="*/ 514263 w 514263"/>
                  <a:gd name="connsiteY1" fmla="*/ 0 h 516415"/>
                  <a:gd name="connsiteX2" fmla="*/ 0 w 514263"/>
                  <a:gd name="connsiteY2" fmla="*/ 516415 h 516415"/>
                  <a:gd name="connsiteX3" fmla="*/ 0 w 514263"/>
                  <a:gd name="connsiteY3" fmla="*/ 417784 h 516415"/>
                </a:gdLst>
                <a:ahLst/>
                <a:cxnLst>
                  <a:cxn ang="0">
                    <a:pos x="connsiteX0" y="connsiteY0"/>
                  </a:cxn>
                  <a:cxn ang="0">
                    <a:pos x="connsiteX1" y="connsiteY1"/>
                  </a:cxn>
                  <a:cxn ang="0">
                    <a:pos x="connsiteX2" y="connsiteY2"/>
                  </a:cxn>
                  <a:cxn ang="0">
                    <a:pos x="connsiteX3" y="connsiteY3"/>
                  </a:cxn>
                </a:cxnLst>
                <a:rect l="l" t="t" r="r" b="b"/>
                <a:pathLst>
                  <a:path w="514263" h="516415">
                    <a:moveTo>
                      <a:pt x="416043" y="0"/>
                    </a:moveTo>
                    <a:lnTo>
                      <a:pt x="514263" y="0"/>
                    </a:lnTo>
                    <a:lnTo>
                      <a:pt x="0" y="516415"/>
                    </a:lnTo>
                    <a:lnTo>
                      <a:pt x="0" y="41778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453" name="îṥlíḋè">
                <a:extLst>
                  <a:ext uri="{FF2B5EF4-FFF2-40B4-BE49-F238E27FC236}">
                    <a16:creationId xmlns:a16="http://schemas.microsoft.com/office/drawing/2014/main" id="{9955926C-6978-435A-8326-7B765B8AC42D}"/>
                  </a:ext>
                </a:extLst>
              </p:cNvPr>
              <p:cNvSpPr/>
              <p:nvPr/>
            </p:nvSpPr>
            <p:spPr bwMode="auto">
              <a:xfrm>
                <a:off x="5246688" y="3189461"/>
                <a:ext cx="622697" cy="674515"/>
              </a:xfrm>
              <a:custGeom>
                <a:avLst/>
                <a:gdLst>
                  <a:gd name="connsiteX0" fmla="*/ 622697 w 622697"/>
                  <a:gd name="connsiteY0" fmla="*/ 0 h 674515"/>
                  <a:gd name="connsiteX1" fmla="*/ 622697 w 622697"/>
                  <a:gd name="connsiteY1" fmla="*/ 101031 h 674515"/>
                  <a:gd name="connsiteX2" fmla="*/ 49213 w 622697"/>
                  <a:gd name="connsiteY2" fmla="*/ 674515 h 674515"/>
                  <a:gd name="connsiteX3" fmla="*/ 0 w 622697"/>
                  <a:gd name="connsiteY3" fmla="*/ 625303 h 674515"/>
                </a:gdLst>
                <a:ahLst/>
                <a:cxnLst>
                  <a:cxn ang="0">
                    <a:pos x="connsiteX0" y="connsiteY0"/>
                  </a:cxn>
                  <a:cxn ang="0">
                    <a:pos x="connsiteX1" y="connsiteY1"/>
                  </a:cxn>
                  <a:cxn ang="0">
                    <a:pos x="connsiteX2" y="connsiteY2"/>
                  </a:cxn>
                  <a:cxn ang="0">
                    <a:pos x="connsiteX3" y="connsiteY3"/>
                  </a:cxn>
                </a:cxnLst>
                <a:rect l="l" t="t" r="r" b="b"/>
                <a:pathLst>
                  <a:path w="622697" h="674515">
                    <a:moveTo>
                      <a:pt x="622697" y="0"/>
                    </a:moveTo>
                    <a:lnTo>
                      <a:pt x="622697" y="101031"/>
                    </a:lnTo>
                    <a:lnTo>
                      <a:pt x="49213" y="674515"/>
                    </a:lnTo>
                    <a:lnTo>
                      <a:pt x="0" y="62530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454" name="íṧľîďé">
                <a:extLst>
                  <a:ext uri="{FF2B5EF4-FFF2-40B4-BE49-F238E27FC236}">
                    <a16:creationId xmlns:a16="http://schemas.microsoft.com/office/drawing/2014/main" id="{7DCB3F59-0AC9-4197-8B19-04A139879000}"/>
                  </a:ext>
                </a:extLst>
              </p:cNvPr>
              <p:cNvSpPr/>
              <p:nvPr/>
            </p:nvSpPr>
            <p:spPr bwMode="auto">
              <a:xfrm>
                <a:off x="5091113" y="3184527"/>
                <a:ext cx="690164" cy="663575"/>
              </a:xfrm>
              <a:custGeom>
                <a:avLst/>
                <a:gdLst>
                  <a:gd name="connsiteX0" fmla="*/ 642938 w 690164"/>
                  <a:gd name="connsiteY0" fmla="*/ 0 h 663575"/>
                  <a:gd name="connsiteX1" fmla="*/ 690164 w 690164"/>
                  <a:gd name="connsiteY1" fmla="*/ 0 h 663575"/>
                  <a:gd name="connsiteX2" fmla="*/ 23813 w 690164"/>
                  <a:gd name="connsiteY2" fmla="*/ 663575 h 663575"/>
                  <a:gd name="connsiteX3" fmla="*/ 0 w 690164"/>
                  <a:gd name="connsiteY3" fmla="*/ 642938 h 663575"/>
                </a:gdLst>
                <a:ahLst/>
                <a:cxnLst>
                  <a:cxn ang="0">
                    <a:pos x="connsiteX0" y="connsiteY0"/>
                  </a:cxn>
                  <a:cxn ang="0">
                    <a:pos x="connsiteX1" y="connsiteY1"/>
                  </a:cxn>
                  <a:cxn ang="0">
                    <a:pos x="connsiteX2" y="connsiteY2"/>
                  </a:cxn>
                  <a:cxn ang="0">
                    <a:pos x="connsiteX3" y="connsiteY3"/>
                  </a:cxn>
                </a:cxnLst>
                <a:rect l="l" t="t" r="r" b="b"/>
                <a:pathLst>
                  <a:path w="690164" h="663575">
                    <a:moveTo>
                      <a:pt x="642938" y="0"/>
                    </a:moveTo>
                    <a:lnTo>
                      <a:pt x="690164" y="0"/>
                    </a:lnTo>
                    <a:lnTo>
                      <a:pt x="23813" y="663575"/>
                    </a:lnTo>
                    <a:lnTo>
                      <a:pt x="0" y="64293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455" name="iSľiḋè">
                <a:extLst>
                  <a:ext uri="{FF2B5EF4-FFF2-40B4-BE49-F238E27FC236}">
                    <a16:creationId xmlns:a16="http://schemas.microsoft.com/office/drawing/2014/main" id="{7AD00A18-98D9-44AB-BC9E-384BCB77E42B}"/>
                  </a:ext>
                </a:extLst>
              </p:cNvPr>
              <p:cNvSpPr/>
              <p:nvPr/>
            </p:nvSpPr>
            <p:spPr bwMode="auto">
              <a:xfrm>
                <a:off x="5100638" y="3148013"/>
                <a:ext cx="804863" cy="584200"/>
              </a:xfrm>
              <a:custGeom>
                <a:avLst/>
                <a:gdLst>
                  <a:gd name="T0" fmla="*/ 0 w 507"/>
                  <a:gd name="T1" fmla="*/ 0 h 368"/>
                  <a:gd name="T2" fmla="*/ 0 w 507"/>
                  <a:gd name="T3" fmla="*/ 368 h 368"/>
                  <a:gd name="T4" fmla="*/ 507 w 507"/>
                  <a:gd name="T5" fmla="*/ 368 h 368"/>
                  <a:gd name="T6" fmla="*/ 507 w 507"/>
                  <a:gd name="T7" fmla="*/ 0 h 368"/>
                  <a:gd name="T8" fmla="*/ 0 w 507"/>
                  <a:gd name="T9" fmla="*/ 0 h 368"/>
                  <a:gd name="T10" fmla="*/ 25 w 507"/>
                  <a:gd name="T11" fmla="*/ 23 h 368"/>
                  <a:gd name="T12" fmla="*/ 322 w 507"/>
                  <a:gd name="T13" fmla="*/ 23 h 368"/>
                  <a:gd name="T14" fmla="*/ 322 w 507"/>
                  <a:gd name="T15" fmla="*/ 345 h 368"/>
                  <a:gd name="T16" fmla="*/ 25 w 507"/>
                  <a:gd name="T17" fmla="*/ 345 h 368"/>
                  <a:gd name="T18" fmla="*/ 25 w 507"/>
                  <a:gd name="T19" fmla="*/ 23 h 368"/>
                  <a:gd name="T20" fmla="*/ 485 w 507"/>
                  <a:gd name="T21" fmla="*/ 345 h 368"/>
                  <a:gd name="T22" fmla="*/ 347 w 507"/>
                  <a:gd name="T23" fmla="*/ 345 h 368"/>
                  <a:gd name="T24" fmla="*/ 347 w 507"/>
                  <a:gd name="T25" fmla="*/ 23 h 368"/>
                  <a:gd name="T26" fmla="*/ 485 w 507"/>
                  <a:gd name="T27" fmla="*/ 23 h 368"/>
                  <a:gd name="T28" fmla="*/ 485 w 507"/>
                  <a:gd name="T29" fmla="*/ 345 h 3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07" h="368">
                    <a:moveTo>
                      <a:pt x="0" y="0"/>
                    </a:moveTo>
                    <a:lnTo>
                      <a:pt x="0" y="368"/>
                    </a:lnTo>
                    <a:lnTo>
                      <a:pt x="507" y="368"/>
                    </a:lnTo>
                    <a:lnTo>
                      <a:pt x="507" y="0"/>
                    </a:lnTo>
                    <a:lnTo>
                      <a:pt x="0" y="0"/>
                    </a:lnTo>
                    <a:close/>
                    <a:moveTo>
                      <a:pt x="25" y="23"/>
                    </a:moveTo>
                    <a:lnTo>
                      <a:pt x="322" y="23"/>
                    </a:lnTo>
                    <a:lnTo>
                      <a:pt x="322" y="345"/>
                    </a:lnTo>
                    <a:lnTo>
                      <a:pt x="25" y="345"/>
                    </a:lnTo>
                    <a:lnTo>
                      <a:pt x="25" y="23"/>
                    </a:lnTo>
                    <a:close/>
                    <a:moveTo>
                      <a:pt x="485" y="345"/>
                    </a:moveTo>
                    <a:lnTo>
                      <a:pt x="347" y="345"/>
                    </a:lnTo>
                    <a:lnTo>
                      <a:pt x="347" y="23"/>
                    </a:lnTo>
                    <a:lnTo>
                      <a:pt x="485" y="23"/>
                    </a:lnTo>
                    <a:lnTo>
                      <a:pt x="485" y="345"/>
                    </a:lnTo>
                    <a:close/>
                  </a:path>
                </a:pathLst>
              </a:custGeom>
              <a:solidFill>
                <a:srgbClr val="91745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456" name="iṣ1ïḋe">
                <a:extLst>
                  <a:ext uri="{FF2B5EF4-FFF2-40B4-BE49-F238E27FC236}">
                    <a16:creationId xmlns:a16="http://schemas.microsoft.com/office/drawing/2014/main" id="{CEED4F8B-D4CF-4B30-BAD2-2FEA1DDFBB93}"/>
                  </a:ext>
                </a:extLst>
              </p:cNvPr>
              <p:cNvSpPr/>
              <p:nvPr/>
            </p:nvSpPr>
            <p:spPr bwMode="auto">
              <a:xfrm>
                <a:off x="5100638" y="3148013"/>
                <a:ext cx="804863" cy="584200"/>
              </a:xfrm>
              <a:custGeom>
                <a:avLst/>
                <a:gdLst>
                  <a:gd name="T0" fmla="*/ 0 w 507"/>
                  <a:gd name="T1" fmla="*/ 0 h 368"/>
                  <a:gd name="T2" fmla="*/ 0 w 507"/>
                  <a:gd name="T3" fmla="*/ 368 h 368"/>
                  <a:gd name="T4" fmla="*/ 507 w 507"/>
                  <a:gd name="T5" fmla="*/ 368 h 368"/>
                  <a:gd name="T6" fmla="*/ 507 w 507"/>
                  <a:gd name="T7" fmla="*/ 0 h 368"/>
                  <a:gd name="T8" fmla="*/ 0 w 507"/>
                  <a:gd name="T9" fmla="*/ 0 h 368"/>
                  <a:gd name="T10" fmla="*/ 25 w 507"/>
                  <a:gd name="T11" fmla="*/ 23 h 368"/>
                  <a:gd name="T12" fmla="*/ 322 w 507"/>
                  <a:gd name="T13" fmla="*/ 23 h 368"/>
                  <a:gd name="T14" fmla="*/ 322 w 507"/>
                  <a:gd name="T15" fmla="*/ 345 h 368"/>
                  <a:gd name="T16" fmla="*/ 25 w 507"/>
                  <a:gd name="T17" fmla="*/ 345 h 368"/>
                  <a:gd name="T18" fmla="*/ 25 w 507"/>
                  <a:gd name="T19" fmla="*/ 23 h 368"/>
                  <a:gd name="T20" fmla="*/ 485 w 507"/>
                  <a:gd name="T21" fmla="*/ 345 h 368"/>
                  <a:gd name="T22" fmla="*/ 347 w 507"/>
                  <a:gd name="T23" fmla="*/ 345 h 368"/>
                  <a:gd name="T24" fmla="*/ 347 w 507"/>
                  <a:gd name="T25" fmla="*/ 23 h 368"/>
                  <a:gd name="T26" fmla="*/ 485 w 507"/>
                  <a:gd name="T27" fmla="*/ 23 h 368"/>
                  <a:gd name="T28" fmla="*/ 485 w 507"/>
                  <a:gd name="T29" fmla="*/ 345 h 3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07" h="368">
                    <a:moveTo>
                      <a:pt x="0" y="0"/>
                    </a:moveTo>
                    <a:lnTo>
                      <a:pt x="0" y="368"/>
                    </a:lnTo>
                    <a:lnTo>
                      <a:pt x="507" y="368"/>
                    </a:lnTo>
                    <a:lnTo>
                      <a:pt x="507" y="0"/>
                    </a:lnTo>
                    <a:lnTo>
                      <a:pt x="0" y="0"/>
                    </a:lnTo>
                    <a:moveTo>
                      <a:pt x="25" y="23"/>
                    </a:moveTo>
                    <a:lnTo>
                      <a:pt x="322" y="23"/>
                    </a:lnTo>
                    <a:lnTo>
                      <a:pt x="322" y="345"/>
                    </a:lnTo>
                    <a:lnTo>
                      <a:pt x="25" y="345"/>
                    </a:lnTo>
                    <a:lnTo>
                      <a:pt x="25" y="23"/>
                    </a:lnTo>
                    <a:moveTo>
                      <a:pt x="485" y="345"/>
                    </a:moveTo>
                    <a:lnTo>
                      <a:pt x="347" y="345"/>
                    </a:lnTo>
                    <a:lnTo>
                      <a:pt x="347" y="23"/>
                    </a:lnTo>
                    <a:lnTo>
                      <a:pt x="485" y="23"/>
                    </a:lnTo>
                    <a:lnTo>
                      <a:pt x="485" y="345"/>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457" name="ïṩḷîdé">
                <a:extLst>
                  <a:ext uri="{FF2B5EF4-FFF2-40B4-BE49-F238E27FC236}">
                    <a16:creationId xmlns:a16="http://schemas.microsoft.com/office/drawing/2014/main" id="{D0FC0A8E-79E4-4A59-B62E-5BF0B96EDCB1}"/>
                  </a:ext>
                </a:extLst>
              </p:cNvPr>
              <p:cNvSpPr/>
              <p:nvPr/>
            </p:nvSpPr>
            <p:spPr bwMode="auto">
              <a:xfrm>
                <a:off x="4727576" y="2687638"/>
                <a:ext cx="1554163" cy="325438"/>
              </a:xfrm>
              <a:custGeom>
                <a:avLst/>
                <a:gdLst>
                  <a:gd name="T0" fmla="*/ 489 w 979"/>
                  <a:gd name="T1" fmla="*/ 0 h 205"/>
                  <a:gd name="T2" fmla="*/ 0 w 979"/>
                  <a:gd name="T3" fmla="*/ 205 h 205"/>
                  <a:gd name="T4" fmla="*/ 979 w 979"/>
                  <a:gd name="T5" fmla="*/ 205 h 205"/>
                  <a:gd name="T6" fmla="*/ 489 w 979"/>
                  <a:gd name="T7" fmla="*/ 0 h 205"/>
                </a:gdLst>
                <a:ahLst/>
                <a:cxnLst>
                  <a:cxn ang="0">
                    <a:pos x="T0" y="T1"/>
                  </a:cxn>
                  <a:cxn ang="0">
                    <a:pos x="T2" y="T3"/>
                  </a:cxn>
                  <a:cxn ang="0">
                    <a:pos x="T4" y="T5"/>
                  </a:cxn>
                  <a:cxn ang="0">
                    <a:pos x="T6" y="T7"/>
                  </a:cxn>
                </a:cxnLst>
                <a:rect l="0" t="0" r="r" b="b"/>
                <a:pathLst>
                  <a:path w="979" h="205">
                    <a:moveTo>
                      <a:pt x="489" y="0"/>
                    </a:moveTo>
                    <a:lnTo>
                      <a:pt x="0" y="205"/>
                    </a:lnTo>
                    <a:lnTo>
                      <a:pt x="979" y="205"/>
                    </a:lnTo>
                    <a:lnTo>
                      <a:pt x="489" y="0"/>
                    </a:lnTo>
                    <a:close/>
                  </a:path>
                </a:pathLst>
              </a:custGeom>
              <a:solidFill>
                <a:srgbClr val="222C2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458" name="ïşļîḋê">
                <a:extLst>
                  <a:ext uri="{FF2B5EF4-FFF2-40B4-BE49-F238E27FC236}">
                    <a16:creationId xmlns:a16="http://schemas.microsoft.com/office/drawing/2014/main" id="{37A69CC9-8E03-4745-B9F2-B7179C0F87D7}"/>
                  </a:ext>
                </a:extLst>
              </p:cNvPr>
              <p:cNvSpPr/>
              <p:nvPr/>
            </p:nvSpPr>
            <p:spPr bwMode="auto">
              <a:xfrm>
                <a:off x="4662488" y="3013075"/>
                <a:ext cx="1685925" cy="57150"/>
              </a:xfrm>
              <a:prstGeom prst="rect">
                <a:avLst/>
              </a:prstGeom>
              <a:solidFill>
                <a:srgbClr val="80757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459" name="îṣliďè">
                <a:extLst>
                  <a:ext uri="{FF2B5EF4-FFF2-40B4-BE49-F238E27FC236}">
                    <a16:creationId xmlns:a16="http://schemas.microsoft.com/office/drawing/2014/main" id="{444D8573-B32B-4A36-BA1C-11108491790D}"/>
                  </a:ext>
                </a:extLst>
              </p:cNvPr>
              <p:cNvSpPr/>
              <p:nvPr/>
            </p:nvSpPr>
            <p:spPr bwMode="auto">
              <a:xfrm>
                <a:off x="4065588" y="3692525"/>
                <a:ext cx="1925638" cy="1203325"/>
              </a:xfrm>
              <a:prstGeom prst="rect">
                <a:avLst/>
              </a:prstGeom>
              <a:solidFill>
                <a:srgbClr val="F5C16E"/>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460" name="íŝliďe">
                <a:extLst>
                  <a:ext uri="{FF2B5EF4-FFF2-40B4-BE49-F238E27FC236}">
                    <a16:creationId xmlns:a16="http://schemas.microsoft.com/office/drawing/2014/main" id="{10D84564-DA9A-4894-B02E-3DDD7C56E428}"/>
                  </a:ext>
                </a:extLst>
              </p:cNvPr>
              <p:cNvSpPr/>
              <p:nvPr/>
            </p:nvSpPr>
            <p:spPr bwMode="auto">
              <a:xfrm>
                <a:off x="4065588" y="3692525"/>
                <a:ext cx="1925638" cy="1203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461" name="iŝļîḍè">
                <a:extLst>
                  <a:ext uri="{FF2B5EF4-FFF2-40B4-BE49-F238E27FC236}">
                    <a16:creationId xmlns:a16="http://schemas.microsoft.com/office/drawing/2014/main" id="{925C453F-397B-411F-9689-579512B1717B}"/>
                  </a:ext>
                </a:extLst>
              </p:cNvPr>
              <p:cNvSpPr/>
              <p:nvPr/>
            </p:nvSpPr>
            <p:spPr bwMode="auto">
              <a:xfrm>
                <a:off x="5991226" y="3530600"/>
                <a:ext cx="1917700" cy="1365250"/>
              </a:xfrm>
              <a:prstGeom prst="rect">
                <a:avLst/>
              </a:prstGeom>
              <a:solidFill>
                <a:srgbClr val="FFE6AD"/>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462" name="iṧliḍé">
                <a:extLst>
                  <a:ext uri="{FF2B5EF4-FFF2-40B4-BE49-F238E27FC236}">
                    <a16:creationId xmlns:a16="http://schemas.microsoft.com/office/drawing/2014/main" id="{1B383AA1-6181-4FC9-9B63-AE3A892067F2}"/>
                  </a:ext>
                </a:extLst>
              </p:cNvPr>
              <p:cNvSpPr/>
              <p:nvPr/>
            </p:nvSpPr>
            <p:spPr bwMode="auto">
              <a:xfrm>
                <a:off x="5991226" y="3530600"/>
                <a:ext cx="1917700" cy="1365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463" name="îṧḷïḓe">
                <a:extLst>
                  <a:ext uri="{FF2B5EF4-FFF2-40B4-BE49-F238E27FC236}">
                    <a16:creationId xmlns:a16="http://schemas.microsoft.com/office/drawing/2014/main" id="{886553CD-CE4A-49C6-8180-CD723AC9B14C}"/>
                  </a:ext>
                </a:extLst>
              </p:cNvPr>
              <p:cNvSpPr/>
              <p:nvPr/>
            </p:nvSpPr>
            <p:spPr bwMode="auto">
              <a:xfrm>
                <a:off x="6410326" y="4730750"/>
                <a:ext cx="1498600" cy="165100"/>
              </a:xfrm>
              <a:prstGeom prst="rect">
                <a:avLst/>
              </a:prstGeom>
              <a:solidFill>
                <a:srgbClr val="CCCCCC"/>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464" name="iṩḻíḍé">
                <a:extLst>
                  <a:ext uri="{FF2B5EF4-FFF2-40B4-BE49-F238E27FC236}">
                    <a16:creationId xmlns:a16="http://schemas.microsoft.com/office/drawing/2014/main" id="{F2CDE1A6-20FC-4D9A-80D1-D46CD9F36E5A}"/>
                  </a:ext>
                </a:extLst>
              </p:cNvPr>
              <p:cNvSpPr/>
              <p:nvPr/>
            </p:nvSpPr>
            <p:spPr bwMode="auto">
              <a:xfrm>
                <a:off x="6410326" y="4730750"/>
                <a:ext cx="1498600" cy="165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465" name="išļïḑé">
                <a:extLst>
                  <a:ext uri="{FF2B5EF4-FFF2-40B4-BE49-F238E27FC236}">
                    <a16:creationId xmlns:a16="http://schemas.microsoft.com/office/drawing/2014/main" id="{C7DA1323-59C9-418A-9993-8DBC61C5ACB6}"/>
                  </a:ext>
                </a:extLst>
              </p:cNvPr>
              <p:cNvSpPr/>
              <p:nvPr/>
            </p:nvSpPr>
            <p:spPr bwMode="auto">
              <a:xfrm>
                <a:off x="6038851" y="2498725"/>
                <a:ext cx="1824038" cy="1031875"/>
              </a:xfrm>
              <a:prstGeom prst="rect">
                <a:avLst/>
              </a:prstGeom>
              <a:solidFill>
                <a:srgbClr val="FFE6AD"/>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466" name="ïşľîḑè">
                <a:extLst>
                  <a:ext uri="{FF2B5EF4-FFF2-40B4-BE49-F238E27FC236}">
                    <a16:creationId xmlns:a16="http://schemas.microsoft.com/office/drawing/2014/main" id="{43CA0A25-C767-4A7B-A0CD-8D1EADE0860C}"/>
                  </a:ext>
                </a:extLst>
              </p:cNvPr>
              <p:cNvSpPr/>
              <p:nvPr/>
            </p:nvSpPr>
            <p:spPr bwMode="auto">
              <a:xfrm>
                <a:off x="6038851" y="2498725"/>
                <a:ext cx="1824038" cy="1031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467" name="ïsļiḑè">
                <a:extLst>
                  <a:ext uri="{FF2B5EF4-FFF2-40B4-BE49-F238E27FC236}">
                    <a16:creationId xmlns:a16="http://schemas.microsoft.com/office/drawing/2014/main" id="{6BC2681A-7F88-46D0-BA42-AD4ADA28426C}"/>
                  </a:ext>
                </a:extLst>
              </p:cNvPr>
              <p:cNvSpPr/>
              <p:nvPr/>
            </p:nvSpPr>
            <p:spPr bwMode="auto">
              <a:xfrm>
                <a:off x="5788026" y="1987550"/>
                <a:ext cx="2328863" cy="511175"/>
              </a:xfrm>
              <a:custGeom>
                <a:avLst/>
                <a:gdLst>
                  <a:gd name="T0" fmla="*/ 733 w 1467"/>
                  <a:gd name="T1" fmla="*/ 0 h 322"/>
                  <a:gd name="T2" fmla="*/ 0 w 1467"/>
                  <a:gd name="T3" fmla="*/ 322 h 322"/>
                  <a:gd name="T4" fmla="*/ 1467 w 1467"/>
                  <a:gd name="T5" fmla="*/ 322 h 322"/>
                  <a:gd name="T6" fmla="*/ 733 w 1467"/>
                  <a:gd name="T7" fmla="*/ 0 h 322"/>
                </a:gdLst>
                <a:ahLst/>
                <a:cxnLst>
                  <a:cxn ang="0">
                    <a:pos x="T0" y="T1"/>
                  </a:cxn>
                  <a:cxn ang="0">
                    <a:pos x="T2" y="T3"/>
                  </a:cxn>
                  <a:cxn ang="0">
                    <a:pos x="T4" y="T5"/>
                  </a:cxn>
                  <a:cxn ang="0">
                    <a:pos x="T6" y="T7"/>
                  </a:cxn>
                </a:cxnLst>
                <a:rect l="0" t="0" r="r" b="b"/>
                <a:pathLst>
                  <a:path w="1467" h="322">
                    <a:moveTo>
                      <a:pt x="733" y="0"/>
                    </a:moveTo>
                    <a:lnTo>
                      <a:pt x="0" y="322"/>
                    </a:lnTo>
                    <a:lnTo>
                      <a:pt x="1467" y="322"/>
                    </a:lnTo>
                    <a:lnTo>
                      <a:pt x="733" y="0"/>
                    </a:lnTo>
                    <a:close/>
                  </a:path>
                </a:pathLst>
              </a:custGeom>
              <a:solidFill>
                <a:srgbClr val="222C2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468" name="îṥlîḑe">
                <a:extLst>
                  <a:ext uri="{FF2B5EF4-FFF2-40B4-BE49-F238E27FC236}">
                    <a16:creationId xmlns:a16="http://schemas.microsoft.com/office/drawing/2014/main" id="{72684BB2-9F1A-4E19-91FA-E92A5CBA40C8}"/>
                  </a:ext>
                </a:extLst>
              </p:cNvPr>
              <p:cNvSpPr/>
              <p:nvPr/>
            </p:nvSpPr>
            <p:spPr bwMode="auto">
              <a:xfrm>
                <a:off x="5748338" y="2498725"/>
                <a:ext cx="2405063" cy="57150"/>
              </a:xfrm>
              <a:prstGeom prst="rect">
                <a:avLst/>
              </a:prstGeom>
              <a:solidFill>
                <a:srgbClr val="80757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469" name="îṥḻíďé">
                <a:extLst>
                  <a:ext uri="{FF2B5EF4-FFF2-40B4-BE49-F238E27FC236}">
                    <a16:creationId xmlns:a16="http://schemas.microsoft.com/office/drawing/2014/main" id="{1430A3AB-69E5-4A5B-AFBD-EA8C451D71C6}"/>
                  </a:ext>
                </a:extLst>
              </p:cNvPr>
              <p:cNvSpPr/>
              <p:nvPr/>
            </p:nvSpPr>
            <p:spPr bwMode="auto">
              <a:xfrm>
                <a:off x="6038851" y="2555875"/>
                <a:ext cx="1824038" cy="166688"/>
              </a:xfrm>
              <a:custGeom>
                <a:avLst/>
                <a:gdLst>
                  <a:gd name="T0" fmla="*/ 0 w 1149"/>
                  <a:gd name="T1" fmla="*/ 0 h 105"/>
                  <a:gd name="T2" fmla="*/ 0 w 1149"/>
                  <a:gd name="T3" fmla="*/ 27 h 105"/>
                  <a:gd name="T4" fmla="*/ 1149 w 1149"/>
                  <a:gd name="T5" fmla="*/ 105 h 105"/>
                  <a:gd name="T6" fmla="*/ 1149 w 1149"/>
                  <a:gd name="T7" fmla="*/ 0 h 105"/>
                  <a:gd name="T8" fmla="*/ 0 w 1149"/>
                  <a:gd name="T9" fmla="*/ 0 h 105"/>
                </a:gdLst>
                <a:ahLst/>
                <a:cxnLst>
                  <a:cxn ang="0">
                    <a:pos x="T0" y="T1"/>
                  </a:cxn>
                  <a:cxn ang="0">
                    <a:pos x="T2" y="T3"/>
                  </a:cxn>
                  <a:cxn ang="0">
                    <a:pos x="T4" y="T5"/>
                  </a:cxn>
                  <a:cxn ang="0">
                    <a:pos x="T6" y="T7"/>
                  </a:cxn>
                  <a:cxn ang="0">
                    <a:pos x="T8" y="T9"/>
                  </a:cxn>
                </a:cxnLst>
                <a:rect l="0" t="0" r="r" b="b"/>
                <a:pathLst>
                  <a:path w="1149" h="105">
                    <a:moveTo>
                      <a:pt x="0" y="0"/>
                    </a:moveTo>
                    <a:lnTo>
                      <a:pt x="0" y="27"/>
                    </a:lnTo>
                    <a:lnTo>
                      <a:pt x="1149" y="105"/>
                    </a:lnTo>
                    <a:lnTo>
                      <a:pt x="1149" y="0"/>
                    </a:lnTo>
                    <a:lnTo>
                      <a:pt x="0" y="0"/>
                    </a:lnTo>
                    <a:close/>
                  </a:path>
                </a:pathLst>
              </a:custGeom>
              <a:solidFill>
                <a:srgbClr val="C29A6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470" name="íṥľïḑè">
                <a:extLst>
                  <a:ext uri="{FF2B5EF4-FFF2-40B4-BE49-F238E27FC236}">
                    <a16:creationId xmlns:a16="http://schemas.microsoft.com/office/drawing/2014/main" id="{FE99B070-80F3-461B-ACB3-D60AC859A39D}"/>
                  </a:ext>
                </a:extLst>
              </p:cNvPr>
              <p:cNvSpPr/>
              <p:nvPr/>
            </p:nvSpPr>
            <p:spPr bwMode="auto">
              <a:xfrm>
                <a:off x="4191001" y="3867150"/>
                <a:ext cx="1679575" cy="1028700"/>
              </a:xfrm>
              <a:prstGeom prst="rect">
                <a:avLst/>
              </a:prstGeom>
              <a:solidFill>
                <a:srgbClr val="B9784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471" name="ïślîḋè">
                <a:extLst>
                  <a:ext uri="{FF2B5EF4-FFF2-40B4-BE49-F238E27FC236}">
                    <a16:creationId xmlns:a16="http://schemas.microsoft.com/office/drawing/2014/main" id="{EBA458D6-CE19-4CBA-AD96-04203AE84928}"/>
                  </a:ext>
                </a:extLst>
              </p:cNvPr>
              <p:cNvSpPr/>
              <p:nvPr/>
            </p:nvSpPr>
            <p:spPr bwMode="auto">
              <a:xfrm>
                <a:off x="4191001" y="3867150"/>
                <a:ext cx="1679575"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472" name="išlíḓé">
                <a:extLst>
                  <a:ext uri="{FF2B5EF4-FFF2-40B4-BE49-F238E27FC236}">
                    <a16:creationId xmlns:a16="http://schemas.microsoft.com/office/drawing/2014/main" id="{BE84E293-6DD2-422F-AE09-427314D054CA}"/>
                  </a:ext>
                </a:extLst>
              </p:cNvPr>
              <p:cNvSpPr/>
              <p:nvPr/>
            </p:nvSpPr>
            <p:spPr bwMode="auto">
              <a:xfrm>
                <a:off x="4191001" y="3867150"/>
                <a:ext cx="912813" cy="69850"/>
              </a:xfrm>
              <a:custGeom>
                <a:avLst/>
                <a:gdLst>
                  <a:gd name="T0" fmla="*/ 575 w 575"/>
                  <a:gd name="T1" fmla="*/ 0 h 44"/>
                  <a:gd name="T2" fmla="*/ 0 w 575"/>
                  <a:gd name="T3" fmla="*/ 0 h 44"/>
                  <a:gd name="T4" fmla="*/ 0 w 575"/>
                  <a:gd name="T5" fmla="*/ 44 h 44"/>
                  <a:gd name="T6" fmla="*/ 0 w 575"/>
                  <a:gd name="T7" fmla="*/ 44 h 44"/>
                  <a:gd name="T8" fmla="*/ 0 w 575"/>
                  <a:gd name="T9" fmla="*/ 0 h 44"/>
                  <a:gd name="T10" fmla="*/ 575 w 575"/>
                  <a:gd name="T11" fmla="*/ 0 h 44"/>
                </a:gdLst>
                <a:ahLst/>
                <a:cxnLst>
                  <a:cxn ang="0">
                    <a:pos x="T0" y="T1"/>
                  </a:cxn>
                  <a:cxn ang="0">
                    <a:pos x="T2" y="T3"/>
                  </a:cxn>
                  <a:cxn ang="0">
                    <a:pos x="T4" y="T5"/>
                  </a:cxn>
                  <a:cxn ang="0">
                    <a:pos x="T6" y="T7"/>
                  </a:cxn>
                  <a:cxn ang="0">
                    <a:pos x="T8" y="T9"/>
                  </a:cxn>
                  <a:cxn ang="0">
                    <a:pos x="T10" y="T11"/>
                  </a:cxn>
                </a:cxnLst>
                <a:rect l="0" t="0" r="r" b="b"/>
                <a:pathLst>
                  <a:path w="575" h="44">
                    <a:moveTo>
                      <a:pt x="575" y="0"/>
                    </a:moveTo>
                    <a:lnTo>
                      <a:pt x="0" y="0"/>
                    </a:lnTo>
                    <a:lnTo>
                      <a:pt x="0" y="44"/>
                    </a:lnTo>
                    <a:lnTo>
                      <a:pt x="0" y="44"/>
                    </a:lnTo>
                    <a:lnTo>
                      <a:pt x="0" y="0"/>
                    </a:lnTo>
                    <a:lnTo>
                      <a:pt x="575" y="0"/>
                    </a:lnTo>
                    <a:close/>
                  </a:path>
                </a:pathLst>
              </a:custGeom>
              <a:solidFill>
                <a:srgbClr val="C98E47"/>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473" name="íSḻíďê">
                <a:extLst>
                  <a:ext uri="{FF2B5EF4-FFF2-40B4-BE49-F238E27FC236}">
                    <a16:creationId xmlns:a16="http://schemas.microsoft.com/office/drawing/2014/main" id="{FB7F862C-0A1F-4B7C-9E43-A89BE0821BE1}"/>
                  </a:ext>
                </a:extLst>
              </p:cNvPr>
              <p:cNvSpPr/>
              <p:nvPr/>
            </p:nvSpPr>
            <p:spPr bwMode="auto">
              <a:xfrm>
                <a:off x="4191001" y="3867150"/>
                <a:ext cx="912813" cy="69850"/>
              </a:xfrm>
              <a:custGeom>
                <a:avLst/>
                <a:gdLst>
                  <a:gd name="T0" fmla="*/ 575 w 575"/>
                  <a:gd name="T1" fmla="*/ 0 h 44"/>
                  <a:gd name="T2" fmla="*/ 0 w 575"/>
                  <a:gd name="T3" fmla="*/ 0 h 44"/>
                  <a:gd name="T4" fmla="*/ 0 w 575"/>
                  <a:gd name="T5" fmla="*/ 44 h 44"/>
                  <a:gd name="T6" fmla="*/ 0 w 575"/>
                  <a:gd name="T7" fmla="*/ 44 h 44"/>
                  <a:gd name="T8" fmla="*/ 0 w 575"/>
                  <a:gd name="T9" fmla="*/ 0 h 44"/>
                  <a:gd name="T10" fmla="*/ 575 w 575"/>
                  <a:gd name="T11" fmla="*/ 0 h 44"/>
                </a:gdLst>
                <a:ahLst/>
                <a:cxnLst>
                  <a:cxn ang="0">
                    <a:pos x="T0" y="T1"/>
                  </a:cxn>
                  <a:cxn ang="0">
                    <a:pos x="T2" y="T3"/>
                  </a:cxn>
                  <a:cxn ang="0">
                    <a:pos x="T4" y="T5"/>
                  </a:cxn>
                  <a:cxn ang="0">
                    <a:pos x="T6" y="T7"/>
                  </a:cxn>
                  <a:cxn ang="0">
                    <a:pos x="T8" y="T9"/>
                  </a:cxn>
                  <a:cxn ang="0">
                    <a:pos x="T10" y="T11"/>
                  </a:cxn>
                </a:cxnLst>
                <a:rect l="0" t="0" r="r" b="b"/>
                <a:pathLst>
                  <a:path w="575" h="44">
                    <a:moveTo>
                      <a:pt x="575" y="0"/>
                    </a:moveTo>
                    <a:lnTo>
                      <a:pt x="0" y="0"/>
                    </a:lnTo>
                    <a:lnTo>
                      <a:pt x="0" y="44"/>
                    </a:lnTo>
                    <a:lnTo>
                      <a:pt x="0" y="44"/>
                    </a:lnTo>
                    <a:lnTo>
                      <a:pt x="0" y="0"/>
                    </a:lnTo>
                    <a:lnTo>
                      <a:pt x="575"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474" name="íṣlíḋe">
                <a:extLst>
                  <a:ext uri="{FF2B5EF4-FFF2-40B4-BE49-F238E27FC236}">
                    <a16:creationId xmlns:a16="http://schemas.microsoft.com/office/drawing/2014/main" id="{8583B337-6AA0-47A9-9A59-825E7A3325B5}"/>
                  </a:ext>
                </a:extLst>
              </p:cNvPr>
              <p:cNvSpPr/>
              <p:nvPr/>
            </p:nvSpPr>
            <p:spPr bwMode="auto">
              <a:xfrm>
                <a:off x="4191001" y="3867150"/>
                <a:ext cx="912813" cy="69850"/>
              </a:xfrm>
              <a:custGeom>
                <a:avLst/>
                <a:gdLst>
                  <a:gd name="T0" fmla="*/ 575 w 575"/>
                  <a:gd name="T1" fmla="*/ 0 h 44"/>
                  <a:gd name="T2" fmla="*/ 0 w 575"/>
                  <a:gd name="T3" fmla="*/ 0 h 44"/>
                  <a:gd name="T4" fmla="*/ 0 w 575"/>
                  <a:gd name="T5" fmla="*/ 44 h 44"/>
                  <a:gd name="T6" fmla="*/ 480 w 575"/>
                  <a:gd name="T7" fmla="*/ 44 h 44"/>
                  <a:gd name="T8" fmla="*/ 575 w 575"/>
                  <a:gd name="T9" fmla="*/ 44 h 44"/>
                  <a:gd name="T10" fmla="*/ 575 w 575"/>
                  <a:gd name="T11" fmla="*/ 0 h 44"/>
                </a:gdLst>
                <a:ahLst/>
                <a:cxnLst>
                  <a:cxn ang="0">
                    <a:pos x="T0" y="T1"/>
                  </a:cxn>
                  <a:cxn ang="0">
                    <a:pos x="T2" y="T3"/>
                  </a:cxn>
                  <a:cxn ang="0">
                    <a:pos x="T4" y="T5"/>
                  </a:cxn>
                  <a:cxn ang="0">
                    <a:pos x="T6" y="T7"/>
                  </a:cxn>
                  <a:cxn ang="0">
                    <a:pos x="T8" y="T9"/>
                  </a:cxn>
                  <a:cxn ang="0">
                    <a:pos x="T10" y="T11"/>
                  </a:cxn>
                </a:cxnLst>
                <a:rect l="0" t="0" r="r" b="b"/>
                <a:pathLst>
                  <a:path w="575" h="44">
                    <a:moveTo>
                      <a:pt x="575" y="0"/>
                    </a:moveTo>
                    <a:lnTo>
                      <a:pt x="0" y="0"/>
                    </a:lnTo>
                    <a:lnTo>
                      <a:pt x="0" y="44"/>
                    </a:lnTo>
                    <a:lnTo>
                      <a:pt x="480" y="44"/>
                    </a:lnTo>
                    <a:lnTo>
                      <a:pt x="575" y="44"/>
                    </a:lnTo>
                    <a:lnTo>
                      <a:pt x="575" y="0"/>
                    </a:lnTo>
                    <a:close/>
                  </a:path>
                </a:pathLst>
              </a:custGeom>
              <a:solidFill>
                <a:srgbClr val="A9672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475" name="îṣ1ïḋê">
                <a:extLst>
                  <a:ext uri="{FF2B5EF4-FFF2-40B4-BE49-F238E27FC236}">
                    <a16:creationId xmlns:a16="http://schemas.microsoft.com/office/drawing/2014/main" id="{516693A9-0CC9-4F22-A4E2-AEEEF2716129}"/>
                  </a:ext>
                </a:extLst>
              </p:cNvPr>
              <p:cNvSpPr/>
              <p:nvPr/>
            </p:nvSpPr>
            <p:spPr bwMode="auto">
              <a:xfrm>
                <a:off x="4191001" y="3867150"/>
                <a:ext cx="912813" cy="69850"/>
              </a:xfrm>
              <a:custGeom>
                <a:avLst/>
                <a:gdLst>
                  <a:gd name="T0" fmla="*/ 575 w 575"/>
                  <a:gd name="T1" fmla="*/ 0 h 44"/>
                  <a:gd name="T2" fmla="*/ 0 w 575"/>
                  <a:gd name="T3" fmla="*/ 0 h 44"/>
                  <a:gd name="T4" fmla="*/ 0 w 575"/>
                  <a:gd name="T5" fmla="*/ 44 h 44"/>
                  <a:gd name="T6" fmla="*/ 480 w 575"/>
                  <a:gd name="T7" fmla="*/ 44 h 44"/>
                  <a:gd name="T8" fmla="*/ 575 w 575"/>
                  <a:gd name="T9" fmla="*/ 44 h 44"/>
                  <a:gd name="T10" fmla="*/ 575 w 575"/>
                  <a:gd name="T11" fmla="*/ 0 h 44"/>
                </a:gdLst>
                <a:ahLst/>
                <a:cxnLst>
                  <a:cxn ang="0">
                    <a:pos x="T0" y="T1"/>
                  </a:cxn>
                  <a:cxn ang="0">
                    <a:pos x="T2" y="T3"/>
                  </a:cxn>
                  <a:cxn ang="0">
                    <a:pos x="T4" y="T5"/>
                  </a:cxn>
                  <a:cxn ang="0">
                    <a:pos x="T6" y="T7"/>
                  </a:cxn>
                  <a:cxn ang="0">
                    <a:pos x="T8" y="T9"/>
                  </a:cxn>
                  <a:cxn ang="0">
                    <a:pos x="T10" y="T11"/>
                  </a:cxn>
                </a:cxnLst>
                <a:rect l="0" t="0" r="r" b="b"/>
                <a:pathLst>
                  <a:path w="575" h="44">
                    <a:moveTo>
                      <a:pt x="575" y="0"/>
                    </a:moveTo>
                    <a:lnTo>
                      <a:pt x="0" y="0"/>
                    </a:lnTo>
                    <a:lnTo>
                      <a:pt x="0" y="44"/>
                    </a:lnTo>
                    <a:lnTo>
                      <a:pt x="480" y="44"/>
                    </a:lnTo>
                    <a:lnTo>
                      <a:pt x="575" y="44"/>
                    </a:lnTo>
                    <a:lnTo>
                      <a:pt x="575"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476" name="ïSļiḋe">
                <a:extLst>
                  <a:ext uri="{FF2B5EF4-FFF2-40B4-BE49-F238E27FC236}">
                    <a16:creationId xmlns:a16="http://schemas.microsoft.com/office/drawing/2014/main" id="{2E6AF7C3-996E-4EB7-BA3F-F6330051644E}"/>
                  </a:ext>
                </a:extLst>
              </p:cNvPr>
              <p:cNvSpPr/>
              <p:nvPr/>
            </p:nvSpPr>
            <p:spPr bwMode="auto">
              <a:xfrm>
                <a:off x="4953001" y="3937000"/>
                <a:ext cx="917575" cy="65088"/>
              </a:xfrm>
              <a:custGeom>
                <a:avLst/>
                <a:gdLst>
                  <a:gd name="T0" fmla="*/ 578 w 578"/>
                  <a:gd name="T1" fmla="*/ 0 h 41"/>
                  <a:gd name="T2" fmla="*/ 95 w 578"/>
                  <a:gd name="T3" fmla="*/ 0 h 41"/>
                  <a:gd name="T4" fmla="*/ 0 w 578"/>
                  <a:gd name="T5" fmla="*/ 0 h 41"/>
                  <a:gd name="T6" fmla="*/ 0 w 578"/>
                  <a:gd name="T7" fmla="*/ 41 h 41"/>
                  <a:gd name="T8" fmla="*/ 226 w 578"/>
                  <a:gd name="T9" fmla="*/ 41 h 41"/>
                  <a:gd name="T10" fmla="*/ 578 w 578"/>
                  <a:gd name="T11" fmla="*/ 41 h 41"/>
                  <a:gd name="T12" fmla="*/ 578 w 578"/>
                  <a:gd name="T13" fmla="*/ 0 h 41"/>
                </a:gdLst>
                <a:ahLst/>
                <a:cxnLst>
                  <a:cxn ang="0">
                    <a:pos x="T0" y="T1"/>
                  </a:cxn>
                  <a:cxn ang="0">
                    <a:pos x="T2" y="T3"/>
                  </a:cxn>
                  <a:cxn ang="0">
                    <a:pos x="T4" y="T5"/>
                  </a:cxn>
                  <a:cxn ang="0">
                    <a:pos x="T6" y="T7"/>
                  </a:cxn>
                  <a:cxn ang="0">
                    <a:pos x="T8" y="T9"/>
                  </a:cxn>
                  <a:cxn ang="0">
                    <a:pos x="T10" y="T11"/>
                  </a:cxn>
                  <a:cxn ang="0">
                    <a:pos x="T12" y="T13"/>
                  </a:cxn>
                </a:cxnLst>
                <a:rect l="0" t="0" r="r" b="b"/>
                <a:pathLst>
                  <a:path w="578" h="41">
                    <a:moveTo>
                      <a:pt x="578" y="0"/>
                    </a:moveTo>
                    <a:lnTo>
                      <a:pt x="95" y="0"/>
                    </a:lnTo>
                    <a:lnTo>
                      <a:pt x="0" y="0"/>
                    </a:lnTo>
                    <a:lnTo>
                      <a:pt x="0" y="41"/>
                    </a:lnTo>
                    <a:lnTo>
                      <a:pt x="226" y="41"/>
                    </a:lnTo>
                    <a:lnTo>
                      <a:pt x="578" y="41"/>
                    </a:lnTo>
                    <a:lnTo>
                      <a:pt x="578" y="0"/>
                    </a:lnTo>
                    <a:close/>
                  </a:path>
                </a:pathLst>
              </a:custGeom>
              <a:solidFill>
                <a:srgbClr val="D38E5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477" name="işlïḋé">
                <a:extLst>
                  <a:ext uri="{FF2B5EF4-FFF2-40B4-BE49-F238E27FC236}">
                    <a16:creationId xmlns:a16="http://schemas.microsoft.com/office/drawing/2014/main" id="{CECD0975-5A5E-4C65-9B2C-EAEF81A71E85}"/>
                  </a:ext>
                </a:extLst>
              </p:cNvPr>
              <p:cNvSpPr/>
              <p:nvPr/>
            </p:nvSpPr>
            <p:spPr bwMode="auto">
              <a:xfrm>
                <a:off x="4953001" y="3937000"/>
                <a:ext cx="917575" cy="65088"/>
              </a:xfrm>
              <a:custGeom>
                <a:avLst/>
                <a:gdLst>
                  <a:gd name="T0" fmla="*/ 578 w 578"/>
                  <a:gd name="T1" fmla="*/ 0 h 41"/>
                  <a:gd name="T2" fmla="*/ 95 w 578"/>
                  <a:gd name="T3" fmla="*/ 0 h 41"/>
                  <a:gd name="T4" fmla="*/ 0 w 578"/>
                  <a:gd name="T5" fmla="*/ 0 h 41"/>
                  <a:gd name="T6" fmla="*/ 0 w 578"/>
                  <a:gd name="T7" fmla="*/ 41 h 41"/>
                  <a:gd name="T8" fmla="*/ 226 w 578"/>
                  <a:gd name="T9" fmla="*/ 41 h 41"/>
                  <a:gd name="T10" fmla="*/ 578 w 578"/>
                  <a:gd name="T11" fmla="*/ 41 h 41"/>
                  <a:gd name="T12" fmla="*/ 578 w 578"/>
                  <a:gd name="T13" fmla="*/ 0 h 41"/>
                </a:gdLst>
                <a:ahLst/>
                <a:cxnLst>
                  <a:cxn ang="0">
                    <a:pos x="T0" y="T1"/>
                  </a:cxn>
                  <a:cxn ang="0">
                    <a:pos x="T2" y="T3"/>
                  </a:cxn>
                  <a:cxn ang="0">
                    <a:pos x="T4" y="T5"/>
                  </a:cxn>
                  <a:cxn ang="0">
                    <a:pos x="T6" y="T7"/>
                  </a:cxn>
                  <a:cxn ang="0">
                    <a:pos x="T8" y="T9"/>
                  </a:cxn>
                  <a:cxn ang="0">
                    <a:pos x="T10" y="T11"/>
                  </a:cxn>
                  <a:cxn ang="0">
                    <a:pos x="T12" y="T13"/>
                  </a:cxn>
                </a:cxnLst>
                <a:rect l="0" t="0" r="r" b="b"/>
                <a:pathLst>
                  <a:path w="578" h="41">
                    <a:moveTo>
                      <a:pt x="578" y="0"/>
                    </a:moveTo>
                    <a:lnTo>
                      <a:pt x="95" y="0"/>
                    </a:lnTo>
                    <a:lnTo>
                      <a:pt x="0" y="0"/>
                    </a:lnTo>
                    <a:lnTo>
                      <a:pt x="0" y="41"/>
                    </a:lnTo>
                    <a:lnTo>
                      <a:pt x="226" y="41"/>
                    </a:lnTo>
                    <a:lnTo>
                      <a:pt x="578" y="41"/>
                    </a:lnTo>
                    <a:lnTo>
                      <a:pt x="578"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478" name="ïsḷíďê">
                <a:extLst>
                  <a:ext uri="{FF2B5EF4-FFF2-40B4-BE49-F238E27FC236}">
                    <a16:creationId xmlns:a16="http://schemas.microsoft.com/office/drawing/2014/main" id="{F201B004-EFE2-4368-A122-E2FCBAEAB4F0}"/>
                  </a:ext>
                </a:extLst>
              </p:cNvPr>
              <p:cNvSpPr/>
              <p:nvPr/>
            </p:nvSpPr>
            <p:spPr bwMode="auto">
              <a:xfrm>
                <a:off x="4191001" y="4144963"/>
                <a:ext cx="1588" cy="68263"/>
              </a:xfrm>
              <a:prstGeom prst="rect">
                <a:avLst/>
              </a:prstGeom>
              <a:solidFill>
                <a:srgbClr val="F4B66C"/>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479" name="îšḷîḑê">
                <a:extLst>
                  <a:ext uri="{FF2B5EF4-FFF2-40B4-BE49-F238E27FC236}">
                    <a16:creationId xmlns:a16="http://schemas.microsoft.com/office/drawing/2014/main" id="{8A31B8E4-4D1C-4B64-87BA-4BA7213F929E}"/>
                  </a:ext>
                </a:extLst>
              </p:cNvPr>
              <p:cNvSpPr/>
              <p:nvPr/>
            </p:nvSpPr>
            <p:spPr bwMode="auto">
              <a:xfrm>
                <a:off x="4191001" y="4144963"/>
                <a:ext cx="1588" cy="68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480" name="íṡ1iḋé">
                <a:extLst>
                  <a:ext uri="{FF2B5EF4-FFF2-40B4-BE49-F238E27FC236}">
                    <a16:creationId xmlns:a16="http://schemas.microsoft.com/office/drawing/2014/main" id="{8D650748-D0AA-43BD-9C0A-19B5F12AC380}"/>
                  </a:ext>
                </a:extLst>
              </p:cNvPr>
              <p:cNvSpPr/>
              <p:nvPr/>
            </p:nvSpPr>
            <p:spPr bwMode="auto">
              <a:xfrm>
                <a:off x="4191001" y="4144963"/>
                <a:ext cx="912813" cy="68263"/>
              </a:xfrm>
              <a:custGeom>
                <a:avLst/>
                <a:gdLst>
                  <a:gd name="T0" fmla="*/ 575 w 575"/>
                  <a:gd name="T1" fmla="*/ 0 h 43"/>
                  <a:gd name="T2" fmla="*/ 0 w 575"/>
                  <a:gd name="T3" fmla="*/ 0 h 43"/>
                  <a:gd name="T4" fmla="*/ 0 w 575"/>
                  <a:gd name="T5" fmla="*/ 43 h 43"/>
                  <a:gd name="T6" fmla="*/ 480 w 575"/>
                  <a:gd name="T7" fmla="*/ 43 h 43"/>
                  <a:gd name="T8" fmla="*/ 480 w 575"/>
                  <a:gd name="T9" fmla="*/ 43 h 43"/>
                  <a:gd name="T10" fmla="*/ 575 w 575"/>
                  <a:gd name="T11" fmla="*/ 43 h 43"/>
                  <a:gd name="T12" fmla="*/ 575 w 575"/>
                  <a:gd name="T13" fmla="*/ 0 h 43"/>
                </a:gdLst>
                <a:ahLst/>
                <a:cxnLst>
                  <a:cxn ang="0">
                    <a:pos x="T0" y="T1"/>
                  </a:cxn>
                  <a:cxn ang="0">
                    <a:pos x="T2" y="T3"/>
                  </a:cxn>
                  <a:cxn ang="0">
                    <a:pos x="T4" y="T5"/>
                  </a:cxn>
                  <a:cxn ang="0">
                    <a:pos x="T6" y="T7"/>
                  </a:cxn>
                  <a:cxn ang="0">
                    <a:pos x="T8" y="T9"/>
                  </a:cxn>
                  <a:cxn ang="0">
                    <a:pos x="T10" y="T11"/>
                  </a:cxn>
                  <a:cxn ang="0">
                    <a:pos x="T12" y="T13"/>
                  </a:cxn>
                </a:cxnLst>
                <a:rect l="0" t="0" r="r" b="b"/>
                <a:pathLst>
                  <a:path w="575" h="43">
                    <a:moveTo>
                      <a:pt x="575" y="0"/>
                    </a:moveTo>
                    <a:lnTo>
                      <a:pt x="0" y="0"/>
                    </a:lnTo>
                    <a:lnTo>
                      <a:pt x="0" y="43"/>
                    </a:lnTo>
                    <a:lnTo>
                      <a:pt x="480" y="43"/>
                    </a:lnTo>
                    <a:lnTo>
                      <a:pt x="480" y="43"/>
                    </a:lnTo>
                    <a:lnTo>
                      <a:pt x="575" y="43"/>
                    </a:lnTo>
                    <a:lnTo>
                      <a:pt x="575" y="0"/>
                    </a:lnTo>
                    <a:close/>
                  </a:path>
                </a:pathLst>
              </a:custGeom>
              <a:solidFill>
                <a:srgbClr val="D38E5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481" name="íśļíḑé">
                <a:extLst>
                  <a:ext uri="{FF2B5EF4-FFF2-40B4-BE49-F238E27FC236}">
                    <a16:creationId xmlns:a16="http://schemas.microsoft.com/office/drawing/2014/main" id="{07D5F760-A780-49A3-B325-93F0B710175A}"/>
                  </a:ext>
                </a:extLst>
              </p:cNvPr>
              <p:cNvSpPr/>
              <p:nvPr/>
            </p:nvSpPr>
            <p:spPr bwMode="auto">
              <a:xfrm>
                <a:off x="4191001" y="4144963"/>
                <a:ext cx="912813" cy="68263"/>
              </a:xfrm>
              <a:custGeom>
                <a:avLst/>
                <a:gdLst>
                  <a:gd name="T0" fmla="*/ 575 w 575"/>
                  <a:gd name="T1" fmla="*/ 0 h 43"/>
                  <a:gd name="T2" fmla="*/ 0 w 575"/>
                  <a:gd name="T3" fmla="*/ 0 h 43"/>
                  <a:gd name="T4" fmla="*/ 0 w 575"/>
                  <a:gd name="T5" fmla="*/ 43 h 43"/>
                  <a:gd name="T6" fmla="*/ 480 w 575"/>
                  <a:gd name="T7" fmla="*/ 43 h 43"/>
                  <a:gd name="T8" fmla="*/ 480 w 575"/>
                  <a:gd name="T9" fmla="*/ 43 h 43"/>
                  <a:gd name="T10" fmla="*/ 575 w 575"/>
                  <a:gd name="T11" fmla="*/ 43 h 43"/>
                  <a:gd name="T12" fmla="*/ 575 w 575"/>
                  <a:gd name="T13" fmla="*/ 0 h 43"/>
                </a:gdLst>
                <a:ahLst/>
                <a:cxnLst>
                  <a:cxn ang="0">
                    <a:pos x="T0" y="T1"/>
                  </a:cxn>
                  <a:cxn ang="0">
                    <a:pos x="T2" y="T3"/>
                  </a:cxn>
                  <a:cxn ang="0">
                    <a:pos x="T4" y="T5"/>
                  </a:cxn>
                  <a:cxn ang="0">
                    <a:pos x="T6" y="T7"/>
                  </a:cxn>
                  <a:cxn ang="0">
                    <a:pos x="T8" y="T9"/>
                  </a:cxn>
                  <a:cxn ang="0">
                    <a:pos x="T10" y="T11"/>
                  </a:cxn>
                  <a:cxn ang="0">
                    <a:pos x="T12" y="T13"/>
                  </a:cxn>
                </a:cxnLst>
                <a:rect l="0" t="0" r="r" b="b"/>
                <a:pathLst>
                  <a:path w="575" h="43">
                    <a:moveTo>
                      <a:pt x="575" y="0"/>
                    </a:moveTo>
                    <a:lnTo>
                      <a:pt x="0" y="0"/>
                    </a:lnTo>
                    <a:lnTo>
                      <a:pt x="0" y="43"/>
                    </a:lnTo>
                    <a:lnTo>
                      <a:pt x="480" y="43"/>
                    </a:lnTo>
                    <a:lnTo>
                      <a:pt x="480" y="43"/>
                    </a:lnTo>
                    <a:lnTo>
                      <a:pt x="575" y="43"/>
                    </a:lnTo>
                    <a:lnTo>
                      <a:pt x="575"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482" name="iṡḻïḋê">
                <a:extLst>
                  <a:ext uri="{FF2B5EF4-FFF2-40B4-BE49-F238E27FC236}">
                    <a16:creationId xmlns:a16="http://schemas.microsoft.com/office/drawing/2014/main" id="{8FEFE076-FC50-4B15-A4C7-66E099E359C2}"/>
                  </a:ext>
                </a:extLst>
              </p:cNvPr>
              <p:cNvSpPr/>
              <p:nvPr/>
            </p:nvSpPr>
            <p:spPr bwMode="auto">
              <a:xfrm>
                <a:off x="4398963" y="4348163"/>
                <a:ext cx="915988" cy="69850"/>
              </a:xfrm>
              <a:custGeom>
                <a:avLst/>
                <a:gdLst>
                  <a:gd name="T0" fmla="*/ 278 w 278"/>
                  <a:gd name="T1" fmla="*/ 0 h 21"/>
                  <a:gd name="T2" fmla="*/ 214 w 278"/>
                  <a:gd name="T3" fmla="*/ 0 h 21"/>
                  <a:gd name="T4" fmla="*/ 214 w 278"/>
                  <a:gd name="T5" fmla="*/ 0 h 21"/>
                  <a:gd name="T6" fmla="*/ 0 w 278"/>
                  <a:gd name="T7" fmla="*/ 0 h 21"/>
                  <a:gd name="T8" fmla="*/ 0 w 278"/>
                  <a:gd name="T9" fmla="*/ 21 h 21"/>
                  <a:gd name="T10" fmla="*/ 36 w 278"/>
                  <a:gd name="T11" fmla="*/ 21 h 21"/>
                  <a:gd name="T12" fmla="*/ 64 w 278"/>
                  <a:gd name="T13" fmla="*/ 9 h 21"/>
                  <a:gd name="T14" fmla="*/ 160 w 278"/>
                  <a:gd name="T15" fmla="*/ 9 h 21"/>
                  <a:gd name="T16" fmla="*/ 255 w 278"/>
                  <a:gd name="T17" fmla="*/ 9 h 21"/>
                  <a:gd name="T18" fmla="*/ 278 w 278"/>
                  <a:gd name="T19" fmla="*/ 16 h 21"/>
                  <a:gd name="T20" fmla="*/ 278 w 278"/>
                  <a:gd name="T21"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78" h="21">
                    <a:moveTo>
                      <a:pt x="278" y="0"/>
                    </a:moveTo>
                    <a:cubicBezTo>
                      <a:pt x="214" y="0"/>
                      <a:pt x="214" y="0"/>
                      <a:pt x="214" y="0"/>
                    </a:cubicBezTo>
                    <a:cubicBezTo>
                      <a:pt x="214" y="0"/>
                      <a:pt x="214" y="0"/>
                      <a:pt x="214" y="0"/>
                    </a:cubicBezTo>
                    <a:cubicBezTo>
                      <a:pt x="0" y="0"/>
                      <a:pt x="0" y="0"/>
                      <a:pt x="0" y="0"/>
                    </a:cubicBezTo>
                    <a:cubicBezTo>
                      <a:pt x="0" y="21"/>
                      <a:pt x="0" y="21"/>
                      <a:pt x="0" y="21"/>
                    </a:cubicBezTo>
                    <a:cubicBezTo>
                      <a:pt x="36" y="21"/>
                      <a:pt x="36" y="21"/>
                      <a:pt x="36" y="21"/>
                    </a:cubicBezTo>
                    <a:cubicBezTo>
                      <a:pt x="43" y="13"/>
                      <a:pt x="53" y="9"/>
                      <a:pt x="64" y="9"/>
                    </a:cubicBezTo>
                    <a:cubicBezTo>
                      <a:pt x="160" y="9"/>
                      <a:pt x="160" y="9"/>
                      <a:pt x="160" y="9"/>
                    </a:cubicBezTo>
                    <a:cubicBezTo>
                      <a:pt x="255" y="9"/>
                      <a:pt x="255" y="9"/>
                      <a:pt x="255" y="9"/>
                    </a:cubicBezTo>
                    <a:cubicBezTo>
                      <a:pt x="263" y="9"/>
                      <a:pt x="271" y="12"/>
                      <a:pt x="278" y="16"/>
                    </a:cubicBezTo>
                    <a:cubicBezTo>
                      <a:pt x="278" y="0"/>
                      <a:pt x="278" y="0"/>
                      <a:pt x="278" y="0"/>
                    </a:cubicBezTo>
                  </a:path>
                </a:pathLst>
              </a:custGeom>
              <a:solidFill>
                <a:srgbClr val="D38E5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483" name="íṣlíḑe">
                <a:extLst>
                  <a:ext uri="{FF2B5EF4-FFF2-40B4-BE49-F238E27FC236}">
                    <a16:creationId xmlns:a16="http://schemas.microsoft.com/office/drawing/2014/main" id="{8BCE28D6-5A36-424B-8277-87AFF7D62448}"/>
                  </a:ext>
                </a:extLst>
              </p:cNvPr>
              <p:cNvSpPr/>
              <p:nvPr/>
            </p:nvSpPr>
            <p:spPr bwMode="auto">
              <a:xfrm>
                <a:off x="5451476" y="4691063"/>
                <a:ext cx="419100" cy="69850"/>
              </a:xfrm>
              <a:custGeom>
                <a:avLst/>
                <a:gdLst>
                  <a:gd name="T0" fmla="*/ 127 w 127"/>
                  <a:gd name="T1" fmla="*/ 0 h 21"/>
                  <a:gd name="T2" fmla="*/ 0 w 127"/>
                  <a:gd name="T3" fmla="*/ 0 h 21"/>
                  <a:gd name="T4" fmla="*/ 1 w 127"/>
                  <a:gd name="T5" fmla="*/ 13 h 21"/>
                  <a:gd name="T6" fmla="*/ 1 w 127"/>
                  <a:gd name="T7" fmla="*/ 21 h 21"/>
                  <a:gd name="T8" fmla="*/ 127 w 127"/>
                  <a:gd name="T9" fmla="*/ 21 h 21"/>
                  <a:gd name="T10" fmla="*/ 127 w 127"/>
                  <a:gd name="T11" fmla="*/ 0 h 21"/>
                </a:gdLst>
                <a:ahLst/>
                <a:cxnLst>
                  <a:cxn ang="0">
                    <a:pos x="T0" y="T1"/>
                  </a:cxn>
                  <a:cxn ang="0">
                    <a:pos x="T2" y="T3"/>
                  </a:cxn>
                  <a:cxn ang="0">
                    <a:pos x="T4" y="T5"/>
                  </a:cxn>
                  <a:cxn ang="0">
                    <a:pos x="T6" y="T7"/>
                  </a:cxn>
                  <a:cxn ang="0">
                    <a:pos x="T8" y="T9"/>
                  </a:cxn>
                  <a:cxn ang="0">
                    <a:pos x="T10" y="T11"/>
                  </a:cxn>
                </a:cxnLst>
                <a:rect l="0" t="0" r="r" b="b"/>
                <a:pathLst>
                  <a:path w="127" h="21">
                    <a:moveTo>
                      <a:pt x="127" y="0"/>
                    </a:moveTo>
                    <a:cubicBezTo>
                      <a:pt x="0" y="0"/>
                      <a:pt x="0" y="0"/>
                      <a:pt x="0" y="0"/>
                    </a:cubicBezTo>
                    <a:cubicBezTo>
                      <a:pt x="1" y="4"/>
                      <a:pt x="1" y="9"/>
                      <a:pt x="1" y="13"/>
                    </a:cubicBezTo>
                    <a:cubicBezTo>
                      <a:pt x="1" y="21"/>
                      <a:pt x="1" y="21"/>
                      <a:pt x="1" y="21"/>
                    </a:cubicBezTo>
                    <a:cubicBezTo>
                      <a:pt x="127" y="21"/>
                      <a:pt x="127" y="21"/>
                      <a:pt x="127" y="21"/>
                    </a:cubicBezTo>
                    <a:cubicBezTo>
                      <a:pt x="127" y="0"/>
                      <a:pt x="127" y="0"/>
                      <a:pt x="127" y="0"/>
                    </a:cubicBezTo>
                  </a:path>
                </a:pathLst>
              </a:custGeom>
              <a:solidFill>
                <a:srgbClr val="D38E5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484" name="i$ḷíḍè">
                <a:extLst>
                  <a:ext uri="{FF2B5EF4-FFF2-40B4-BE49-F238E27FC236}">
                    <a16:creationId xmlns:a16="http://schemas.microsoft.com/office/drawing/2014/main" id="{9BAE9B02-7A44-4161-BB76-34B6C5C463FA}"/>
                  </a:ext>
                </a:extLst>
              </p:cNvPr>
              <p:cNvSpPr/>
              <p:nvPr/>
            </p:nvSpPr>
            <p:spPr bwMode="auto">
              <a:xfrm>
                <a:off x="5870576" y="4418013"/>
                <a:ext cx="1588" cy="69850"/>
              </a:xfrm>
              <a:prstGeom prst="rect">
                <a:avLst/>
              </a:prstGeom>
              <a:solidFill>
                <a:srgbClr val="C98E47"/>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485" name="i$ľîḓê">
                <a:extLst>
                  <a:ext uri="{FF2B5EF4-FFF2-40B4-BE49-F238E27FC236}">
                    <a16:creationId xmlns:a16="http://schemas.microsoft.com/office/drawing/2014/main" id="{1626B63C-84E6-4C96-A60D-1AA760B1FBDF}"/>
                  </a:ext>
                </a:extLst>
              </p:cNvPr>
              <p:cNvSpPr/>
              <p:nvPr/>
            </p:nvSpPr>
            <p:spPr bwMode="auto">
              <a:xfrm>
                <a:off x="5870576" y="4418013"/>
                <a:ext cx="1588" cy="69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486" name="işḷîḍe">
                <a:extLst>
                  <a:ext uri="{FF2B5EF4-FFF2-40B4-BE49-F238E27FC236}">
                    <a16:creationId xmlns:a16="http://schemas.microsoft.com/office/drawing/2014/main" id="{F3E3FEC8-DB5F-4A7C-96CC-78243F6B727F}"/>
                  </a:ext>
                </a:extLst>
              </p:cNvPr>
              <p:cNvSpPr/>
              <p:nvPr/>
            </p:nvSpPr>
            <p:spPr bwMode="auto">
              <a:xfrm>
                <a:off x="5332413" y="4418013"/>
                <a:ext cx="538163" cy="69850"/>
              </a:xfrm>
              <a:custGeom>
                <a:avLst/>
                <a:gdLst>
                  <a:gd name="T0" fmla="*/ 163 w 163"/>
                  <a:gd name="T1" fmla="*/ 0 h 21"/>
                  <a:gd name="T2" fmla="*/ 0 w 163"/>
                  <a:gd name="T3" fmla="*/ 0 h 21"/>
                  <a:gd name="T4" fmla="*/ 8 w 163"/>
                  <a:gd name="T5" fmla="*/ 14 h 21"/>
                  <a:gd name="T6" fmla="*/ 11 w 163"/>
                  <a:gd name="T7" fmla="*/ 21 h 21"/>
                  <a:gd name="T8" fmla="*/ 163 w 163"/>
                  <a:gd name="T9" fmla="*/ 21 h 21"/>
                  <a:gd name="T10" fmla="*/ 163 w 163"/>
                  <a:gd name="T11" fmla="*/ 0 h 21"/>
                </a:gdLst>
                <a:ahLst/>
                <a:cxnLst>
                  <a:cxn ang="0">
                    <a:pos x="T0" y="T1"/>
                  </a:cxn>
                  <a:cxn ang="0">
                    <a:pos x="T2" y="T3"/>
                  </a:cxn>
                  <a:cxn ang="0">
                    <a:pos x="T4" y="T5"/>
                  </a:cxn>
                  <a:cxn ang="0">
                    <a:pos x="T6" y="T7"/>
                  </a:cxn>
                  <a:cxn ang="0">
                    <a:pos x="T8" y="T9"/>
                  </a:cxn>
                  <a:cxn ang="0">
                    <a:pos x="T10" y="T11"/>
                  </a:cxn>
                </a:cxnLst>
                <a:rect l="0" t="0" r="r" b="b"/>
                <a:pathLst>
                  <a:path w="163" h="21">
                    <a:moveTo>
                      <a:pt x="163" y="0"/>
                    </a:moveTo>
                    <a:cubicBezTo>
                      <a:pt x="0" y="0"/>
                      <a:pt x="0" y="0"/>
                      <a:pt x="0" y="0"/>
                    </a:cubicBezTo>
                    <a:cubicBezTo>
                      <a:pt x="3" y="4"/>
                      <a:pt x="6" y="9"/>
                      <a:pt x="8" y="14"/>
                    </a:cubicBezTo>
                    <a:cubicBezTo>
                      <a:pt x="11" y="21"/>
                      <a:pt x="11" y="21"/>
                      <a:pt x="11" y="21"/>
                    </a:cubicBezTo>
                    <a:cubicBezTo>
                      <a:pt x="163" y="21"/>
                      <a:pt x="163" y="21"/>
                      <a:pt x="163" y="21"/>
                    </a:cubicBezTo>
                    <a:cubicBezTo>
                      <a:pt x="163" y="0"/>
                      <a:pt x="163" y="0"/>
                      <a:pt x="163" y="0"/>
                    </a:cubicBezTo>
                  </a:path>
                </a:pathLst>
              </a:custGeom>
              <a:solidFill>
                <a:srgbClr val="A9672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487" name="iṥľiḋè">
                <a:extLst>
                  <a:ext uri="{FF2B5EF4-FFF2-40B4-BE49-F238E27FC236}">
                    <a16:creationId xmlns:a16="http://schemas.microsoft.com/office/drawing/2014/main" id="{92940083-F4C4-4A4D-B6B2-D498BA905D42}"/>
                  </a:ext>
                </a:extLst>
              </p:cNvPr>
              <p:cNvSpPr/>
              <p:nvPr/>
            </p:nvSpPr>
            <p:spPr bwMode="auto">
              <a:xfrm>
                <a:off x="4953001" y="4213225"/>
                <a:ext cx="917575" cy="66675"/>
              </a:xfrm>
              <a:custGeom>
                <a:avLst/>
                <a:gdLst>
                  <a:gd name="T0" fmla="*/ 578 w 578"/>
                  <a:gd name="T1" fmla="*/ 0 h 42"/>
                  <a:gd name="T2" fmla="*/ 95 w 578"/>
                  <a:gd name="T3" fmla="*/ 0 h 42"/>
                  <a:gd name="T4" fmla="*/ 95 w 578"/>
                  <a:gd name="T5" fmla="*/ 0 h 42"/>
                  <a:gd name="T6" fmla="*/ 0 w 578"/>
                  <a:gd name="T7" fmla="*/ 0 h 42"/>
                  <a:gd name="T8" fmla="*/ 0 w 578"/>
                  <a:gd name="T9" fmla="*/ 42 h 42"/>
                  <a:gd name="T10" fmla="*/ 95 w 578"/>
                  <a:gd name="T11" fmla="*/ 42 h 42"/>
                  <a:gd name="T12" fmla="*/ 578 w 578"/>
                  <a:gd name="T13" fmla="*/ 42 h 42"/>
                  <a:gd name="T14" fmla="*/ 578 w 578"/>
                  <a:gd name="T15" fmla="*/ 0 h 4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8" h="42">
                    <a:moveTo>
                      <a:pt x="578" y="0"/>
                    </a:moveTo>
                    <a:lnTo>
                      <a:pt x="95" y="0"/>
                    </a:lnTo>
                    <a:lnTo>
                      <a:pt x="95" y="0"/>
                    </a:lnTo>
                    <a:lnTo>
                      <a:pt x="0" y="0"/>
                    </a:lnTo>
                    <a:lnTo>
                      <a:pt x="0" y="42"/>
                    </a:lnTo>
                    <a:lnTo>
                      <a:pt x="95" y="42"/>
                    </a:lnTo>
                    <a:lnTo>
                      <a:pt x="578" y="42"/>
                    </a:lnTo>
                    <a:lnTo>
                      <a:pt x="578" y="0"/>
                    </a:lnTo>
                    <a:close/>
                  </a:path>
                </a:pathLst>
              </a:custGeom>
              <a:solidFill>
                <a:srgbClr val="A9672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488" name="ïŝļïḋê">
                <a:extLst>
                  <a:ext uri="{FF2B5EF4-FFF2-40B4-BE49-F238E27FC236}">
                    <a16:creationId xmlns:a16="http://schemas.microsoft.com/office/drawing/2014/main" id="{78DFCA8B-5D66-4226-A423-0E3524001046}"/>
                  </a:ext>
                </a:extLst>
              </p:cNvPr>
              <p:cNvSpPr/>
              <p:nvPr/>
            </p:nvSpPr>
            <p:spPr bwMode="auto">
              <a:xfrm>
                <a:off x="4953001" y="4213225"/>
                <a:ext cx="917575" cy="66675"/>
              </a:xfrm>
              <a:custGeom>
                <a:avLst/>
                <a:gdLst>
                  <a:gd name="T0" fmla="*/ 578 w 578"/>
                  <a:gd name="T1" fmla="*/ 0 h 42"/>
                  <a:gd name="T2" fmla="*/ 95 w 578"/>
                  <a:gd name="T3" fmla="*/ 0 h 42"/>
                  <a:gd name="T4" fmla="*/ 95 w 578"/>
                  <a:gd name="T5" fmla="*/ 0 h 42"/>
                  <a:gd name="T6" fmla="*/ 0 w 578"/>
                  <a:gd name="T7" fmla="*/ 0 h 42"/>
                  <a:gd name="T8" fmla="*/ 0 w 578"/>
                  <a:gd name="T9" fmla="*/ 42 h 42"/>
                  <a:gd name="T10" fmla="*/ 95 w 578"/>
                  <a:gd name="T11" fmla="*/ 42 h 42"/>
                  <a:gd name="T12" fmla="*/ 578 w 578"/>
                  <a:gd name="T13" fmla="*/ 42 h 42"/>
                  <a:gd name="T14" fmla="*/ 578 w 578"/>
                  <a:gd name="T15" fmla="*/ 0 h 4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8" h="42">
                    <a:moveTo>
                      <a:pt x="578" y="0"/>
                    </a:moveTo>
                    <a:lnTo>
                      <a:pt x="95" y="0"/>
                    </a:lnTo>
                    <a:lnTo>
                      <a:pt x="95" y="0"/>
                    </a:lnTo>
                    <a:lnTo>
                      <a:pt x="0" y="0"/>
                    </a:lnTo>
                    <a:lnTo>
                      <a:pt x="0" y="42"/>
                    </a:lnTo>
                    <a:lnTo>
                      <a:pt x="95" y="42"/>
                    </a:lnTo>
                    <a:lnTo>
                      <a:pt x="578" y="42"/>
                    </a:lnTo>
                    <a:lnTo>
                      <a:pt x="578"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489" name="îṧḷïďê">
                <a:extLst>
                  <a:ext uri="{FF2B5EF4-FFF2-40B4-BE49-F238E27FC236}">
                    <a16:creationId xmlns:a16="http://schemas.microsoft.com/office/drawing/2014/main" id="{291A334F-4CF8-4651-9355-D2DDBFA16576}"/>
                  </a:ext>
                </a:extLst>
              </p:cNvPr>
              <p:cNvSpPr/>
              <p:nvPr/>
            </p:nvSpPr>
            <p:spPr bwMode="auto">
              <a:xfrm>
                <a:off x="4953001" y="4213225"/>
                <a:ext cx="150813" cy="1588"/>
              </a:xfrm>
              <a:prstGeom prst="rect">
                <a:avLst/>
              </a:prstGeom>
              <a:solidFill>
                <a:srgbClr val="B77239"/>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490" name="ïsḷidè">
                <a:extLst>
                  <a:ext uri="{FF2B5EF4-FFF2-40B4-BE49-F238E27FC236}">
                    <a16:creationId xmlns:a16="http://schemas.microsoft.com/office/drawing/2014/main" id="{B7C5C018-C38F-45E8-B69D-078A73B3642E}"/>
                  </a:ext>
                </a:extLst>
              </p:cNvPr>
              <p:cNvSpPr/>
              <p:nvPr/>
            </p:nvSpPr>
            <p:spPr bwMode="auto">
              <a:xfrm>
                <a:off x="4953001" y="4213225"/>
                <a:ext cx="150813" cy="1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491" name="iṥļiḓè">
                <a:extLst>
                  <a:ext uri="{FF2B5EF4-FFF2-40B4-BE49-F238E27FC236}">
                    <a16:creationId xmlns:a16="http://schemas.microsoft.com/office/drawing/2014/main" id="{F8C52CED-68E6-434A-B1FC-5E3060F86D8A}"/>
                  </a:ext>
                </a:extLst>
              </p:cNvPr>
              <p:cNvSpPr/>
              <p:nvPr/>
            </p:nvSpPr>
            <p:spPr bwMode="auto">
              <a:xfrm>
                <a:off x="4191001" y="4487863"/>
                <a:ext cx="1588" cy="65088"/>
              </a:xfrm>
              <a:prstGeom prst="rect">
                <a:avLst/>
              </a:prstGeom>
              <a:solidFill>
                <a:srgbClr val="C98E47"/>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492" name="iṧliḍê">
                <a:extLst>
                  <a:ext uri="{FF2B5EF4-FFF2-40B4-BE49-F238E27FC236}">
                    <a16:creationId xmlns:a16="http://schemas.microsoft.com/office/drawing/2014/main" id="{9FA3DB5A-6F75-49A8-9ACF-ACBD73DF4242}"/>
                  </a:ext>
                </a:extLst>
              </p:cNvPr>
              <p:cNvSpPr/>
              <p:nvPr/>
            </p:nvSpPr>
            <p:spPr bwMode="auto">
              <a:xfrm>
                <a:off x="4191001" y="4487863"/>
                <a:ext cx="1588" cy="65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493" name="î$1íḍé">
                <a:extLst>
                  <a:ext uri="{FF2B5EF4-FFF2-40B4-BE49-F238E27FC236}">
                    <a16:creationId xmlns:a16="http://schemas.microsoft.com/office/drawing/2014/main" id="{1F05C87A-BB69-4C26-848D-1019908AE37A}"/>
                  </a:ext>
                </a:extLst>
              </p:cNvPr>
              <p:cNvSpPr/>
              <p:nvPr/>
            </p:nvSpPr>
            <p:spPr bwMode="auto">
              <a:xfrm>
                <a:off x="4191001" y="4487863"/>
                <a:ext cx="290513" cy="65088"/>
              </a:xfrm>
              <a:custGeom>
                <a:avLst/>
                <a:gdLst>
                  <a:gd name="T0" fmla="*/ 183 w 183"/>
                  <a:gd name="T1" fmla="*/ 0 h 41"/>
                  <a:gd name="T2" fmla="*/ 0 w 183"/>
                  <a:gd name="T3" fmla="*/ 0 h 41"/>
                  <a:gd name="T4" fmla="*/ 0 w 183"/>
                  <a:gd name="T5" fmla="*/ 41 h 41"/>
                  <a:gd name="T6" fmla="*/ 166 w 183"/>
                  <a:gd name="T7" fmla="*/ 41 h 41"/>
                  <a:gd name="T8" fmla="*/ 183 w 183"/>
                  <a:gd name="T9" fmla="*/ 0 h 41"/>
                </a:gdLst>
                <a:ahLst/>
                <a:cxnLst>
                  <a:cxn ang="0">
                    <a:pos x="T0" y="T1"/>
                  </a:cxn>
                  <a:cxn ang="0">
                    <a:pos x="T2" y="T3"/>
                  </a:cxn>
                  <a:cxn ang="0">
                    <a:pos x="T4" y="T5"/>
                  </a:cxn>
                  <a:cxn ang="0">
                    <a:pos x="T6" y="T7"/>
                  </a:cxn>
                  <a:cxn ang="0">
                    <a:pos x="T8" y="T9"/>
                  </a:cxn>
                </a:cxnLst>
                <a:rect l="0" t="0" r="r" b="b"/>
                <a:pathLst>
                  <a:path w="183" h="41">
                    <a:moveTo>
                      <a:pt x="183" y="0"/>
                    </a:moveTo>
                    <a:lnTo>
                      <a:pt x="0" y="0"/>
                    </a:lnTo>
                    <a:lnTo>
                      <a:pt x="0" y="41"/>
                    </a:lnTo>
                    <a:lnTo>
                      <a:pt x="166" y="41"/>
                    </a:lnTo>
                    <a:lnTo>
                      <a:pt x="183" y="0"/>
                    </a:lnTo>
                    <a:close/>
                  </a:path>
                </a:pathLst>
              </a:custGeom>
              <a:solidFill>
                <a:srgbClr val="A9672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494" name="ïṩ1îďe">
                <a:extLst>
                  <a:ext uri="{FF2B5EF4-FFF2-40B4-BE49-F238E27FC236}">
                    <a16:creationId xmlns:a16="http://schemas.microsoft.com/office/drawing/2014/main" id="{F8FF40A0-B1B6-4672-952F-4B6952DE56B4}"/>
                  </a:ext>
                </a:extLst>
              </p:cNvPr>
              <p:cNvSpPr/>
              <p:nvPr/>
            </p:nvSpPr>
            <p:spPr bwMode="auto">
              <a:xfrm>
                <a:off x="4191001" y="4487863"/>
                <a:ext cx="290513" cy="65088"/>
              </a:xfrm>
              <a:custGeom>
                <a:avLst/>
                <a:gdLst>
                  <a:gd name="T0" fmla="*/ 183 w 183"/>
                  <a:gd name="T1" fmla="*/ 0 h 41"/>
                  <a:gd name="T2" fmla="*/ 0 w 183"/>
                  <a:gd name="T3" fmla="*/ 0 h 41"/>
                  <a:gd name="T4" fmla="*/ 0 w 183"/>
                  <a:gd name="T5" fmla="*/ 41 h 41"/>
                  <a:gd name="T6" fmla="*/ 166 w 183"/>
                  <a:gd name="T7" fmla="*/ 41 h 41"/>
                  <a:gd name="T8" fmla="*/ 183 w 183"/>
                  <a:gd name="T9" fmla="*/ 0 h 41"/>
                </a:gdLst>
                <a:ahLst/>
                <a:cxnLst>
                  <a:cxn ang="0">
                    <a:pos x="T0" y="T1"/>
                  </a:cxn>
                  <a:cxn ang="0">
                    <a:pos x="T2" y="T3"/>
                  </a:cxn>
                  <a:cxn ang="0">
                    <a:pos x="T4" y="T5"/>
                  </a:cxn>
                  <a:cxn ang="0">
                    <a:pos x="T6" y="T7"/>
                  </a:cxn>
                  <a:cxn ang="0">
                    <a:pos x="T8" y="T9"/>
                  </a:cxn>
                </a:cxnLst>
                <a:rect l="0" t="0" r="r" b="b"/>
                <a:pathLst>
                  <a:path w="183" h="41">
                    <a:moveTo>
                      <a:pt x="183" y="0"/>
                    </a:moveTo>
                    <a:lnTo>
                      <a:pt x="0" y="0"/>
                    </a:lnTo>
                    <a:lnTo>
                      <a:pt x="0" y="41"/>
                    </a:lnTo>
                    <a:lnTo>
                      <a:pt x="166" y="41"/>
                    </a:lnTo>
                    <a:lnTo>
                      <a:pt x="18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495" name="i$1îḓè">
                <a:extLst>
                  <a:ext uri="{FF2B5EF4-FFF2-40B4-BE49-F238E27FC236}">
                    <a16:creationId xmlns:a16="http://schemas.microsoft.com/office/drawing/2014/main" id="{E4A2F021-0724-4C14-97E3-C1D572F3F040}"/>
                  </a:ext>
                </a:extLst>
              </p:cNvPr>
              <p:cNvSpPr/>
              <p:nvPr/>
            </p:nvSpPr>
            <p:spPr bwMode="auto">
              <a:xfrm>
                <a:off x="4191001" y="4418013"/>
                <a:ext cx="325438" cy="69850"/>
              </a:xfrm>
              <a:custGeom>
                <a:avLst/>
                <a:gdLst>
                  <a:gd name="T0" fmla="*/ 99 w 99"/>
                  <a:gd name="T1" fmla="*/ 0 h 21"/>
                  <a:gd name="T2" fmla="*/ 63 w 99"/>
                  <a:gd name="T3" fmla="*/ 0 h 21"/>
                  <a:gd name="T4" fmla="*/ 0 w 99"/>
                  <a:gd name="T5" fmla="*/ 0 h 21"/>
                  <a:gd name="T6" fmla="*/ 0 w 99"/>
                  <a:gd name="T7" fmla="*/ 21 h 21"/>
                  <a:gd name="T8" fmla="*/ 88 w 99"/>
                  <a:gd name="T9" fmla="*/ 21 h 21"/>
                  <a:gd name="T10" fmla="*/ 91 w 99"/>
                  <a:gd name="T11" fmla="*/ 14 h 21"/>
                  <a:gd name="T12" fmla="*/ 99 w 99"/>
                  <a:gd name="T13" fmla="*/ 0 h 21"/>
                </a:gdLst>
                <a:ahLst/>
                <a:cxnLst>
                  <a:cxn ang="0">
                    <a:pos x="T0" y="T1"/>
                  </a:cxn>
                  <a:cxn ang="0">
                    <a:pos x="T2" y="T3"/>
                  </a:cxn>
                  <a:cxn ang="0">
                    <a:pos x="T4" y="T5"/>
                  </a:cxn>
                  <a:cxn ang="0">
                    <a:pos x="T6" y="T7"/>
                  </a:cxn>
                  <a:cxn ang="0">
                    <a:pos x="T8" y="T9"/>
                  </a:cxn>
                  <a:cxn ang="0">
                    <a:pos x="T10" y="T11"/>
                  </a:cxn>
                  <a:cxn ang="0">
                    <a:pos x="T12" y="T13"/>
                  </a:cxn>
                </a:cxnLst>
                <a:rect l="0" t="0" r="r" b="b"/>
                <a:pathLst>
                  <a:path w="99" h="21">
                    <a:moveTo>
                      <a:pt x="99" y="0"/>
                    </a:moveTo>
                    <a:cubicBezTo>
                      <a:pt x="63" y="0"/>
                      <a:pt x="63" y="0"/>
                      <a:pt x="63" y="0"/>
                    </a:cubicBezTo>
                    <a:cubicBezTo>
                      <a:pt x="0" y="0"/>
                      <a:pt x="0" y="0"/>
                      <a:pt x="0" y="0"/>
                    </a:cubicBezTo>
                    <a:cubicBezTo>
                      <a:pt x="0" y="21"/>
                      <a:pt x="0" y="21"/>
                      <a:pt x="0" y="21"/>
                    </a:cubicBezTo>
                    <a:cubicBezTo>
                      <a:pt x="88" y="21"/>
                      <a:pt x="88" y="21"/>
                      <a:pt x="88" y="21"/>
                    </a:cubicBezTo>
                    <a:cubicBezTo>
                      <a:pt x="91" y="14"/>
                      <a:pt x="91" y="14"/>
                      <a:pt x="91" y="14"/>
                    </a:cubicBezTo>
                    <a:cubicBezTo>
                      <a:pt x="93" y="9"/>
                      <a:pt x="96" y="4"/>
                      <a:pt x="99" y="0"/>
                    </a:cubicBezTo>
                  </a:path>
                </a:pathLst>
              </a:custGeom>
              <a:solidFill>
                <a:srgbClr val="CA834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496" name="íšļiḓé">
                <a:extLst>
                  <a:ext uri="{FF2B5EF4-FFF2-40B4-BE49-F238E27FC236}">
                    <a16:creationId xmlns:a16="http://schemas.microsoft.com/office/drawing/2014/main" id="{B215FDA6-C87C-4296-BC55-DFFFB8F08D54}"/>
                  </a:ext>
                </a:extLst>
              </p:cNvPr>
              <p:cNvSpPr/>
              <p:nvPr/>
            </p:nvSpPr>
            <p:spPr bwMode="auto">
              <a:xfrm>
                <a:off x="4191001" y="4760913"/>
                <a:ext cx="203200" cy="66675"/>
              </a:xfrm>
              <a:prstGeom prst="rect">
                <a:avLst/>
              </a:prstGeom>
              <a:solidFill>
                <a:srgbClr val="CA8346"/>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497" name="ïš1íḑè">
                <a:extLst>
                  <a:ext uri="{FF2B5EF4-FFF2-40B4-BE49-F238E27FC236}">
                    <a16:creationId xmlns:a16="http://schemas.microsoft.com/office/drawing/2014/main" id="{490996E5-0D03-478D-A523-9DB148BD7AE7}"/>
                  </a:ext>
                </a:extLst>
              </p:cNvPr>
              <p:cNvSpPr/>
              <p:nvPr/>
            </p:nvSpPr>
            <p:spPr bwMode="auto">
              <a:xfrm>
                <a:off x="4191001" y="4760913"/>
                <a:ext cx="203200" cy="66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498" name="ïṡľïḋê">
                <a:extLst>
                  <a:ext uri="{FF2B5EF4-FFF2-40B4-BE49-F238E27FC236}">
                    <a16:creationId xmlns:a16="http://schemas.microsoft.com/office/drawing/2014/main" id="{8FC52212-C052-43E8-BF50-ED0EB59689D6}"/>
                  </a:ext>
                </a:extLst>
              </p:cNvPr>
              <p:cNvSpPr/>
              <p:nvPr/>
            </p:nvSpPr>
            <p:spPr bwMode="auto">
              <a:xfrm>
                <a:off x="4191001" y="3937000"/>
                <a:ext cx="1588" cy="65088"/>
              </a:xfrm>
              <a:prstGeom prst="rect">
                <a:avLst/>
              </a:prstGeom>
              <a:solidFill>
                <a:srgbClr val="EAAA5E"/>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499" name="ïṣḷiḍé">
                <a:extLst>
                  <a:ext uri="{FF2B5EF4-FFF2-40B4-BE49-F238E27FC236}">
                    <a16:creationId xmlns:a16="http://schemas.microsoft.com/office/drawing/2014/main" id="{DB819039-E014-4A52-8E83-F94C100AE5B0}"/>
                  </a:ext>
                </a:extLst>
              </p:cNvPr>
              <p:cNvSpPr/>
              <p:nvPr/>
            </p:nvSpPr>
            <p:spPr bwMode="auto">
              <a:xfrm>
                <a:off x="4191001" y="3937000"/>
                <a:ext cx="1588" cy="65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500" name="íŝļîdè">
                <a:extLst>
                  <a:ext uri="{FF2B5EF4-FFF2-40B4-BE49-F238E27FC236}">
                    <a16:creationId xmlns:a16="http://schemas.microsoft.com/office/drawing/2014/main" id="{31C3E2A6-1FD2-4C71-8283-3C834EF02045}"/>
                  </a:ext>
                </a:extLst>
              </p:cNvPr>
              <p:cNvSpPr/>
              <p:nvPr/>
            </p:nvSpPr>
            <p:spPr bwMode="auto">
              <a:xfrm>
                <a:off x="4191001" y="3937000"/>
                <a:ext cx="762000" cy="65088"/>
              </a:xfrm>
              <a:custGeom>
                <a:avLst/>
                <a:gdLst>
                  <a:gd name="T0" fmla="*/ 480 w 480"/>
                  <a:gd name="T1" fmla="*/ 0 h 41"/>
                  <a:gd name="T2" fmla="*/ 0 w 480"/>
                  <a:gd name="T3" fmla="*/ 0 h 41"/>
                  <a:gd name="T4" fmla="*/ 0 w 480"/>
                  <a:gd name="T5" fmla="*/ 41 h 41"/>
                  <a:gd name="T6" fmla="*/ 128 w 480"/>
                  <a:gd name="T7" fmla="*/ 41 h 41"/>
                  <a:gd name="T8" fmla="*/ 480 w 480"/>
                  <a:gd name="T9" fmla="*/ 41 h 41"/>
                  <a:gd name="T10" fmla="*/ 480 w 480"/>
                  <a:gd name="T11" fmla="*/ 0 h 41"/>
                </a:gdLst>
                <a:ahLst/>
                <a:cxnLst>
                  <a:cxn ang="0">
                    <a:pos x="T0" y="T1"/>
                  </a:cxn>
                  <a:cxn ang="0">
                    <a:pos x="T2" y="T3"/>
                  </a:cxn>
                  <a:cxn ang="0">
                    <a:pos x="T4" y="T5"/>
                  </a:cxn>
                  <a:cxn ang="0">
                    <a:pos x="T6" y="T7"/>
                  </a:cxn>
                  <a:cxn ang="0">
                    <a:pos x="T8" y="T9"/>
                  </a:cxn>
                  <a:cxn ang="0">
                    <a:pos x="T10" y="T11"/>
                  </a:cxn>
                </a:cxnLst>
                <a:rect l="0" t="0" r="r" b="b"/>
                <a:pathLst>
                  <a:path w="480" h="41">
                    <a:moveTo>
                      <a:pt x="480" y="0"/>
                    </a:moveTo>
                    <a:lnTo>
                      <a:pt x="0" y="0"/>
                    </a:lnTo>
                    <a:lnTo>
                      <a:pt x="0" y="41"/>
                    </a:lnTo>
                    <a:lnTo>
                      <a:pt x="128" y="41"/>
                    </a:lnTo>
                    <a:lnTo>
                      <a:pt x="480" y="41"/>
                    </a:lnTo>
                    <a:lnTo>
                      <a:pt x="480" y="0"/>
                    </a:lnTo>
                    <a:close/>
                  </a:path>
                </a:pathLst>
              </a:custGeom>
              <a:solidFill>
                <a:srgbClr val="CA834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501" name="iṩ1ïďé">
                <a:extLst>
                  <a:ext uri="{FF2B5EF4-FFF2-40B4-BE49-F238E27FC236}">
                    <a16:creationId xmlns:a16="http://schemas.microsoft.com/office/drawing/2014/main" id="{D96AFF83-A107-4816-9C1C-D8A708B72584}"/>
                  </a:ext>
                </a:extLst>
              </p:cNvPr>
              <p:cNvSpPr/>
              <p:nvPr/>
            </p:nvSpPr>
            <p:spPr bwMode="auto">
              <a:xfrm>
                <a:off x="4191001" y="3937000"/>
                <a:ext cx="762000" cy="65088"/>
              </a:xfrm>
              <a:custGeom>
                <a:avLst/>
                <a:gdLst>
                  <a:gd name="T0" fmla="*/ 480 w 480"/>
                  <a:gd name="T1" fmla="*/ 0 h 41"/>
                  <a:gd name="T2" fmla="*/ 0 w 480"/>
                  <a:gd name="T3" fmla="*/ 0 h 41"/>
                  <a:gd name="T4" fmla="*/ 0 w 480"/>
                  <a:gd name="T5" fmla="*/ 41 h 41"/>
                  <a:gd name="T6" fmla="*/ 128 w 480"/>
                  <a:gd name="T7" fmla="*/ 41 h 41"/>
                  <a:gd name="T8" fmla="*/ 480 w 480"/>
                  <a:gd name="T9" fmla="*/ 41 h 41"/>
                  <a:gd name="T10" fmla="*/ 480 w 480"/>
                  <a:gd name="T11" fmla="*/ 0 h 41"/>
                </a:gdLst>
                <a:ahLst/>
                <a:cxnLst>
                  <a:cxn ang="0">
                    <a:pos x="T0" y="T1"/>
                  </a:cxn>
                  <a:cxn ang="0">
                    <a:pos x="T2" y="T3"/>
                  </a:cxn>
                  <a:cxn ang="0">
                    <a:pos x="T4" y="T5"/>
                  </a:cxn>
                  <a:cxn ang="0">
                    <a:pos x="T6" y="T7"/>
                  </a:cxn>
                  <a:cxn ang="0">
                    <a:pos x="T8" y="T9"/>
                  </a:cxn>
                  <a:cxn ang="0">
                    <a:pos x="T10" y="T11"/>
                  </a:cxn>
                </a:cxnLst>
                <a:rect l="0" t="0" r="r" b="b"/>
                <a:pathLst>
                  <a:path w="480" h="41">
                    <a:moveTo>
                      <a:pt x="480" y="0"/>
                    </a:moveTo>
                    <a:lnTo>
                      <a:pt x="0" y="0"/>
                    </a:lnTo>
                    <a:lnTo>
                      <a:pt x="0" y="41"/>
                    </a:lnTo>
                    <a:lnTo>
                      <a:pt x="128" y="41"/>
                    </a:lnTo>
                    <a:lnTo>
                      <a:pt x="480" y="41"/>
                    </a:lnTo>
                    <a:lnTo>
                      <a:pt x="48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502" name="íṥľíḋè">
                <a:extLst>
                  <a:ext uri="{FF2B5EF4-FFF2-40B4-BE49-F238E27FC236}">
                    <a16:creationId xmlns:a16="http://schemas.microsoft.com/office/drawing/2014/main" id="{1475BD43-7FDF-479F-BAB4-2FA2A1C37AAC}"/>
                  </a:ext>
                </a:extLst>
              </p:cNvPr>
              <p:cNvSpPr/>
              <p:nvPr/>
            </p:nvSpPr>
            <p:spPr bwMode="auto">
              <a:xfrm>
                <a:off x="5394326" y="4552950"/>
                <a:ext cx="260350" cy="69850"/>
              </a:xfrm>
              <a:custGeom>
                <a:avLst/>
                <a:gdLst>
                  <a:gd name="T0" fmla="*/ 164 w 164"/>
                  <a:gd name="T1" fmla="*/ 0 h 44"/>
                  <a:gd name="T2" fmla="*/ 0 w 164"/>
                  <a:gd name="T3" fmla="*/ 0 h 44"/>
                  <a:gd name="T4" fmla="*/ 19 w 164"/>
                  <a:gd name="T5" fmla="*/ 44 h 44"/>
                  <a:gd name="T6" fmla="*/ 164 w 164"/>
                  <a:gd name="T7" fmla="*/ 44 h 44"/>
                  <a:gd name="T8" fmla="*/ 164 w 164"/>
                  <a:gd name="T9" fmla="*/ 0 h 44"/>
                </a:gdLst>
                <a:ahLst/>
                <a:cxnLst>
                  <a:cxn ang="0">
                    <a:pos x="T0" y="T1"/>
                  </a:cxn>
                  <a:cxn ang="0">
                    <a:pos x="T2" y="T3"/>
                  </a:cxn>
                  <a:cxn ang="0">
                    <a:pos x="T4" y="T5"/>
                  </a:cxn>
                  <a:cxn ang="0">
                    <a:pos x="T6" y="T7"/>
                  </a:cxn>
                  <a:cxn ang="0">
                    <a:pos x="T8" y="T9"/>
                  </a:cxn>
                </a:cxnLst>
                <a:rect l="0" t="0" r="r" b="b"/>
                <a:pathLst>
                  <a:path w="164" h="44">
                    <a:moveTo>
                      <a:pt x="164" y="0"/>
                    </a:moveTo>
                    <a:lnTo>
                      <a:pt x="0" y="0"/>
                    </a:lnTo>
                    <a:lnTo>
                      <a:pt x="19" y="44"/>
                    </a:lnTo>
                    <a:lnTo>
                      <a:pt x="164" y="44"/>
                    </a:lnTo>
                    <a:lnTo>
                      <a:pt x="164" y="0"/>
                    </a:lnTo>
                    <a:close/>
                  </a:path>
                </a:pathLst>
              </a:custGeom>
              <a:solidFill>
                <a:srgbClr val="CA834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503" name="îṩḻîḓé">
                <a:extLst>
                  <a:ext uri="{FF2B5EF4-FFF2-40B4-BE49-F238E27FC236}">
                    <a16:creationId xmlns:a16="http://schemas.microsoft.com/office/drawing/2014/main" id="{982DBA71-E5EB-4C31-B70A-CCDC11535F21}"/>
                  </a:ext>
                </a:extLst>
              </p:cNvPr>
              <p:cNvSpPr/>
              <p:nvPr/>
            </p:nvSpPr>
            <p:spPr bwMode="auto">
              <a:xfrm>
                <a:off x="5394326" y="4552950"/>
                <a:ext cx="260350" cy="69850"/>
              </a:xfrm>
              <a:custGeom>
                <a:avLst/>
                <a:gdLst>
                  <a:gd name="T0" fmla="*/ 164 w 164"/>
                  <a:gd name="T1" fmla="*/ 0 h 44"/>
                  <a:gd name="T2" fmla="*/ 0 w 164"/>
                  <a:gd name="T3" fmla="*/ 0 h 44"/>
                  <a:gd name="T4" fmla="*/ 19 w 164"/>
                  <a:gd name="T5" fmla="*/ 44 h 44"/>
                  <a:gd name="T6" fmla="*/ 164 w 164"/>
                  <a:gd name="T7" fmla="*/ 44 h 44"/>
                  <a:gd name="T8" fmla="*/ 164 w 164"/>
                  <a:gd name="T9" fmla="*/ 0 h 44"/>
                </a:gdLst>
                <a:ahLst/>
                <a:cxnLst>
                  <a:cxn ang="0">
                    <a:pos x="T0" y="T1"/>
                  </a:cxn>
                  <a:cxn ang="0">
                    <a:pos x="T2" y="T3"/>
                  </a:cxn>
                  <a:cxn ang="0">
                    <a:pos x="T4" y="T5"/>
                  </a:cxn>
                  <a:cxn ang="0">
                    <a:pos x="T6" y="T7"/>
                  </a:cxn>
                  <a:cxn ang="0">
                    <a:pos x="T8" y="T9"/>
                  </a:cxn>
                </a:cxnLst>
                <a:rect l="0" t="0" r="r" b="b"/>
                <a:pathLst>
                  <a:path w="164" h="44">
                    <a:moveTo>
                      <a:pt x="164" y="0"/>
                    </a:moveTo>
                    <a:lnTo>
                      <a:pt x="0" y="0"/>
                    </a:lnTo>
                    <a:lnTo>
                      <a:pt x="19" y="44"/>
                    </a:lnTo>
                    <a:lnTo>
                      <a:pt x="164" y="44"/>
                    </a:lnTo>
                    <a:lnTo>
                      <a:pt x="16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504" name="î$ḻiḓe">
                <a:extLst>
                  <a:ext uri="{FF2B5EF4-FFF2-40B4-BE49-F238E27FC236}">
                    <a16:creationId xmlns:a16="http://schemas.microsoft.com/office/drawing/2014/main" id="{9CDCCDBF-0DEE-4F7A-88A8-3D6E163C524D}"/>
                  </a:ext>
                </a:extLst>
              </p:cNvPr>
              <p:cNvSpPr/>
              <p:nvPr/>
            </p:nvSpPr>
            <p:spPr bwMode="auto">
              <a:xfrm>
                <a:off x="4394201" y="4002088"/>
                <a:ext cx="917575" cy="69850"/>
              </a:xfrm>
              <a:custGeom>
                <a:avLst/>
                <a:gdLst>
                  <a:gd name="T0" fmla="*/ 578 w 578"/>
                  <a:gd name="T1" fmla="*/ 0 h 44"/>
                  <a:gd name="T2" fmla="*/ 352 w 578"/>
                  <a:gd name="T3" fmla="*/ 0 h 44"/>
                  <a:gd name="T4" fmla="*/ 0 w 578"/>
                  <a:gd name="T5" fmla="*/ 0 h 44"/>
                  <a:gd name="T6" fmla="*/ 0 w 578"/>
                  <a:gd name="T7" fmla="*/ 44 h 44"/>
                  <a:gd name="T8" fmla="*/ 578 w 578"/>
                  <a:gd name="T9" fmla="*/ 44 h 44"/>
                  <a:gd name="T10" fmla="*/ 578 w 578"/>
                  <a:gd name="T11" fmla="*/ 0 h 44"/>
                </a:gdLst>
                <a:ahLst/>
                <a:cxnLst>
                  <a:cxn ang="0">
                    <a:pos x="T0" y="T1"/>
                  </a:cxn>
                  <a:cxn ang="0">
                    <a:pos x="T2" y="T3"/>
                  </a:cxn>
                  <a:cxn ang="0">
                    <a:pos x="T4" y="T5"/>
                  </a:cxn>
                  <a:cxn ang="0">
                    <a:pos x="T6" y="T7"/>
                  </a:cxn>
                  <a:cxn ang="0">
                    <a:pos x="T8" y="T9"/>
                  </a:cxn>
                  <a:cxn ang="0">
                    <a:pos x="T10" y="T11"/>
                  </a:cxn>
                </a:cxnLst>
                <a:rect l="0" t="0" r="r" b="b"/>
                <a:pathLst>
                  <a:path w="578" h="44">
                    <a:moveTo>
                      <a:pt x="578" y="0"/>
                    </a:moveTo>
                    <a:lnTo>
                      <a:pt x="352" y="0"/>
                    </a:lnTo>
                    <a:lnTo>
                      <a:pt x="0" y="0"/>
                    </a:lnTo>
                    <a:lnTo>
                      <a:pt x="0" y="44"/>
                    </a:lnTo>
                    <a:lnTo>
                      <a:pt x="578" y="44"/>
                    </a:lnTo>
                    <a:lnTo>
                      <a:pt x="578" y="0"/>
                    </a:lnTo>
                    <a:close/>
                  </a:path>
                </a:pathLst>
              </a:custGeom>
              <a:solidFill>
                <a:srgbClr val="A9672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505" name="îsľïḓe">
                <a:extLst>
                  <a:ext uri="{FF2B5EF4-FFF2-40B4-BE49-F238E27FC236}">
                    <a16:creationId xmlns:a16="http://schemas.microsoft.com/office/drawing/2014/main" id="{E81F187C-5746-4ADE-A159-6E716B956187}"/>
                  </a:ext>
                </a:extLst>
              </p:cNvPr>
              <p:cNvSpPr/>
              <p:nvPr/>
            </p:nvSpPr>
            <p:spPr bwMode="auto">
              <a:xfrm>
                <a:off x="4394201" y="4002088"/>
                <a:ext cx="917575" cy="69850"/>
              </a:xfrm>
              <a:custGeom>
                <a:avLst/>
                <a:gdLst>
                  <a:gd name="T0" fmla="*/ 578 w 578"/>
                  <a:gd name="T1" fmla="*/ 0 h 44"/>
                  <a:gd name="T2" fmla="*/ 352 w 578"/>
                  <a:gd name="T3" fmla="*/ 0 h 44"/>
                  <a:gd name="T4" fmla="*/ 0 w 578"/>
                  <a:gd name="T5" fmla="*/ 0 h 44"/>
                  <a:gd name="T6" fmla="*/ 0 w 578"/>
                  <a:gd name="T7" fmla="*/ 44 h 44"/>
                  <a:gd name="T8" fmla="*/ 578 w 578"/>
                  <a:gd name="T9" fmla="*/ 44 h 44"/>
                  <a:gd name="T10" fmla="*/ 578 w 578"/>
                  <a:gd name="T11" fmla="*/ 0 h 44"/>
                </a:gdLst>
                <a:ahLst/>
                <a:cxnLst>
                  <a:cxn ang="0">
                    <a:pos x="T0" y="T1"/>
                  </a:cxn>
                  <a:cxn ang="0">
                    <a:pos x="T2" y="T3"/>
                  </a:cxn>
                  <a:cxn ang="0">
                    <a:pos x="T4" y="T5"/>
                  </a:cxn>
                  <a:cxn ang="0">
                    <a:pos x="T6" y="T7"/>
                  </a:cxn>
                  <a:cxn ang="0">
                    <a:pos x="T8" y="T9"/>
                  </a:cxn>
                  <a:cxn ang="0">
                    <a:pos x="T10" y="T11"/>
                  </a:cxn>
                </a:cxnLst>
                <a:rect l="0" t="0" r="r" b="b"/>
                <a:pathLst>
                  <a:path w="578" h="44">
                    <a:moveTo>
                      <a:pt x="578" y="0"/>
                    </a:moveTo>
                    <a:lnTo>
                      <a:pt x="352" y="0"/>
                    </a:lnTo>
                    <a:lnTo>
                      <a:pt x="0" y="0"/>
                    </a:lnTo>
                    <a:lnTo>
                      <a:pt x="0" y="44"/>
                    </a:lnTo>
                    <a:lnTo>
                      <a:pt x="578" y="44"/>
                    </a:lnTo>
                    <a:lnTo>
                      <a:pt x="578"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506" name="iṩḻîde">
                <a:extLst>
                  <a:ext uri="{FF2B5EF4-FFF2-40B4-BE49-F238E27FC236}">
                    <a16:creationId xmlns:a16="http://schemas.microsoft.com/office/drawing/2014/main" id="{B868D99F-0C7D-4957-8034-6DC4C7B193FA}"/>
                  </a:ext>
                </a:extLst>
              </p:cNvPr>
              <p:cNvSpPr/>
              <p:nvPr/>
            </p:nvSpPr>
            <p:spPr bwMode="auto">
              <a:xfrm>
                <a:off x="4191001" y="4279900"/>
                <a:ext cx="1588" cy="68263"/>
              </a:xfrm>
              <a:prstGeom prst="rect">
                <a:avLst/>
              </a:prstGeom>
              <a:solidFill>
                <a:srgbClr val="C98E47"/>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507" name="íşľïḍé">
                <a:extLst>
                  <a:ext uri="{FF2B5EF4-FFF2-40B4-BE49-F238E27FC236}">
                    <a16:creationId xmlns:a16="http://schemas.microsoft.com/office/drawing/2014/main" id="{A566AD64-7825-4C46-B22C-954F1B752A3A}"/>
                  </a:ext>
                </a:extLst>
              </p:cNvPr>
              <p:cNvSpPr/>
              <p:nvPr/>
            </p:nvSpPr>
            <p:spPr bwMode="auto">
              <a:xfrm>
                <a:off x="4191001" y="4279900"/>
                <a:ext cx="1588" cy="68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508" name="íṣľiḍê">
                <a:extLst>
                  <a:ext uri="{FF2B5EF4-FFF2-40B4-BE49-F238E27FC236}">
                    <a16:creationId xmlns:a16="http://schemas.microsoft.com/office/drawing/2014/main" id="{00D05E7A-338E-40E2-8DC6-8DEB8146B7BB}"/>
                  </a:ext>
                </a:extLst>
              </p:cNvPr>
              <p:cNvSpPr/>
              <p:nvPr/>
            </p:nvSpPr>
            <p:spPr bwMode="auto">
              <a:xfrm>
                <a:off x="4191001" y="4279900"/>
                <a:ext cx="912813" cy="68263"/>
              </a:xfrm>
              <a:custGeom>
                <a:avLst/>
                <a:gdLst>
                  <a:gd name="T0" fmla="*/ 575 w 575"/>
                  <a:gd name="T1" fmla="*/ 0 h 43"/>
                  <a:gd name="T2" fmla="*/ 480 w 575"/>
                  <a:gd name="T3" fmla="*/ 0 h 43"/>
                  <a:gd name="T4" fmla="*/ 0 w 575"/>
                  <a:gd name="T5" fmla="*/ 0 h 43"/>
                  <a:gd name="T6" fmla="*/ 0 w 575"/>
                  <a:gd name="T7" fmla="*/ 43 h 43"/>
                  <a:gd name="T8" fmla="*/ 131 w 575"/>
                  <a:gd name="T9" fmla="*/ 43 h 43"/>
                  <a:gd name="T10" fmla="*/ 131 w 575"/>
                  <a:gd name="T11" fmla="*/ 43 h 43"/>
                  <a:gd name="T12" fmla="*/ 575 w 575"/>
                  <a:gd name="T13" fmla="*/ 43 h 43"/>
                  <a:gd name="T14" fmla="*/ 575 w 575"/>
                  <a:gd name="T15" fmla="*/ 0 h 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5" h="43">
                    <a:moveTo>
                      <a:pt x="575" y="0"/>
                    </a:moveTo>
                    <a:lnTo>
                      <a:pt x="480" y="0"/>
                    </a:lnTo>
                    <a:lnTo>
                      <a:pt x="0" y="0"/>
                    </a:lnTo>
                    <a:lnTo>
                      <a:pt x="0" y="43"/>
                    </a:lnTo>
                    <a:lnTo>
                      <a:pt x="131" y="43"/>
                    </a:lnTo>
                    <a:lnTo>
                      <a:pt x="131" y="43"/>
                    </a:lnTo>
                    <a:lnTo>
                      <a:pt x="575" y="43"/>
                    </a:lnTo>
                    <a:lnTo>
                      <a:pt x="575" y="0"/>
                    </a:lnTo>
                    <a:close/>
                  </a:path>
                </a:pathLst>
              </a:custGeom>
              <a:solidFill>
                <a:srgbClr val="A9672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509" name="îṣḻïďê">
                <a:extLst>
                  <a:ext uri="{FF2B5EF4-FFF2-40B4-BE49-F238E27FC236}">
                    <a16:creationId xmlns:a16="http://schemas.microsoft.com/office/drawing/2014/main" id="{D50CB62B-48E8-43FF-B173-5B34350ED7F5}"/>
                  </a:ext>
                </a:extLst>
              </p:cNvPr>
              <p:cNvSpPr/>
              <p:nvPr/>
            </p:nvSpPr>
            <p:spPr bwMode="auto">
              <a:xfrm>
                <a:off x="4191001" y="4279900"/>
                <a:ext cx="912813" cy="68263"/>
              </a:xfrm>
              <a:custGeom>
                <a:avLst/>
                <a:gdLst>
                  <a:gd name="T0" fmla="*/ 575 w 575"/>
                  <a:gd name="T1" fmla="*/ 0 h 43"/>
                  <a:gd name="T2" fmla="*/ 480 w 575"/>
                  <a:gd name="T3" fmla="*/ 0 h 43"/>
                  <a:gd name="T4" fmla="*/ 0 w 575"/>
                  <a:gd name="T5" fmla="*/ 0 h 43"/>
                  <a:gd name="T6" fmla="*/ 0 w 575"/>
                  <a:gd name="T7" fmla="*/ 43 h 43"/>
                  <a:gd name="T8" fmla="*/ 131 w 575"/>
                  <a:gd name="T9" fmla="*/ 43 h 43"/>
                  <a:gd name="T10" fmla="*/ 131 w 575"/>
                  <a:gd name="T11" fmla="*/ 43 h 43"/>
                  <a:gd name="T12" fmla="*/ 575 w 575"/>
                  <a:gd name="T13" fmla="*/ 43 h 43"/>
                  <a:gd name="T14" fmla="*/ 575 w 575"/>
                  <a:gd name="T15" fmla="*/ 0 h 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5" h="43">
                    <a:moveTo>
                      <a:pt x="575" y="0"/>
                    </a:moveTo>
                    <a:lnTo>
                      <a:pt x="480" y="0"/>
                    </a:lnTo>
                    <a:lnTo>
                      <a:pt x="0" y="0"/>
                    </a:lnTo>
                    <a:lnTo>
                      <a:pt x="0" y="43"/>
                    </a:lnTo>
                    <a:lnTo>
                      <a:pt x="131" y="43"/>
                    </a:lnTo>
                    <a:lnTo>
                      <a:pt x="131" y="43"/>
                    </a:lnTo>
                    <a:lnTo>
                      <a:pt x="575" y="43"/>
                    </a:lnTo>
                    <a:lnTo>
                      <a:pt x="575"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510" name="íSḷïḋê">
                <a:extLst>
                  <a:ext uri="{FF2B5EF4-FFF2-40B4-BE49-F238E27FC236}">
                    <a16:creationId xmlns:a16="http://schemas.microsoft.com/office/drawing/2014/main" id="{D2A48B52-CA0E-4CD2-8F1A-F9F1595F295E}"/>
                  </a:ext>
                </a:extLst>
              </p:cNvPr>
              <p:cNvSpPr/>
              <p:nvPr/>
            </p:nvSpPr>
            <p:spPr bwMode="auto">
              <a:xfrm>
                <a:off x="4398963" y="4348163"/>
                <a:ext cx="704850" cy="1588"/>
              </a:xfrm>
              <a:prstGeom prst="rect">
                <a:avLst/>
              </a:prstGeom>
              <a:solidFill>
                <a:srgbClr val="B77239"/>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511" name="iṥḷiḋê">
                <a:extLst>
                  <a:ext uri="{FF2B5EF4-FFF2-40B4-BE49-F238E27FC236}">
                    <a16:creationId xmlns:a16="http://schemas.microsoft.com/office/drawing/2014/main" id="{407399CE-F75A-4525-84B7-CBF4B8AD5644}"/>
                  </a:ext>
                </a:extLst>
              </p:cNvPr>
              <p:cNvSpPr/>
              <p:nvPr/>
            </p:nvSpPr>
            <p:spPr bwMode="auto">
              <a:xfrm>
                <a:off x="4398963" y="4348163"/>
                <a:ext cx="704850" cy="1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512" name="îSľïḋé">
                <a:extLst>
                  <a:ext uri="{FF2B5EF4-FFF2-40B4-BE49-F238E27FC236}">
                    <a16:creationId xmlns:a16="http://schemas.microsoft.com/office/drawing/2014/main" id="{25C8FCA7-4A91-468B-B7CC-35675F2F9E4A}"/>
                  </a:ext>
                </a:extLst>
              </p:cNvPr>
              <p:cNvSpPr/>
              <p:nvPr/>
            </p:nvSpPr>
            <p:spPr bwMode="auto">
              <a:xfrm>
                <a:off x="4760913" y="4075113"/>
                <a:ext cx="749300" cy="69850"/>
              </a:xfrm>
              <a:prstGeom prst="rect">
                <a:avLst/>
              </a:prstGeom>
              <a:solidFill>
                <a:srgbClr val="CA8346"/>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513" name="iṧḻíḓe">
                <a:extLst>
                  <a:ext uri="{FF2B5EF4-FFF2-40B4-BE49-F238E27FC236}">
                    <a16:creationId xmlns:a16="http://schemas.microsoft.com/office/drawing/2014/main" id="{B5B102ED-4255-4F54-B4E6-7727BF14DC72}"/>
                  </a:ext>
                </a:extLst>
              </p:cNvPr>
              <p:cNvSpPr/>
              <p:nvPr/>
            </p:nvSpPr>
            <p:spPr bwMode="auto">
              <a:xfrm>
                <a:off x="4760913" y="4075113"/>
                <a:ext cx="749300" cy="69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514" name="ïṡḷîḋe">
                <a:extLst>
                  <a:ext uri="{FF2B5EF4-FFF2-40B4-BE49-F238E27FC236}">
                    <a16:creationId xmlns:a16="http://schemas.microsoft.com/office/drawing/2014/main" id="{69B91F70-257B-44A9-9D1A-F206453D6C49}"/>
                  </a:ext>
                </a:extLst>
              </p:cNvPr>
              <p:cNvSpPr/>
              <p:nvPr/>
            </p:nvSpPr>
            <p:spPr bwMode="auto">
              <a:xfrm>
                <a:off x="7315201" y="2816225"/>
                <a:ext cx="431800" cy="377825"/>
              </a:xfrm>
              <a:prstGeom prst="rect">
                <a:avLst/>
              </a:prstGeom>
              <a:solidFill>
                <a:srgbClr val="8FCAE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515" name="isļide">
                <a:extLst>
                  <a:ext uri="{FF2B5EF4-FFF2-40B4-BE49-F238E27FC236}">
                    <a16:creationId xmlns:a16="http://schemas.microsoft.com/office/drawing/2014/main" id="{7CC4A6B9-C9C6-4B7C-A851-AA7FDD735DF4}"/>
                  </a:ext>
                </a:extLst>
              </p:cNvPr>
              <p:cNvSpPr/>
              <p:nvPr/>
            </p:nvSpPr>
            <p:spPr bwMode="auto">
              <a:xfrm>
                <a:off x="7235826" y="2864191"/>
                <a:ext cx="492125" cy="534647"/>
              </a:xfrm>
              <a:custGeom>
                <a:avLst/>
                <a:gdLst>
                  <a:gd name="connsiteX0" fmla="*/ 492125 w 492125"/>
                  <a:gd name="connsiteY0" fmla="*/ 0 h 534647"/>
                  <a:gd name="connsiteX1" fmla="*/ 492125 w 492125"/>
                  <a:gd name="connsiteY1" fmla="*/ 86455 h 534647"/>
                  <a:gd name="connsiteX2" fmla="*/ 42863 w 492125"/>
                  <a:gd name="connsiteY2" fmla="*/ 534647 h 534647"/>
                  <a:gd name="connsiteX3" fmla="*/ 0 w 492125"/>
                  <a:gd name="connsiteY3" fmla="*/ 488610 h 534647"/>
                </a:gdLst>
                <a:ahLst/>
                <a:cxnLst>
                  <a:cxn ang="0">
                    <a:pos x="connsiteX0" y="connsiteY0"/>
                  </a:cxn>
                  <a:cxn ang="0">
                    <a:pos x="connsiteX1" y="connsiteY1"/>
                  </a:cxn>
                  <a:cxn ang="0">
                    <a:pos x="connsiteX2" y="connsiteY2"/>
                  </a:cxn>
                  <a:cxn ang="0">
                    <a:pos x="connsiteX3" y="connsiteY3"/>
                  </a:cxn>
                </a:cxnLst>
                <a:rect l="l" t="t" r="r" b="b"/>
                <a:pathLst>
                  <a:path w="492125" h="534647">
                    <a:moveTo>
                      <a:pt x="492125" y="0"/>
                    </a:moveTo>
                    <a:lnTo>
                      <a:pt x="492125" y="86455"/>
                    </a:lnTo>
                    <a:lnTo>
                      <a:pt x="42863" y="534647"/>
                    </a:lnTo>
                    <a:lnTo>
                      <a:pt x="0" y="48861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516" name="íṥḷîḓê">
                <a:extLst>
                  <a:ext uri="{FF2B5EF4-FFF2-40B4-BE49-F238E27FC236}">
                    <a16:creationId xmlns:a16="http://schemas.microsoft.com/office/drawing/2014/main" id="{4B20F741-DF9D-4614-9029-36F3A4D6126D}"/>
                  </a:ext>
                </a:extLst>
              </p:cNvPr>
              <p:cNvSpPr/>
              <p:nvPr/>
            </p:nvSpPr>
            <p:spPr bwMode="auto">
              <a:xfrm>
                <a:off x="7037388" y="2834482"/>
                <a:ext cx="572294" cy="551656"/>
              </a:xfrm>
              <a:custGeom>
                <a:avLst/>
                <a:gdLst>
                  <a:gd name="connsiteX0" fmla="*/ 532287 w 572294"/>
                  <a:gd name="connsiteY0" fmla="*/ 0 h 551656"/>
                  <a:gd name="connsiteX1" fmla="*/ 572294 w 572294"/>
                  <a:gd name="connsiteY1" fmla="*/ 0 h 551656"/>
                  <a:gd name="connsiteX2" fmla="*/ 20638 w 572294"/>
                  <a:gd name="connsiteY2" fmla="*/ 551656 h 551656"/>
                  <a:gd name="connsiteX3" fmla="*/ 0 w 572294"/>
                  <a:gd name="connsiteY3" fmla="*/ 531019 h 551656"/>
                </a:gdLst>
                <a:ahLst/>
                <a:cxnLst>
                  <a:cxn ang="0">
                    <a:pos x="connsiteX0" y="connsiteY0"/>
                  </a:cxn>
                  <a:cxn ang="0">
                    <a:pos x="connsiteX1" y="connsiteY1"/>
                  </a:cxn>
                  <a:cxn ang="0">
                    <a:pos x="connsiteX2" y="connsiteY2"/>
                  </a:cxn>
                  <a:cxn ang="0">
                    <a:pos x="connsiteX3" y="connsiteY3"/>
                  </a:cxn>
                </a:cxnLst>
                <a:rect l="l" t="t" r="r" b="b"/>
                <a:pathLst>
                  <a:path w="572294" h="551656">
                    <a:moveTo>
                      <a:pt x="532287" y="0"/>
                    </a:moveTo>
                    <a:lnTo>
                      <a:pt x="572294" y="0"/>
                    </a:lnTo>
                    <a:lnTo>
                      <a:pt x="20638" y="551656"/>
                    </a:lnTo>
                    <a:lnTo>
                      <a:pt x="0" y="53101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517" name="ï$ľíḑè">
                <a:extLst>
                  <a:ext uri="{FF2B5EF4-FFF2-40B4-BE49-F238E27FC236}">
                    <a16:creationId xmlns:a16="http://schemas.microsoft.com/office/drawing/2014/main" id="{3ED9C3C2-EEAD-4CBE-8E12-89B3C441D570}"/>
                  </a:ext>
                </a:extLst>
              </p:cNvPr>
              <p:cNvSpPr/>
              <p:nvPr/>
            </p:nvSpPr>
            <p:spPr bwMode="auto">
              <a:xfrm>
                <a:off x="7134226" y="2832894"/>
                <a:ext cx="572294" cy="553244"/>
              </a:xfrm>
              <a:custGeom>
                <a:avLst/>
                <a:gdLst>
                  <a:gd name="connsiteX0" fmla="*/ 533878 w 572294"/>
                  <a:gd name="connsiteY0" fmla="*/ 0 h 553244"/>
                  <a:gd name="connsiteX1" fmla="*/ 572294 w 572294"/>
                  <a:gd name="connsiteY1" fmla="*/ 0 h 553244"/>
                  <a:gd name="connsiteX2" fmla="*/ 19050 w 572294"/>
                  <a:gd name="connsiteY2" fmla="*/ 553244 h 553244"/>
                  <a:gd name="connsiteX3" fmla="*/ 0 w 572294"/>
                  <a:gd name="connsiteY3" fmla="*/ 532607 h 553244"/>
                </a:gdLst>
                <a:ahLst/>
                <a:cxnLst>
                  <a:cxn ang="0">
                    <a:pos x="connsiteX0" y="connsiteY0"/>
                  </a:cxn>
                  <a:cxn ang="0">
                    <a:pos x="connsiteX1" y="connsiteY1"/>
                  </a:cxn>
                  <a:cxn ang="0">
                    <a:pos x="connsiteX2" y="connsiteY2"/>
                  </a:cxn>
                  <a:cxn ang="0">
                    <a:pos x="connsiteX3" y="connsiteY3"/>
                  </a:cxn>
                </a:cxnLst>
                <a:rect l="l" t="t" r="r" b="b"/>
                <a:pathLst>
                  <a:path w="572294" h="553244">
                    <a:moveTo>
                      <a:pt x="533878" y="0"/>
                    </a:moveTo>
                    <a:lnTo>
                      <a:pt x="572294" y="0"/>
                    </a:lnTo>
                    <a:lnTo>
                      <a:pt x="19050" y="553244"/>
                    </a:lnTo>
                    <a:lnTo>
                      <a:pt x="0" y="53260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518" name="îşľíḓe">
                <a:extLst>
                  <a:ext uri="{FF2B5EF4-FFF2-40B4-BE49-F238E27FC236}">
                    <a16:creationId xmlns:a16="http://schemas.microsoft.com/office/drawing/2014/main" id="{F9DF81C8-6A4F-4EFC-B9D3-54F6F3B8B5E5}"/>
                  </a:ext>
                </a:extLst>
              </p:cNvPr>
              <p:cNvSpPr/>
              <p:nvPr/>
            </p:nvSpPr>
            <p:spPr bwMode="auto">
              <a:xfrm>
                <a:off x="7296151" y="2795588"/>
                <a:ext cx="468313" cy="419100"/>
              </a:xfrm>
              <a:custGeom>
                <a:avLst/>
                <a:gdLst>
                  <a:gd name="T0" fmla="*/ 295 w 295"/>
                  <a:gd name="T1" fmla="*/ 264 h 264"/>
                  <a:gd name="T2" fmla="*/ 0 w 295"/>
                  <a:gd name="T3" fmla="*/ 264 h 264"/>
                  <a:gd name="T4" fmla="*/ 0 w 295"/>
                  <a:gd name="T5" fmla="*/ 0 h 264"/>
                  <a:gd name="T6" fmla="*/ 295 w 295"/>
                  <a:gd name="T7" fmla="*/ 0 h 264"/>
                  <a:gd name="T8" fmla="*/ 295 w 295"/>
                  <a:gd name="T9" fmla="*/ 264 h 264"/>
                  <a:gd name="T10" fmla="*/ 25 w 295"/>
                  <a:gd name="T11" fmla="*/ 241 h 264"/>
                  <a:gd name="T12" fmla="*/ 272 w 295"/>
                  <a:gd name="T13" fmla="*/ 241 h 264"/>
                  <a:gd name="T14" fmla="*/ 272 w 295"/>
                  <a:gd name="T15" fmla="*/ 23 h 264"/>
                  <a:gd name="T16" fmla="*/ 25 w 295"/>
                  <a:gd name="T17" fmla="*/ 23 h 264"/>
                  <a:gd name="T18" fmla="*/ 25 w 295"/>
                  <a:gd name="T19" fmla="*/ 241 h 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95" h="264">
                    <a:moveTo>
                      <a:pt x="295" y="264"/>
                    </a:moveTo>
                    <a:lnTo>
                      <a:pt x="0" y="264"/>
                    </a:lnTo>
                    <a:lnTo>
                      <a:pt x="0" y="0"/>
                    </a:lnTo>
                    <a:lnTo>
                      <a:pt x="295" y="0"/>
                    </a:lnTo>
                    <a:lnTo>
                      <a:pt x="295" y="264"/>
                    </a:lnTo>
                    <a:close/>
                    <a:moveTo>
                      <a:pt x="25" y="241"/>
                    </a:moveTo>
                    <a:lnTo>
                      <a:pt x="272" y="241"/>
                    </a:lnTo>
                    <a:lnTo>
                      <a:pt x="272" y="23"/>
                    </a:lnTo>
                    <a:lnTo>
                      <a:pt x="25" y="23"/>
                    </a:lnTo>
                    <a:lnTo>
                      <a:pt x="25" y="241"/>
                    </a:lnTo>
                    <a:close/>
                  </a:path>
                </a:pathLst>
              </a:custGeom>
              <a:solidFill>
                <a:srgbClr val="91745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519" name="ïslîdê">
                <a:extLst>
                  <a:ext uri="{FF2B5EF4-FFF2-40B4-BE49-F238E27FC236}">
                    <a16:creationId xmlns:a16="http://schemas.microsoft.com/office/drawing/2014/main" id="{8085179A-6EBA-40A0-A659-8DC5B33B91B4}"/>
                  </a:ext>
                </a:extLst>
              </p:cNvPr>
              <p:cNvSpPr/>
              <p:nvPr/>
            </p:nvSpPr>
            <p:spPr bwMode="auto">
              <a:xfrm>
                <a:off x="7296151" y="2795588"/>
                <a:ext cx="468313" cy="419100"/>
              </a:xfrm>
              <a:custGeom>
                <a:avLst/>
                <a:gdLst>
                  <a:gd name="T0" fmla="*/ 295 w 295"/>
                  <a:gd name="T1" fmla="*/ 264 h 264"/>
                  <a:gd name="T2" fmla="*/ 0 w 295"/>
                  <a:gd name="T3" fmla="*/ 264 h 264"/>
                  <a:gd name="T4" fmla="*/ 0 w 295"/>
                  <a:gd name="T5" fmla="*/ 0 h 264"/>
                  <a:gd name="T6" fmla="*/ 295 w 295"/>
                  <a:gd name="T7" fmla="*/ 0 h 264"/>
                  <a:gd name="T8" fmla="*/ 295 w 295"/>
                  <a:gd name="T9" fmla="*/ 264 h 264"/>
                  <a:gd name="T10" fmla="*/ 25 w 295"/>
                  <a:gd name="T11" fmla="*/ 241 h 264"/>
                  <a:gd name="T12" fmla="*/ 272 w 295"/>
                  <a:gd name="T13" fmla="*/ 241 h 264"/>
                  <a:gd name="T14" fmla="*/ 272 w 295"/>
                  <a:gd name="T15" fmla="*/ 23 h 264"/>
                  <a:gd name="T16" fmla="*/ 25 w 295"/>
                  <a:gd name="T17" fmla="*/ 23 h 264"/>
                  <a:gd name="T18" fmla="*/ 25 w 295"/>
                  <a:gd name="T19" fmla="*/ 241 h 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95" h="264">
                    <a:moveTo>
                      <a:pt x="295" y="264"/>
                    </a:moveTo>
                    <a:lnTo>
                      <a:pt x="0" y="264"/>
                    </a:lnTo>
                    <a:lnTo>
                      <a:pt x="0" y="0"/>
                    </a:lnTo>
                    <a:lnTo>
                      <a:pt x="295" y="0"/>
                    </a:lnTo>
                    <a:lnTo>
                      <a:pt x="295" y="264"/>
                    </a:lnTo>
                    <a:moveTo>
                      <a:pt x="25" y="241"/>
                    </a:moveTo>
                    <a:lnTo>
                      <a:pt x="272" y="241"/>
                    </a:lnTo>
                    <a:lnTo>
                      <a:pt x="272" y="23"/>
                    </a:lnTo>
                    <a:lnTo>
                      <a:pt x="25" y="23"/>
                    </a:lnTo>
                    <a:lnTo>
                      <a:pt x="25" y="241"/>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520" name="iṥľîde">
                <a:extLst>
                  <a:ext uri="{FF2B5EF4-FFF2-40B4-BE49-F238E27FC236}">
                    <a16:creationId xmlns:a16="http://schemas.microsoft.com/office/drawing/2014/main" id="{E82FF563-F083-451C-BE25-5ADB3A619724}"/>
                  </a:ext>
                </a:extLst>
              </p:cNvPr>
              <p:cNvSpPr/>
              <p:nvPr/>
            </p:nvSpPr>
            <p:spPr bwMode="auto">
              <a:xfrm>
                <a:off x="6669088" y="2816225"/>
                <a:ext cx="523875" cy="665163"/>
              </a:xfrm>
              <a:prstGeom prst="rect">
                <a:avLst/>
              </a:prstGeom>
              <a:solidFill>
                <a:srgbClr val="8FCAE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521" name="íṥḻíḍê">
                <a:extLst>
                  <a:ext uri="{FF2B5EF4-FFF2-40B4-BE49-F238E27FC236}">
                    <a16:creationId xmlns:a16="http://schemas.microsoft.com/office/drawing/2014/main" id="{FF02E217-9C6E-4C77-9072-01732C96E30A}"/>
                  </a:ext>
                </a:extLst>
              </p:cNvPr>
              <p:cNvSpPr/>
              <p:nvPr/>
            </p:nvSpPr>
            <p:spPr bwMode="auto">
              <a:xfrm>
                <a:off x="6669088" y="2816225"/>
                <a:ext cx="523875" cy="665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522" name="ïṣḻiḍé">
                <a:extLst>
                  <a:ext uri="{FF2B5EF4-FFF2-40B4-BE49-F238E27FC236}">
                    <a16:creationId xmlns:a16="http://schemas.microsoft.com/office/drawing/2014/main" id="{2EA00F32-782D-4D55-9ECC-5D4174BE0A4F}"/>
                  </a:ext>
                </a:extLst>
              </p:cNvPr>
              <p:cNvSpPr/>
              <p:nvPr/>
            </p:nvSpPr>
            <p:spPr bwMode="auto">
              <a:xfrm>
                <a:off x="6473826" y="2843654"/>
                <a:ext cx="698500" cy="753621"/>
              </a:xfrm>
              <a:custGeom>
                <a:avLst/>
                <a:gdLst>
                  <a:gd name="connsiteX0" fmla="*/ 698500 w 698500"/>
                  <a:gd name="connsiteY0" fmla="*/ 0 h 753621"/>
                  <a:gd name="connsiteX1" fmla="*/ 698500 w 698500"/>
                  <a:gd name="connsiteY1" fmla="*/ 108771 h 753621"/>
                  <a:gd name="connsiteX2" fmla="*/ 52388 w 698500"/>
                  <a:gd name="connsiteY2" fmla="*/ 753621 h 753621"/>
                  <a:gd name="connsiteX3" fmla="*/ 0 w 698500"/>
                  <a:gd name="connsiteY3" fmla="*/ 701234 h 753621"/>
                </a:gdLst>
                <a:ahLst/>
                <a:cxnLst>
                  <a:cxn ang="0">
                    <a:pos x="connsiteX0" y="connsiteY0"/>
                  </a:cxn>
                  <a:cxn ang="0">
                    <a:pos x="connsiteX1" y="connsiteY1"/>
                  </a:cxn>
                  <a:cxn ang="0">
                    <a:pos x="connsiteX2" y="connsiteY2"/>
                  </a:cxn>
                  <a:cxn ang="0">
                    <a:pos x="connsiteX3" y="connsiteY3"/>
                  </a:cxn>
                </a:cxnLst>
                <a:rect l="l" t="t" r="r" b="b"/>
                <a:pathLst>
                  <a:path w="698500" h="753621">
                    <a:moveTo>
                      <a:pt x="698500" y="0"/>
                    </a:moveTo>
                    <a:lnTo>
                      <a:pt x="698500" y="108771"/>
                    </a:lnTo>
                    <a:lnTo>
                      <a:pt x="52388" y="753621"/>
                    </a:lnTo>
                    <a:lnTo>
                      <a:pt x="0" y="70123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523" name="îśḷiďe">
                <a:extLst>
                  <a:ext uri="{FF2B5EF4-FFF2-40B4-BE49-F238E27FC236}">
                    <a16:creationId xmlns:a16="http://schemas.microsoft.com/office/drawing/2014/main" id="{C3A86F32-1BF8-42E4-AE41-D990EDC77F6D}"/>
                  </a:ext>
                </a:extLst>
              </p:cNvPr>
              <p:cNvSpPr/>
              <p:nvPr/>
            </p:nvSpPr>
            <p:spPr bwMode="auto">
              <a:xfrm>
                <a:off x="6473826" y="2730500"/>
                <a:ext cx="865188" cy="866775"/>
              </a:xfrm>
              <a:custGeom>
                <a:avLst/>
                <a:gdLst>
                  <a:gd name="T0" fmla="*/ 33 w 545"/>
                  <a:gd name="T1" fmla="*/ 546 h 546"/>
                  <a:gd name="T2" fmla="*/ 0 w 545"/>
                  <a:gd name="T3" fmla="*/ 513 h 546"/>
                  <a:gd name="T4" fmla="*/ 511 w 545"/>
                  <a:gd name="T5" fmla="*/ 0 h 546"/>
                  <a:gd name="T6" fmla="*/ 545 w 545"/>
                  <a:gd name="T7" fmla="*/ 35 h 546"/>
                  <a:gd name="T8" fmla="*/ 33 w 545"/>
                  <a:gd name="T9" fmla="*/ 546 h 546"/>
                </a:gdLst>
                <a:ahLst/>
                <a:cxnLst>
                  <a:cxn ang="0">
                    <a:pos x="T0" y="T1"/>
                  </a:cxn>
                  <a:cxn ang="0">
                    <a:pos x="T2" y="T3"/>
                  </a:cxn>
                  <a:cxn ang="0">
                    <a:pos x="T4" y="T5"/>
                  </a:cxn>
                  <a:cxn ang="0">
                    <a:pos x="T6" y="T7"/>
                  </a:cxn>
                  <a:cxn ang="0">
                    <a:pos x="T8" y="T9"/>
                  </a:cxn>
                </a:cxnLst>
                <a:rect l="0" t="0" r="r" b="b"/>
                <a:pathLst>
                  <a:path w="545" h="546">
                    <a:moveTo>
                      <a:pt x="33" y="546"/>
                    </a:moveTo>
                    <a:lnTo>
                      <a:pt x="0" y="513"/>
                    </a:lnTo>
                    <a:lnTo>
                      <a:pt x="511" y="0"/>
                    </a:lnTo>
                    <a:lnTo>
                      <a:pt x="545" y="35"/>
                    </a:lnTo>
                    <a:lnTo>
                      <a:pt x="33" y="54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524" name="ïšlîdê">
                <a:extLst>
                  <a:ext uri="{FF2B5EF4-FFF2-40B4-BE49-F238E27FC236}">
                    <a16:creationId xmlns:a16="http://schemas.microsoft.com/office/drawing/2014/main" id="{C982C21F-9FE9-4FCE-9D86-D5FF92E7C600}"/>
                  </a:ext>
                </a:extLst>
              </p:cNvPr>
              <p:cNvSpPr/>
              <p:nvPr/>
            </p:nvSpPr>
            <p:spPr bwMode="auto">
              <a:xfrm>
                <a:off x="6629402" y="3018633"/>
                <a:ext cx="542131" cy="565943"/>
              </a:xfrm>
              <a:custGeom>
                <a:avLst/>
                <a:gdLst>
                  <a:gd name="connsiteX0" fmla="*/ 542131 w 542131"/>
                  <a:gd name="connsiteY0" fmla="*/ 0 h 565943"/>
                  <a:gd name="connsiteX1" fmla="*/ 542131 w 542131"/>
                  <a:gd name="connsiteY1" fmla="*/ 48203 h 565943"/>
                  <a:gd name="connsiteX2" fmla="*/ 25400 w 542131"/>
                  <a:gd name="connsiteY2" fmla="*/ 565943 h 565943"/>
                  <a:gd name="connsiteX3" fmla="*/ 0 w 542131"/>
                  <a:gd name="connsiteY3" fmla="*/ 542131 h 565943"/>
                </a:gdLst>
                <a:ahLst/>
                <a:cxnLst>
                  <a:cxn ang="0">
                    <a:pos x="connsiteX0" y="connsiteY0"/>
                  </a:cxn>
                  <a:cxn ang="0">
                    <a:pos x="connsiteX1" y="connsiteY1"/>
                  </a:cxn>
                  <a:cxn ang="0">
                    <a:pos x="connsiteX2" y="connsiteY2"/>
                  </a:cxn>
                  <a:cxn ang="0">
                    <a:pos x="connsiteX3" y="connsiteY3"/>
                  </a:cxn>
                </a:cxnLst>
                <a:rect l="l" t="t" r="r" b="b"/>
                <a:pathLst>
                  <a:path w="542131" h="565943">
                    <a:moveTo>
                      <a:pt x="542131" y="0"/>
                    </a:moveTo>
                    <a:lnTo>
                      <a:pt x="542131" y="48203"/>
                    </a:lnTo>
                    <a:lnTo>
                      <a:pt x="25400" y="565943"/>
                    </a:lnTo>
                    <a:lnTo>
                      <a:pt x="0" y="54213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525" name="ïṣľïḍè">
                <a:extLst>
                  <a:ext uri="{FF2B5EF4-FFF2-40B4-BE49-F238E27FC236}">
                    <a16:creationId xmlns:a16="http://schemas.microsoft.com/office/drawing/2014/main" id="{F9BAEDF2-3EAD-4BEE-AAE9-980ACFC542C7}"/>
                  </a:ext>
                </a:extLst>
              </p:cNvPr>
              <p:cNvSpPr/>
              <p:nvPr/>
            </p:nvSpPr>
            <p:spPr bwMode="auto">
              <a:xfrm>
                <a:off x="6629401" y="2746375"/>
                <a:ext cx="838200" cy="838200"/>
              </a:xfrm>
              <a:custGeom>
                <a:avLst/>
                <a:gdLst>
                  <a:gd name="T0" fmla="*/ 16 w 528"/>
                  <a:gd name="T1" fmla="*/ 528 h 528"/>
                  <a:gd name="T2" fmla="*/ 0 w 528"/>
                  <a:gd name="T3" fmla="*/ 513 h 528"/>
                  <a:gd name="T4" fmla="*/ 513 w 528"/>
                  <a:gd name="T5" fmla="*/ 0 h 528"/>
                  <a:gd name="T6" fmla="*/ 528 w 528"/>
                  <a:gd name="T7" fmla="*/ 15 h 528"/>
                  <a:gd name="T8" fmla="*/ 16 w 528"/>
                  <a:gd name="T9" fmla="*/ 528 h 528"/>
                </a:gdLst>
                <a:ahLst/>
                <a:cxnLst>
                  <a:cxn ang="0">
                    <a:pos x="T0" y="T1"/>
                  </a:cxn>
                  <a:cxn ang="0">
                    <a:pos x="T2" y="T3"/>
                  </a:cxn>
                  <a:cxn ang="0">
                    <a:pos x="T4" y="T5"/>
                  </a:cxn>
                  <a:cxn ang="0">
                    <a:pos x="T6" y="T7"/>
                  </a:cxn>
                  <a:cxn ang="0">
                    <a:pos x="T8" y="T9"/>
                  </a:cxn>
                </a:cxnLst>
                <a:rect l="0" t="0" r="r" b="b"/>
                <a:pathLst>
                  <a:path w="528" h="528">
                    <a:moveTo>
                      <a:pt x="16" y="528"/>
                    </a:moveTo>
                    <a:lnTo>
                      <a:pt x="0" y="513"/>
                    </a:lnTo>
                    <a:lnTo>
                      <a:pt x="513" y="0"/>
                    </a:lnTo>
                    <a:lnTo>
                      <a:pt x="528" y="15"/>
                    </a:lnTo>
                    <a:lnTo>
                      <a:pt x="16" y="528"/>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526" name="íś1íḋe">
                <a:extLst>
                  <a:ext uri="{FF2B5EF4-FFF2-40B4-BE49-F238E27FC236}">
                    <a16:creationId xmlns:a16="http://schemas.microsoft.com/office/drawing/2014/main" id="{A3521341-177A-42B0-8F7A-2FBA56A629CE}"/>
                  </a:ext>
                </a:extLst>
              </p:cNvPr>
              <p:cNvSpPr/>
              <p:nvPr/>
            </p:nvSpPr>
            <p:spPr bwMode="auto">
              <a:xfrm>
                <a:off x="6348414" y="2838893"/>
                <a:ext cx="769495" cy="745682"/>
              </a:xfrm>
              <a:custGeom>
                <a:avLst/>
                <a:gdLst>
                  <a:gd name="connsiteX0" fmla="*/ 719055 w 769495"/>
                  <a:gd name="connsiteY0" fmla="*/ 0 h 745682"/>
                  <a:gd name="connsiteX1" fmla="*/ 769495 w 769495"/>
                  <a:gd name="connsiteY1" fmla="*/ 0 h 745682"/>
                  <a:gd name="connsiteX2" fmla="*/ 23813 w 769495"/>
                  <a:gd name="connsiteY2" fmla="*/ 745682 h 745682"/>
                  <a:gd name="connsiteX3" fmla="*/ 0 w 769495"/>
                  <a:gd name="connsiteY3" fmla="*/ 721870 h 745682"/>
                </a:gdLst>
                <a:ahLst/>
                <a:cxnLst>
                  <a:cxn ang="0">
                    <a:pos x="connsiteX0" y="connsiteY0"/>
                  </a:cxn>
                  <a:cxn ang="0">
                    <a:pos x="connsiteX1" y="connsiteY1"/>
                  </a:cxn>
                  <a:cxn ang="0">
                    <a:pos x="connsiteX2" y="connsiteY2"/>
                  </a:cxn>
                  <a:cxn ang="0">
                    <a:pos x="connsiteX3" y="connsiteY3"/>
                  </a:cxn>
                </a:cxnLst>
                <a:rect l="l" t="t" r="r" b="b"/>
                <a:pathLst>
                  <a:path w="769495" h="745682">
                    <a:moveTo>
                      <a:pt x="719055" y="0"/>
                    </a:moveTo>
                    <a:lnTo>
                      <a:pt x="769495" y="0"/>
                    </a:lnTo>
                    <a:lnTo>
                      <a:pt x="23813" y="745682"/>
                    </a:lnTo>
                    <a:lnTo>
                      <a:pt x="0" y="72187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527" name="îśļîḋe">
                <a:extLst>
                  <a:ext uri="{FF2B5EF4-FFF2-40B4-BE49-F238E27FC236}">
                    <a16:creationId xmlns:a16="http://schemas.microsoft.com/office/drawing/2014/main" id="{8834B20A-EB9D-41A0-9031-46599A6883E6}"/>
                  </a:ext>
                </a:extLst>
              </p:cNvPr>
              <p:cNvSpPr/>
              <p:nvPr/>
            </p:nvSpPr>
            <p:spPr bwMode="auto">
              <a:xfrm>
                <a:off x="6348413" y="2746375"/>
                <a:ext cx="838200" cy="838200"/>
              </a:xfrm>
              <a:custGeom>
                <a:avLst/>
                <a:gdLst>
                  <a:gd name="T0" fmla="*/ 15 w 528"/>
                  <a:gd name="T1" fmla="*/ 528 h 528"/>
                  <a:gd name="T2" fmla="*/ 0 w 528"/>
                  <a:gd name="T3" fmla="*/ 513 h 528"/>
                  <a:gd name="T4" fmla="*/ 511 w 528"/>
                  <a:gd name="T5" fmla="*/ 0 h 528"/>
                  <a:gd name="T6" fmla="*/ 528 w 528"/>
                  <a:gd name="T7" fmla="*/ 15 h 528"/>
                  <a:gd name="T8" fmla="*/ 15 w 528"/>
                  <a:gd name="T9" fmla="*/ 528 h 528"/>
                </a:gdLst>
                <a:ahLst/>
                <a:cxnLst>
                  <a:cxn ang="0">
                    <a:pos x="T0" y="T1"/>
                  </a:cxn>
                  <a:cxn ang="0">
                    <a:pos x="T2" y="T3"/>
                  </a:cxn>
                  <a:cxn ang="0">
                    <a:pos x="T4" y="T5"/>
                  </a:cxn>
                  <a:cxn ang="0">
                    <a:pos x="T6" y="T7"/>
                  </a:cxn>
                  <a:cxn ang="0">
                    <a:pos x="T8" y="T9"/>
                  </a:cxn>
                </a:cxnLst>
                <a:rect l="0" t="0" r="r" b="b"/>
                <a:pathLst>
                  <a:path w="528" h="528">
                    <a:moveTo>
                      <a:pt x="15" y="528"/>
                    </a:moveTo>
                    <a:lnTo>
                      <a:pt x="0" y="513"/>
                    </a:lnTo>
                    <a:lnTo>
                      <a:pt x="511" y="0"/>
                    </a:lnTo>
                    <a:lnTo>
                      <a:pt x="528" y="15"/>
                    </a:lnTo>
                    <a:lnTo>
                      <a:pt x="15" y="528"/>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528" name="išḷîdê">
                <a:extLst>
                  <a:ext uri="{FF2B5EF4-FFF2-40B4-BE49-F238E27FC236}">
                    <a16:creationId xmlns:a16="http://schemas.microsoft.com/office/drawing/2014/main" id="{D6B7268F-EE20-4C4D-A2A6-1EA2CDFBB6E6}"/>
                  </a:ext>
                </a:extLst>
              </p:cNvPr>
              <p:cNvSpPr/>
              <p:nvPr/>
            </p:nvSpPr>
            <p:spPr bwMode="auto">
              <a:xfrm>
                <a:off x="6645276" y="2792413"/>
                <a:ext cx="571500" cy="712788"/>
              </a:xfrm>
              <a:custGeom>
                <a:avLst/>
                <a:gdLst>
                  <a:gd name="T0" fmla="*/ 360 w 360"/>
                  <a:gd name="T1" fmla="*/ 449 h 449"/>
                  <a:gd name="T2" fmla="*/ 0 w 360"/>
                  <a:gd name="T3" fmla="*/ 449 h 449"/>
                  <a:gd name="T4" fmla="*/ 0 w 360"/>
                  <a:gd name="T5" fmla="*/ 0 h 449"/>
                  <a:gd name="T6" fmla="*/ 360 w 360"/>
                  <a:gd name="T7" fmla="*/ 0 h 449"/>
                  <a:gd name="T8" fmla="*/ 360 w 360"/>
                  <a:gd name="T9" fmla="*/ 449 h 449"/>
                  <a:gd name="T10" fmla="*/ 29 w 360"/>
                  <a:gd name="T11" fmla="*/ 420 h 449"/>
                  <a:gd name="T12" fmla="*/ 331 w 360"/>
                  <a:gd name="T13" fmla="*/ 420 h 449"/>
                  <a:gd name="T14" fmla="*/ 331 w 360"/>
                  <a:gd name="T15" fmla="*/ 29 h 449"/>
                  <a:gd name="T16" fmla="*/ 29 w 360"/>
                  <a:gd name="T17" fmla="*/ 29 h 449"/>
                  <a:gd name="T18" fmla="*/ 29 w 360"/>
                  <a:gd name="T19" fmla="*/ 420 h 4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60" h="449">
                    <a:moveTo>
                      <a:pt x="360" y="449"/>
                    </a:moveTo>
                    <a:lnTo>
                      <a:pt x="0" y="449"/>
                    </a:lnTo>
                    <a:lnTo>
                      <a:pt x="0" y="0"/>
                    </a:lnTo>
                    <a:lnTo>
                      <a:pt x="360" y="0"/>
                    </a:lnTo>
                    <a:lnTo>
                      <a:pt x="360" y="449"/>
                    </a:lnTo>
                    <a:close/>
                    <a:moveTo>
                      <a:pt x="29" y="420"/>
                    </a:moveTo>
                    <a:lnTo>
                      <a:pt x="331" y="420"/>
                    </a:lnTo>
                    <a:lnTo>
                      <a:pt x="331" y="29"/>
                    </a:lnTo>
                    <a:lnTo>
                      <a:pt x="29" y="29"/>
                    </a:lnTo>
                    <a:lnTo>
                      <a:pt x="29" y="420"/>
                    </a:lnTo>
                    <a:close/>
                  </a:path>
                </a:pathLst>
              </a:custGeom>
              <a:solidFill>
                <a:srgbClr val="91745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529" name="işļiḓe">
                <a:extLst>
                  <a:ext uri="{FF2B5EF4-FFF2-40B4-BE49-F238E27FC236}">
                    <a16:creationId xmlns:a16="http://schemas.microsoft.com/office/drawing/2014/main" id="{E02A5AA3-BE00-4DCA-ADEC-24A39DED4C23}"/>
                  </a:ext>
                </a:extLst>
              </p:cNvPr>
              <p:cNvSpPr/>
              <p:nvPr/>
            </p:nvSpPr>
            <p:spPr bwMode="auto">
              <a:xfrm>
                <a:off x="6645276" y="2792413"/>
                <a:ext cx="571500" cy="712788"/>
              </a:xfrm>
              <a:custGeom>
                <a:avLst/>
                <a:gdLst>
                  <a:gd name="T0" fmla="*/ 360 w 360"/>
                  <a:gd name="T1" fmla="*/ 449 h 449"/>
                  <a:gd name="T2" fmla="*/ 0 w 360"/>
                  <a:gd name="T3" fmla="*/ 449 h 449"/>
                  <a:gd name="T4" fmla="*/ 0 w 360"/>
                  <a:gd name="T5" fmla="*/ 0 h 449"/>
                  <a:gd name="T6" fmla="*/ 360 w 360"/>
                  <a:gd name="T7" fmla="*/ 0 h 449"/>
                  <a:gd name="T8" fmla="*/ 360 w 360"/>
                  <a:gd name="T9" fmla="*/ 449 h 449"/>
                  <a:gd name="T10" fmla="*/ 29 w 360"/>
                  <a:gd name="T11" fmla="*/ 420 h 449"/>
                  <a:gd name="T12" fmla="*/ 331 w 360"/>
                  <a:gd name="T13" fmla="*/ 420 h 449"/>
                  <a:gd name="T14" fmla="*/ 331 w 360"/>
                  <a:gd name="T15" fmla="*/ 29 h 449"/>
                  <a:gd name="T16" fmla="*/ 29 w 360"/>
                  <a:gd name="T17" fmla="*/ 29 h 449"/>
                  <a:gd name="T18" fmla="*/ 29 w 360"/>
                  <a:gd name="T19" fmla="*/ 420 h 4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60" h="449">
                    <a:moveTo>
                      <a:pt x="360" y="449"/>
                    </a:moveTo>
                    <a:lnTo>
                      <a:pt x="0" y="449"/>
                    </a:lnTo>
                    <a:lnTo>
                      <a:pt x="0" y="0"/>
                    </a:lnTo>
                    <a:lnTo>
                      <a:pt x="360" y="0"/>
                    </a:lnTo>
                    <a:lnTo>
                      <a:pt x="360" y="449"/>
                    </a:lnTo>
                    <a:moveTo>
                      <a:pt x="29" y="420"/>
                    </a:moveTo>
                    <a:lnTo>
                      <a:pt x="331" y="420"/>
                    </a:lnTo>
                    <a:lnTo>
                      <a:pt x="331" y="29"/>
                    </a:lnTo>
                    <a:lnTo>
                      <a:pt x="29" y="29"/>
                    </a:lnTo>
                    <a:lnTo>
                      <a:pt x="29" y="42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530" name="ïŝľïḍê">
                <a:extLst>
                  <a:ext uri="{FF2B5EF4-FFF2-40B4-BE49-F238E27FC236}">
                    <a16:creationId xmlns:a16="http://schemas.microsoft.com/office/drawing/2014/main" id="{9A1954DC-902E-4183-8DE9-F11ABBA9A3DA}"/>
                  </a:ext>
                </a:extLst>
              </p:cNvPr>
              <p:cNvSpPr/>
              <p:nvPr/>
            </p:nvSpPr>
            <p:spPr bwMode="auto">
              <a:xfrm>
                <a:off x="6908801" y="2816225"/>
                <a:ext cx="46038" cy="688975"/>
              </a:xfrm>
              <a:prstGeom prst="rect">
                <a:avLst/>
              </a:prstGeom>
              <a:solidFill>
                <a:srgbClr val="91745A"/>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531" name="íSlîḓe">
                <a:extLst>
                  <a:ext uri="{FF2B5EF4-FFF2-40B4-BE49-F238E27FC236}">
                    <a16:creationId xmlns:a16="http://schemas.microsoft.com/office/drawing/2014/main" id="{7278046D-5F9D-45F2-A02C-B74BB751962D}"/>
                  </a:ext>
                </a:extLst>
              </p:cNvPr>
              <p:cNvSpPr/>
              <p:nvPr/>
            </p:nvSpPr>
            <p:spPr bwMode="auto">
              <a:xfrm>
                <a:off x="6908801" y="2816225"/>
                <a:ext cx="46038" cy="688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532" name="îś1îḓé">
                <a:extLst>
                  <a:ext uri="{FF2B5EF4-FFF2-40B4-BE49-F238E27FC236}">
                    <a16:creationId xmlns:a16="http://schemas.microsoft.com/office/drawing/2014/main" id="{E22650D4-09DA-4F28-B7BC-66EABE1638C9}"/>
                  </a:ext>
                </a:extLst>
              </p:cNvPr>
              <p:cNvSpPr/>
              <p:nvPr/>
            </p:nvSpPr>
            <p:spPr bwMode="auto">
              <a:xfrm>
                <a:off x="6127751" y="2816225"/>
                <a:ext cx="428625" cy="377825"/>
              </a:xfrm>
              <a:prstGeom prst="rect">
                <a:avLst/>
              </a:prstGeom>
              <a:solidFill>
                <a:srgbClr val="8FCAE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533" name="î$ļiḍe">
                <a:extLst>
                  <a:ext uri="{FF2B5EF4-FFF2-40B4-BE49-F238E27FC236}">
                    <a16:creationId xmlns:a16="http://schemas.microsoft.com/office/drawing/2014/main" id="{1BF41B57-608F-4B87-975B-2A406765F751}"/>
                  </a:ext>
                </a:extLst>
              </p:cNvPr>
              <p:cNvSpPr/>
              <p:nvPr/>
            </p:nvSpPr>
            <p:spPr bwMode="auto">
              <a:xfrm>
                <a:off x="5953126" y="2834131"/>
                <a:ext cx="604889" cy="561532"/>
              </a:xfrm>
              <a:custGeom>
                <a:avLst/>
                <a:gdLst>
                  <a:gd name="connsiteX0" fmla="*/ 518670 w 604889"/>
                  <a:gd name="connsiteY0" fmla="*/ 0 h 561532"/>
                  <a:gd name="connsiteX1" fmla="*/ 604889 w 604889"/>
                  <a:gd name="connsiteY1" fmla="*/ 0 h 561532"/>
                  <a:gd name="connsiteX2" fmla="*/ 46038 w 604889"/>
                  <a:gd name="connsiteY2" fmla="*/ 561532 h 561532"/>
                  <a:gd name="connsiteX3" fmla="*/ 0 w 604889"/>
                  <a:gd name="connsiteY3" fmla="*/ 518670 h 561532"/>
                </a:gdLst>
                <a:ahLst/>
                <a:cxnLst>
                  <a:cxn ang="0">
                    <a:pos x="connsiteX0" y="connsiteY0"/>
                  </a:cxn>
                  <a:cxn ang="0">
                    <a:pos x="connsiteX1" y="connsiteY1"/>
                  </a:cxn>
                  <a:cxn ang="0">
                    <a:pos x="connsiteX2" y="connsiteY2"/>
                  </a:cxn>
                  <a:cxn ang="0">
                    <a:pos x="connsiteX3" y="connsiteY3"/>
                  </a:cxn>
                </a:cxnLst>
                <a:rect l="l" t="t" r="r" b="b"/>
                <a:pathLst>
                  <a:path w="604889" h="561532">
                    <a:moveTo>
                      <a:pt x="518670" y="0"/>
                    </a:moveTo>
                    <a:lnTo>
                      <a:pt x="604889" y="0"/>
                    </a:lnTo>
                    <a:lnTo>
                      <a:pt x="46038" y="561532"/>
                    </a:lnTo>
                    <a:lnTo>
                      <a:pt x="0" y="51867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534" name="iśļîḓè">
                <a:extLst>
                  <a:ext uri="{FF2B5EF4-FFF2-40B4-BE49-F238E27FC236}">
                    <a16:creationId xmlns:a16="http://schemas.microsoft.com/office/drawing/2014/main" id="{55AFBAAC-EA5E-4388-ACC4-F17179F9302F}"/>
                  </a:ext>
                </a:extLst>
              </p:cNvPr>
              <p:cNvSpPr/>
              <p:nvPr/>
            </p:nvSpPr>
            <p:spPr bwMode="auto">
              <a:xfrm>
                <a:off x="6084888" y="2909889"/>
                <a:ext cx="452437" cy="473074"/>
              </a:xfrm>
              <a:custGeom>
                <a:avLst/>
                <a:gdLst>
                  <a:gd name="connsiteX0" fmla="*/ 452437 w 452437"/>
                  <a:gd name="connsiteY0" fmla="*/ 0 h 473074"/>
                  <a:gd name="connsiteX1" fmla="*/ 452437 w 452437"/>
                  <a:gd name="connsiteY1" fmla="*/ 36512 h 473074"/>
                  <a:gd name="connsiteX2" fmla="*/ 15875 w 452437"/>
                  <a:gd name="connsiteY2" fmla="*/ 473074 h 473074"/>
                  <a:gd name="connsiteX3" fmla="*/ 0 w 452437"/>
                  <a:gd name="connsiteY3" fmla="*/ 452437 h 473074"/>
                </a:gdLst>
                <a:ahLst/>
                <a:cxnLst>
                  <a:cxn ang="0">
                    <a:pos x="connsiteX0" y="connsiteY0"/>
                  </a:cxn>
                  <a:cxn ang="0">
                    <a:pos x="connsiteX1" y="connsiteY1"/>
                  </a:cxn>
                  <a:cxn ang="0">
                    <a:pos x="connsiteX2" y="connsiteY2"/>
                  </a:cxn>
                  <a:cxn ang="0">
                    <a:pos x="connsiteX3" y="connsiteY3"/>
                  </a:cxn>
                </a:cxnLst>
                <a:rect l="l" t="t" r="r" b="b"/>
                <a:pathLst>
                  <a:path w="452437" h="473074">
                    <a:moveTo>
                      <a:pt x="452437" y="0"/>
                    </a:moveTo>
                    <a:lnTo>
                      <a:pt x="452437" y="36512"/>
                    </a:lnTo>
                    <a:lnTo>
                      <a:pt x="15875" y="473074"/>
                    </a:lnTo>
                    <a:lnTo>
                      <a:pt x="0" y="45243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535" name="î$ľïḑè">
                <a:extLst>
                  <a:ext uri="{FF2B5EF4-FFF2-40B4-BE49-F238E27FC236}">
                    <a16:creationId xmlns:a16="http://schemas.microsoft.com/office/drawing/2014/main" id="{D1B82E1D-FB07-4A76-89F6-3349C465CF97}"/>
                  </a:ext>
                </a:extLst>
              </p:cNvPr>
              <p:cNvSpPr/>
              <p:nvPr/>
            </p:nvSpPr>
            <p:spPr bwMode="auto">
              <a:xfrm>
                <a:off x="6143520" y="2830164"/>
                <a:ext cx="278540" cy="279205"/>
              </a:xfrm>
              <a:custGeom>
                <a:avLst/>
                <a:gdLst>
                  <a:gd name="connsiteX0" fmla="*/ 242409 w 278540"/>
                  <a:gd name="connsiteY0" fmla="*/ 0 h 279205"/>
                  <a:gd name="connsiteX1" fmla="*/ 278540 w 278540"/>
                  <a:gd name="connsiteY1" fmla="*/ 0 h 279205"/>
                  <a:gd name="connsiteX2" fmla="*/ 0 w 278540"/>
                  <a:gd name="connsiteY2" fmla="*/ 279205 h 279205"/>
                  <a:gd name="connsiteX3" fmla="*/ 0 w 278540"/>
                  <a:gd name="connsiteY3" fmla="*/ 240678 h 279205"/>
                </a:gdLst>
                <a:ahLst/>
                <a:cxnLst>
                  <a:cxn ang="0">
                    <a:pos x="connsiteX0" y="connsiteY0"/>
                  </a:cxn>
                  <a:cxn ang="0">
                    <a:pos x="connsiteX1" y="connsiteY1"/>
                  </a:cxn>
                  <a:cxn ang="0">
                    <a:pos x="connsiteX2" y="connsiteY2"/>
                  </a:cxn>
                  <a:cxn ang="0">
                    <a:pos x="connsiteX3" y="connsiteY3"/>
                  </a:cxn>
                </a:cxnLst>
                <a:rect l="l" t="t" r="r" b="b"/>
                <a:pathLst>
                  <a:path w="278540" h="279205">
                    <a:moveTo>
                      <a:pt x="242409" y="0"/>
                    </a:moveTo>
                    <a:lnTo>
                      <a:pt x="278540" y="0"/>
                    </a:lnTo>
                    <a:lnTo>
                      <a:pt x="0" y="279205"/>
                    </a:lnTo>
                    <a:lnTo>
                      <a:pt x="0" y="24067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536" name="îṥḻîḋe">
                <a:extLst>
                  <a:ext uri="{FF2B5EF4-FFF2-40B4-BE49-F238E27FC236}">
                    <a16:creationId xmlns:a16="http://schemas.microsoft.com/office/drawing/2014/main" id="{EB9000D6-0A66-4D8A-A68C-74E4D349B414}"/>
                  </a:ext>
                </a:extLst>
              </p:cNvPr>
              <p:cNvSpPr/>
              <p:nvPr/>
            </p:nvSpPr>
            <p:spPr bwMode="auto">
              <a:xfrm>
                <a:off x="6107113" y="2795588"/>
                <a:ext cx="468313" cy="419100"/>
              </a:xfrm>
              <a:custGeom>
                <a:avLst/>
                <a:gdLst>
                  <a:gd name="T0" fmla="*/ 295 w 295"/>
                  <a:gd name="T1" fmla="*/ 264 h 264"/>
                  <a:gd name="T2" fmla="*/ 0 w 295"/>
                  <a:gd name="T3" fmla="*/ 264 h 264"/>
                  <a:gd name="T4" fmla="*/ 0 w 295"/>
                  <a:gd name="T5" fmla="*/ 0 h 264"/>
                  <a:gd name="T6" fmla="*/ 295 w 295"/>
                  <a:gd name="T7" fmla="*/ 0 h 264"/>
                  <a:gd name="T8" fmla="*/ 295 w 295"/>
                  <a:gd name="T9" fmla="*/ 264 h 264"/>
                  <a:gd name="T10" fmla="*/ 23 w 295"/>
                  <a:gd name="T11" fmla="*/ 241 h 264"/>
                  <a:gd name="T12" fmla="*/ 270 w 295"/>
                  <a:gd name="T13" fmla="*/ 241 h 264"/>
                  <a:gd name="T14" fmla="*/ 270 w 295"/>
                  <a:gd name="T15" fmla="*/ 23 h 264"/>
                  <a:gd name="T16" fmla="*/ 23 w 295"/>
                  <a:gd name="T17" fmla="*/ 23 h 264"/>
                  <a:gd name="T18" fmla="*/ 23 w 295"/>
                  <a:gd name="T19" fmla="*/ 241 h 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95" h="264">
                    <a:moveTo>
                      <a:pt x="295" y="264"/>
                    </a:moveTo>
                    <a:lnTo>
                      <a:pt x="0" y="264"/>
                    </a:lnTo>
                    <a:lnTo>
                      <a:pt x="0" y="0"/>
                    </a:lnTo>
                    <a:lnTo>
                      <a:pt x="295" y="0"/>
                    </a:lnTo>
                    <a:lnTo>
                      <a:pt x="295" y="264"/>
                    </a:lnTo>
                    <a:close/>
                    <a:moveTo>
                      <a:pt x="23" y="241"/>
                    </a:moveTo>
                    <a:lnTo>
                      <a:pt x="270" y="241"/>
                    </a:lnTo>
                    <a:lnTo>
                      <a:pt x="270" y="23"/>
                    </a:lnTo>
                    <a:lnTo>
                      <a:pt x="23" y="23"/>
                    </a:lnTo>
                    <a:lnTo>
                      <a:pt x="23" y="241"/>
                    </a:lnTo>
                    <a:close/>
                  </a:path>
                </a:pathLst>
              </a:custGeom>
              <a:solidFill>
                <a:srgbClr val="91745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537" name="iṡlídê">
                <a:extLst>
                  <a:ext uri="{FF2B5EF4-FFF2-40B4-BE49-F238E27FC236}">
                    <a16:creationId xmlns:a16="http://schemas.microsoft.com/office/drawing/2014/main" id="{E7B8C389-7414-4392-8CA8-A3F26DEAFEBA}"/>
                  </a:ext>
                </a:extLst>
              </p:cNvPr>
              <p:cNvSpPr/>
              <p:nvPr/>
            </p:nvSpPr>
            <p:spPr bwMode="auto">
              <a:xfrm>
                <a:off x="6107113" y="2795588"/>
                <a:ext cx="468313" cy="419100"/>
              </a:xfrm>
              <a:custGeom>
                <a:avLst/>
                <a:gdLst>
                  <a:gd name="T0" fmla="*/ 295 w 295"/>
                  <a:gd name="T1" fmla="*/ 264 h 264"/>
                  <a:gd name="T2" fmla="*/ 0 w 295"/>
                  <a:gd name="T3" fmla="*/ 264 h 264"/>
                  <a:gd name="T4" fmla="*/ 0 w 295"/>
                  <a:gd name="T5" fmla="*/ 0 h 264"/>
                  <a:gd name="T6" fmla="*/ 295 w 295"/>
                  <a:gd name="T7" fmla="*/ 0 h 264"/>
                  <a:gd name="T8" fmla="*/ 295 w 295"/>
                  <a:gd name="T9" fmla="*/ 264 h 264"/>
                  <a:gd name="T10" fmla="*/ 23 w 295"/>
                  <a:gd name="T11" fmla="*/ 241 h 264"/>
                  <a:gd name="T12" fmla="*/ 270 w 295"/>
                  <a:gd name="T13" fmla="*/ 241 h 264"/>
                  <a:gd name="T14" fmla="*/ 270 w 295"/>
                  <a:gd name="T15" fmla="*/ 23 h 264"/>
                  <a:gd name="T16" fmla="*/ 23 w 295"/>
                  <a:gd name="T17" fmla="*/ 23 h 264"/>
                  <a:gd name="T18" fmla="*/ 23 w 295"/>
                  <a:gd name="T19" fmla="*/ 241 h 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95" h="264">
                    <a:moveTo>
                      <a:pt x="295" y="264"/>
                    </a:moveTo>
                    <a:lnTo>
                      <a:pt x="0" y="264"/>
                    </a:lnTo>
                    <a:lnTo>
                      <a:pt x="0" y="0"/>
                    </a:lnTo>
                    <a:lnTo>
                      <a:pt x="295" y="0"/>
                    </a:lnTo>
                    <a:lnTo>
                      <a:pt x="295" y="264"/>
                    </a:lnTo>
                    <a:moveTo>
                      <a:pt x="23" y="241"/>
                    </a:moveTo>
                    <a:lnTo>
                      <a:pt x="270" y="241"/>
                    </a:lnTo>
                    <a:lnTo>
                      <a:pt x="270" y="23"/>
                    </a:lnTo>
                    <a:lnTo>
                      <a:pt x="23" y="23"/>
                    </a:lnTo>
                    <a:lnTo>
                      <a:pt x="23" y="241"/>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538" name="îṡlïḍé">
                <a:extLst>
                  <a:ext uri="{FF2B5EF4-FFF2-40B4-BE49-F238E27FC236}">
                    <a16:creationId xmlns:a16="http://schemas.microsoft.com/office/drawing/2014/main" id="{BCDCC744-5525-46EE-BADB-3902947C9E0E}"/>
                  </a:ext>
                </a:extLst>
              </p:cNvPr>
              <p:cNvSpPr/>
              <p:nvPr/>
            </p:nvSpPr>
            <p:spPr bwMode="auto">
              <a:xfrm>
                <a:off x="5991226" y="3455988"/>
                <a:ext cx="1917700" cy="74613"/>
              </a:xfrm>
              <a:prstGeom prst="rect">
                <a:avLst/>
              </a:prstGeom>
              <a:solidFill>
                <a:srgbClr val="CCCCCC"/>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539" name="îŝlíḓe">
                <a:extLst>
                  <a:ext uri="{FF2B5EF4-FFF2-40B4-BE49-F238E27FC236}">
                    <a16:creationId xmlns:a16="http://schemas.microsoft.com/office/drawing/2014/main" id="{F38221DC-E149-4B4D-B21A-2AB92DEDDCD5}"/>
                  </a:ext>
                </a:extLst>
              </p:cNvPr>
              <p:cNvSpPr/>
              <p:nvPr/>
            </p:nvSpPr>
            <p:spPr bwMode="auto">
              <a:xfrm>
                <a:off x="5991226" y="3455988"/>
                <a:ext cx="1917700" cy="74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540" name="íṣlîdè">
                <a:extLst>
                  <a:ext uri="{FF2B5EF4-FFF2-40B4-BE49-F238E27FC236}">
                    <a16:creationId xmlns:a16="http://schemas.microsoft.com/office/drawing/2014/main" id="{2D06A441-F126-4B2A-947D-70F7465F28DD}"/>
                  </a:ext>
                </a:extLst>
              </p:cNvPr>
              <p:cNvSpPr/>
              <p:nvPr/>
            </p:nvSpPr>
            <p:spPr bwMode="auto">
              <a:xfrm>
                <a:off x="5862638" y="3451225"/>
                <a:ext cx="2135188" cy="76200"/>
              </a:xfrm>
              <a:prstGeom prst="rect">
                <a:avLst/>
              </a:prstGeom>
              <a:solidFill>
                <a:srgbClr val="3B444A"/>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541" name="îŝḷîde">
                <a:extLst>
                  <a:ext uri="{FF2B5EF4-FFF2-40B4-BE49-F238E27FC236}">
                    <a16:creationId xmlns:a16="http://schemas.microsoft.com/office/drawing/2014/main" id="{D0517F12-D329-42D5-8630-285A5A856F24}"/>
                  </a:ext>
                </a:extLst>
              </p:cNvPr>
              <p:cNvSpPr/>
              <p:nvPr/>
            </p:nvSpPr>
            <p:spPr bwMode="auto">
              <a:xfrm>
                <a:off x="5862638" y="3451225"/>
                <a:ext cx="2135188" cy="7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542" name="ïşḻíde">
                <a:extLst>
                  <a:ext uri="{FF2B5EF4-FFF2-40B4-BE49-F238E27FC236}">
                    <a16:creationId xmlns:a16="http://schemas.microsoft.com/office/drawing/2014/main" id="{00562F0B-39FF-447C-B8E1-86807BA1F0A3}"/>
                  </a:ext>
                </a:extLst>
              </p:cNvPr>
              <p:cNvSpPr/>
              <p:nvPr/>
            </p:nvSpPr>
            <p:spPr bwMode="auto">
              <a:xfrm>
                <a:off x="7862888" y="3205163"/>
                <a:ext cx="119063" cy="246063"/>
              </a:xfrm>
              <a:prstGeom prst="rect">
                <a:avLst/>
              </a:prstGeom>
              <a:solidFill>
                <a:srgbClr val="BADFEC"/>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543" name="iŝlîdè">
                <a:extLst>
                  <a:ext uri="{FF2B5EF4-FFF2-40B4-BE49-F238E27FC236}">
                    <a16:creationId xmlns:a16="http://schemas.microsoft.com/office/drawing/2014/main" id="{F06A7277-0B48-41E6-913C-70A53F804A6C}"/>
                  </a:ext>
                </a:extLst>
              </p:cNvPr>
              <p:cNvSpPr/>
              <p:nvPr/>
            </p:nvSpPr>
            <p:spPr bwMode="auto">
              <a:xfrm>
                <a:off x="7862888" y="3205163"/>
                <a:ext cx="119063"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544" name="íŝḷïḋê">
                <a:extLst>
                  <a:ext uri="{FF2B5EF4-FFF2-40B4-BE49-F238E27FC236}">
                    <a16:creationId xmlns:a16="http://schemas.microsoft.com/office/drawing/2014/main" id="{62633BA9-5BAA-49B6-A9F5-6FDBB6606662}"/>
                  </a:ext>
                </a:extLst>
              </p:cNvPr>
              <p:cNvSpPr/>
              <p:nvPr/>
            </p:nvSpPr>
            <p:spPr bwMode="auto">
              <a:xfrm>
                <a:off x="7216776" y="3205163"/>
                <a:ext cx="646113" cy="246063"/>
              </a:xfrm>
              <a:custGeom>
                <a:avLst/>
                <a:gdLst>
                  <a:gd name="T0" fmla="*/ 407 w 407"/>
                  <a:gd name="T1" fmla="*/ 0 h 155"/>
                  <a:gd name="T2" fmla="*/ 345 w 407"/>
                  <a:gd name="T3" fmla="*/ 0 h 155"/>
                  <a:gd name="T4" fmla="*/ 345 w 407"/>
                  <a:gd name="T5" fmla="*/ 6 h 155"/>
                  <a:gd name="T6" fmla="*/ 50 w 407"/>
                  <a:gd name="T7" fmla="*/ 6 h 155"/>
                  <a:gd name="T8" fmla="*/ 50 w 407"/>
                  <a:gd name="T9" fmla="*/ 0 h 155"/>
                  <a:gd name="T10" fmla="*/ 0 w 407"/>
                  <a:gd name="T11" fmla="*/ 0 h 155"/>
                  <a:gd name="T12" fmla="*/ 0 w 407"/>
                  <a:gd name="T13" fmla="*/ 155 h 155"/>
                  <a:gd name="T14" fmla="*/ 407 w 407"/>
                  <a:gd name="T15" fmla="*/ 155 h 155"/>
                  <a:gd name="T16" fmla="*/ 407 w 407"/>
                  <a:gd name="T17" fmla="*/ 0 h 1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07" h="155">
                    <a:moveTo>
                      <a:pt x="407" y="0"/>
                    </a:moveTo>
                    <a:lnTo>
                      <a:pt x="345" y="0"/>
                    </a:lnTo>
                    <a:lnTo>
                      <a:pt x="345" y="6"/>
                    </a:lnTo>
                    <a:lnTo>
                      <a:pt x="50" y="6"/>
                    </a:lnTo>
                    <a:lnTo>
                      <a:pt x="50" y="0"/>
                    </a:lnTo>
                    <a:lnTo>
                      <a:pt x="0" y="0"/>
                    </a:lnTo>
                    <a:lnTo>
                      <a:pt x="0" y="155"/>
                    </a:lnTo>
                    <a:lnTo>
                      <a:pt x="407" y="155"/>
                    </a:lnTo>
                    <a:lnTo>
                      <a:pt x="407" y="0"/>
                    </a:lnTo>
                    <a:close/>
                  </a:path>
                </a:pathLst>
              </a:custGeom>
              <a:solidFill>
                <a:srgbClr val="BAD5CC"/>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545" name="iśḷîḍé">
                <a:extLst>
                  <a:ext uri="{FF2B5EF4-FFF2-40B4-BE49-F238E27FC236}">
                    <a16:creationId xmlns:a16="http://schemas.microsoft.com/office/drawing/2014/main" id="{03A58A3F-9494-48AE-A979-D2011DF56BA2}"/>
                  </a:ext>
                </a:extLst>
              </p:cNvPr>
              <p:cNvSpPr/>
              <p:nvPr/>
            </p:nvSpPr>
            <p:spPr bwMode="auto">
              <a:xfrm>
                <a:off x="7216776" y="3205163"/>
                <a:ext cx="646113" cy="246063"/>
              </a:xfrm>
              <a:custGeom>
                <a:avLst/>
                <a:gdLst>
                  <a:gd name="T0" fmla="*/ 407 w 407"/>
                  <a:gd name="T1" fmla="*/ 0 h 155"/>
                  <a:gd name="T2" fmla="*/ 345 w 407"/>
                  <a:gd name="T3" fmla="*/ 0 h 155"/>
                  <a:gd name="T4" fmla="*/ 345 w 407"/>
                  <a:gd name="T5" fmla="*/ 6 h 155"/>
                  <a:gd name="T6" fmla="*/ 50 w 407"/>
                  <a:gd name="T7" fmla="*/ 6 h 155"/>
                  <a:gd name="T8" fmla="*/ 50 w 407"/>
                  <a:gd name="T9" fmla="*/ 0 h 155"/>
                  <a:gd name="T10" fmla="*/ 0 w 407"/>
                  <a:gd name="T11" fmla="*/ 0 h 155"/>
                  <a:gd name="T12" fmla="*/ 0 w 407"/>
                  <a:gd name="T13" fmla="*/ 155 h 155"/>
                  <a:gd name="T14" fmla="*/ 407 w 407"/>
                  <a:gd name="T15" fmla="*/ 155 h 155"/>
                  <a:gd name="T16" fmla="*/ 407 w 407"/>
                  <a:gd name="T17" fmla="*/ 0 h 1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07" h="155">
                    <a:moveTo>
                      <a:pt x="407" y="0"/>
                    </a:moveTo>
                    <a:lnTo>
                      <a:pt x="345" y="0"/>
                    </a:lnTo>
                    <a:lnTo>
                      <a:pt x="345" y="6"/>
                    </a:lnTo>
                    <a:lnTo>
                      <a:pt x="50" y="6"/>
                    </a:lnTo>
                    <a:lnTo>
                      <a:pt x="50" y="0"/>
                    </a:lnTo>
                    <a:lnTo>
                      <a:pt x="0" y="0"/>
                    </a:lnTo>
                    <a:lnTo>
                      <a:pt x="0" y="155"/>
                    </a:lnTo>
                    <a:lnTo>
                      <a:pt x="407" y="155"/>
                    </a:lnTo>
                    <a:lnTo>
                      <a:pt x="407"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546" name="ïṡlîḓè">
                <a:extLst>
                  <a:ext uri="{FF2B5EF4-FFF2-40B4-BE49-F238E27FC236}">
                    <a16:creationId xmlns:a16="http://schemas.microsoft.com/office/drawing/2014/main" id="{80BEAA8B-C2C0-4651-8FD9-5D6C5DFDFF75}"/>
                  </a:ext>
                </a:extLst>
              </p:cNvPr>
              <p:cNvSpPr/>
              <p:nvPr/>
            </p:nvSpPr>
            <p:spPr bwMode="auto">
              <a:xfrm>
                <a:off x="7296151" y="3205163"/>
                <a:ext cx="468313" cy="9525"/>
              </a:xfrm>
              <a:prstGeom prst="rect">
                <a:avLst/>
              </a:prstGeom>
              <a:solidFill>
                <a:srgbClr val="90A9AC"/>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547" name="išlïdè">
                <a:extLst>
                  <a:ext uri="{FF2B5EF4-FFF2-40B4-BE49-F238E27FC236}">
                    <a16:creationId xmlns:a16="http://schemas.microsoft.com/office/drawing/2014/main" id="{705B777F-BEC5-44DA-8FC8-FF425A0DB64B}"/>
                  </a:ext>
                </a:extLst>
              </p:cNvPr>
              <p:cNvSpPr/>
              <p:nvPr/>
            </p:nvSpPr>
            <p:spPr bwMode="auto">
              <a:xfrm>
                <a:off x="7296151" y="3205163"/>
                <a:ext cx="468313" cy="9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548" name="î$ḷiḋê">
                <a:extLst>
                  <a:ext uri="{FF2B5EF4-FFF2-40B4-BE49-F238E27FC236}">
                    <a16:creationId xmlns:a16="http://schemas.microsoft.com/office/drawing/2014/main" id="{12E1B595-4303-42E2-8E87-18A1EB69D9FF}"/>
                  </a:ext>
                </a:extLst>
              </p:cNvPr>
              <p:cNvSpPr/>
              <p:nvPr/>
            </p:nvSpPr>
            <p:spPr bwMode="auto">
              <a:xfrm>
                <a:off x="6954838" y="3205163"/>
                <a:ext cx="215900" cy="246063"/>
              </a:xfrm>
              <a:custGeom>
                <a:avLst/>
                <a:gdLst>
                  <a:gd name="T0" fmla="*/ 19 w 136"/>
                  <a:gd name="T1" fmla="*/ 0 h 155"/>
                  <a:gd name="T2" fmla="*/ 0 w 136"/>
                  <a:gd name="T3" fmla="*/ 0 h 155"/>
                  <a:gd name="T4" fmla="*/ 0 w 136"/>
                  <a:gd name="T5" fmla="*/ 18 h 155"/>
                  <a:gd name="T6" fmla="*/ 19 w 136"/>
                  <a:gd name="T7" fmla="*/ 0 h 155"/>
                  <a:gd name="T8" fmla="*/ 136 w 136"/>
                  <a:gd name="T9" fmla="*/ 0 h 155"/>
                  <a:gd name="T10" fmla="*/ 48 w 136"/>
                  <a:gd name="T11" fmla="*/ 0 h 155"/>
                  <a:gd name="T12" fmla="*/ 0 w 136"/>
                  <a:gd name="T13" fmla="*/ 50 h 155"/>
                  <a:gd name="T14" fmla="*/ 0 w 136"/>
                  <a:gd name="T15" fmla="*/ 155 h 155"/>
                  <a:gd name="T16" fmla="*/ 136 w 136"/>
                  <a:gd name="T17" fmla="*/ 155 h 155"/>
                  <a:gd name="T18" fmla="*/ 136 w 136"/>
                  <a:gd name="T19" fmla="*/ 0 h 1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6" h="155">
                    <a:moveTo>
                      <a:pt x="19" y="0"/>
                    </a:moveTo>
                    <a:lnTo>
                      <a:pt x="0" y="0"/>
                    </a:lnTo>
                    <a:lnTo>
                      <a:pt x="0" y="18"/>
                    </a:lnTo>
                    <a:lnTo>
                      <a:pt x="19" y="0"/>
                    </a:lnTo>
                    <a:close/>
                    <a:moveTo>
                      <a:pt x="136" y="0"/>
                    </a:moveTo>
                    <a:lnTo>
                      <a:pt x="48" y="0"/>
                    </a:lnTo>
                    <a:lnTo>
                      <a:pt x="0" y="50"/>
                    </a:lnTo>
                    <a:lnTo>
                      <a:pt x="0" y="155"/>
                    </a:lnTo>
                    <a:lnTo>
                      <a:pt x="136" y="155"/>
                    </a:lnTo>
                    <a:lnTo>
                      <a:pt x="136" y="0"/>
                    </a:lnTo>
                    <a:close/>
                  </a:path>
                </a:pathLst>
              </a:custGeom>
              <a:solidFill>
                <a:srgbClr val="8FCAE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549" name="ïṥļïḍè">
                <a:extLst>
                  <a:ext uri="{FF2B5EF4-FFF2-40B4-BE49-F238E27FC236}">
                    <a16:creationId xmlns:a16="http://schemas.microsoft.com/office/drawing/2014/main" id="{A47E5571-F39C-4F4E-9E91-948C5C5C3B67}"/>
                  </a:ext>
                </a:extLst>
              </p:cNvPr>
              <p:cNvSpPr/>
              <p:nvPr/>
            </p:nvSpPr>
            <p:spPr bwMode="auto">
              <a:xfrm>
                <a:off x="6954838" y="3205163"/>
                <a:ext cx="215900" cy="246063"/>
              </a:xfrm>
              <a:custGeom>
                <a:avLst/>
                <a:gdLst>
                  <a:gd name="T0" fmla="*/ 19 w 136"/>
                  <a:gd name="T1" fmla="*/ 0 h 155"/>
                  <a:gd name="T2" fmla="*/ 0 w 136"/>
                  <a:gd name="T3" fmla="*/ 0 h 155"/>
                  <a:gd name="T4" fmla="*/ 0 w 136"/>
                  <a:gd name="T5" fmla="*/ 18 h 155"/>
                  <a:gd name="T6" fmla="*/ 19 w 136"/>
                  <a:gd name="T7" fmla="*/ 0 h 155"/>
                  <a:gd name="T8" fmla="*/ 136 w 136"/>
                  <a:gd name="T9" fmla="*/ 0 h 155"/>
                  <a:gd name="T10" fmla="*/ 48 w 136"/>
                  <a:gd name="T11" fmla="*/ 0 h 155"/>
                  <a:gd name="T12" fmla="*/ 0 w 136"/>
                  <a:gd name="T13" fmla="*/ 50 h 155"/>
                  <a:gd name="T14" fmla="*/ 0 w 136"/>
                  <a:gd name="T15" fmla="*/ 155 h 155"/>
                  <a:gd name="T16" fmla="*/ 136 w 136"/>
                  <a:gd name="T17" fmla="*/ 155 h 155"/>
                  <a:gd name="T18" fmla="*/ 136 w 136"/>
                  <a:gd name="T19" fmla="*/ 0 h 1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6" h="155">
                    <a:moveTo>
                      <a:pt x="19" y="0"/>
                    </a:moveTo>
                    <a:lnTo>
                      <a:pt x="0" y="0"/>
                    </a:lnTo>
                    <a:lnTo>
                      <a:pt x="0" y="18"/>
                    </a:lnTo>
                    <a:lnTo>
                      <a:pt x="19" y="0"/>
                    </a:lnTo>
                    <a:moveTo>
                      <a:pt x="136" y="0"/>
                    </a:moveTo>
                    <a:lnTo>
                      <a:pt x="48" y="0"/>
                    </a:lnTo>
                    <a:lnTo>
                      <a:pt x="0" y="50"/>
                    </a:lnTo>
                    <a:lnTo>
                      <a:pt x="0" y="155"/>
                    </a:lnTo>
                    <a:lnTo>
                      <a:pt x="136" y="155"/>
                    </a:lnTo>
                    <a:lnTo>
                      <a:pt x="136"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550" name="ïšľïḑê">
                <a:extLst>
                  <a:ext uri="{FF2B5EF4-FFF2-40B4-BE49-F238E27FC236}">
                    <a16:creationId xmlns:a16="http://schemas.microsoft.com/office/drawing/2014/main" id="{4118AF43-669B-41DC-A17B-436AA72530FF}"/>
                  </a:ext>
                </a:extLst>
              </p:cNvPr>
              <p:cNvSpPr/>
              <p:nvPr/>
            </p:nvSpPr>
            <p:spPr bwMode="auto">
              <a:xfrm>
                <a:off x="6954838" y="3205163"/>
                <a:ext cx="76200" cy="79375"/>
              </a:xfrm>
              <a:custGeom>
                <a:avLst/>
                <a:gdLst>
                  <a:gd name="T0" fmla="*/ 48 w 48"/>
                  <a:gd name="T1" fmla="*/ 0 h 50"/>
                  <a:gd name="T2" fmla="*/ 19 w 48"/>
                  <a:gd name="T3" fmla="*/ 0 h 50"/>
                  <a:gd name="T4" fmla="*/ 0 w 48"/>
                  <a:gd name="T5" fmla="*/ 18 h 50"/>
                  <a:gd name="T6" fmla="*/ 0 w 48"/>
                  <a:gd name="T7" fmla="*/ 50 h 50"/>
                  <a:gd name="T8" fmla="*/ 48 w 48"/>
                  <a:gd name="T9" fmla="*/ 0 h 50"/>
                </a:gdLst>
                <a:ahLst/>
                <a:cxnLst>
                  <a:cxn ang="0">
                    <a:pos x="T0" y="T1"/>
                  </a:cxn>
                  <a:cxn ang="0">
                    <a:pos x="T2" y="T3"/>
                  </a:cxn>
                  <a:cxn ang="0">
                    <a:pos x="T4" y="T5"/>
                  </a:cxn>
                  <a:cxn ang="0">
                    <a:pos x="T6" y="T7"/>
                  </a:cxn>
                  <a:cxn ang="0">
                    <a:pos x="T8" y="T9"/>
                  </a:cxn>
                </a:cxnLst>
                <a:rect l="0" t="0" r="r" b="b"/>
                <a:pathLst>
                  <a:path w="48" h="50">
                    <a:moveTo>
                      <a:pt x="48" y="0"/>
                    </a:moveTo>
                    <a:lnTo>
                      <a:pt x="19" y="0"/>
                    </a:lnTo>
                    <a:lnTo>
                      <a:pt x="0" y="18"/>
                    </a:lnTo>
                    <a:lnTo>
                      <a:pt x="0" y="50"/>
                    </a:lnTo>
                    <a:lnTo>
                      <a:pt x="48" y="0"/>
                    </a:lnTo>
                    <a:close/>
                  </a:path>
                </a:pathLst>
              </a:custGeom>
              <a:solidFill>
                <a:srgbClr val="BADFEC"/>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551" name="ísļíḍé">
                <a:extLst>
                  <a:ext uri="{FF2B5EF4-FFF2-40B4-BE49-F238E27FC236}">
                    <a16:creationId xmlns:a16="http://schemas.microsoft.com/office/drawing/2014/main" id="{4F03E065-7F73-4860-8F24-A7213EBF8851}"/>
                  </a:ext>
                </a:extLst>
              </p:cNvPr>
              <p:cNvSpPr/>
              <p:nvPr/>
            </p:nvSpPr>
            <p:spPr bwMode="auto">
              <a:xfrm>
                <a:off x="6954838" y="3205163"/>
                <a:ext cx="76200" cy="79375"/>
              </a:xfrm>
              <a:custGeom>
                <a:avLst/>
                <a:gdLst>
                  <a:gd name="T0" fmla="*/ 48 w 48"/>
                  <a:gd name="T1" fmla="*/ 0 h 50"/>
                  <a:gd name="T2" fmla="*/ 19 w 48"/>
                  <a:gd name="T3" fmla="*/ 0 h 50"/>
                  <a:gd name="T4" fmla="*/ 0 w 48"/>
                  <a:gd name="T5" fmla="*/ 18 h 50"/>
                  <a:gd name="T6" fmla="*/ 0 w 48"/>
                  <a:gd name="T7" fmla="*/ 50 h 50"/>
                  <a:gd name="T8" fmla="*/ 48 w 48"/>
                  <a:gd name="T9" fmla="*/ 0 h 50"/>
                </a:gdLst>
                <a:ahLst/>
                <a:cxnLst>
                  <a:cxn ang="0">
                    <a:pos x="T0" y="T1"/>
                  </a:cxn>
                  <a:cxn ang="0">
                    <a:pos x="T2" y="T3"/>
                  </a:cxn>
                  <a:cxn ang="0">
                    <a:pos x="T4" y="T5"/>
                  </a:cxn>
                  <a:cxn ang="0">
                    <a:pos x="T6" y="T7"/>
                  </a:cxn>
                  <a:cxn ang="0">
                    <a:pos x="T8" y="T9"/>
                  </a:cxn>
                </a:cxnLst>
                <a:rect l="0" t="0" r="r" b="b"/>
                <a:pathLst>
                  <a:path w="48" h="50">
                    <a:moveTo>
                      <a:pt x="48" y="0"/>
                    </a:moveTo>
                    <a:lnTo>
                      <a:pt x="19" y="0"/>
                    </a:lnTo>
                    <a:lnTo>
                      <a:pt x="0" y="18"/>
                    </a:lnTo>
                    <a:lnTo>
                      <a:pt x="0" y="50"/>
                    </a:lnTo>
                    <a:lnTo>
                      <a:pt x="48"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552" name="ïṡḻïḓe">
                <a:extLst>
                  <a:ext uri="{FF2B5EF4-FFF2-40B4-BE49-F238E27FC236}">
                    <a16:creationId xmlns:a16="http://schemas.microsoft.com/office/drawing/2014/main" id="{548E145F-6EEA-4BF3-A177-620375D9B0C7}"/>
                  </a:ext>
                </a:extLst>
              </p:cNvPr>
              <p:cNvSpPr/>
              <p:nvPr/>
            </p:nvSpPr>
            <p:spPr bwMode="auto">
              <a:xfrm>
                <a:off x="6691313" y="3205163"/>
                <a:ext cx="217488" cy="246063"/>
              </a:xfrm>
              <a:custGeom>
                <a:avLst/>
                <a:gdLst>
                  <a:gd name="T0" fmla="*/ 137 w 137"/>
                  <a:gd name="T1" fmla="*/ 79 h 155"/>
                  <a:gd name="T2" fmla="*/ 60 w 137"/>
                  <a:gd name="T3" fmla="*/ 155 h 155"/>
                  <a:gd name="T4" fmla="*/ 137 w 137"/>
                  <a:gd name="T5" fmla="*/ 155 h 155"/>
                  <a:gd name="T6" fmla="*/ 137 w 137"/>
                  <a:gd name="T7" fmla="*/ 79 h 155"/>
                  <a:gd name="T8" fmla="*/ 137 w 137"/>
                  <a:gd name="T9" fmla="*/ 6 h 155"/>
                  <a:gd name="T10" fmla="*/ 0 w 137"/>
                  <a:gd name="T11" fmla="*/ 143 h 155"/>
                  <a:gd name="T12" fmla="*/ 0 w 137"/>
                  <a:gd name="T13" fmla="*/ 155 h 155"/>
                  <a:gd name="T14" fmla="*/ 29 w 137"/>
                  <a:gd name="T15" fmla="*/ 155 h 155"/>
                  <a:gd name="T16" fmla="*/ 137 w 137"/>
                  <a:gd name="T17" fmla="*/ 47 h 155"/>
                  <a:gd name="T18" fmla="*/ 137 w 137"/>
                  <a:gd name="T19" fmla="*/ 6 h 155"/>
                  <a:gd name="T20" fmla="*/ 8 w 137"/>
                  <a:gd name="T21" fmla="*/ 0 h 155"/>
                  <a:gd name="T22" fmla="*/ 0 w 137"/>
                  <a:gd name="T23" fmla="*/ 0 h 155"/>
                  <a:gd name="T24" fmla="*/ 0 w 137"/>
                  <a:gd name="T25" fmla="*/ 8 h 155"/>
                  <a:gd name="T26" fmla="*/ 8 w 137"/>
                  <a:gd name="T27" fmla="*/ 0 h 155"/>
                  <a:gd name="T28" fmla="*/ 77 w 137"/>
                  <a:gd name="T29" fmla="*/ 0 h 155"/>
                  <a:gd name="T30" fmla="*/ 38 w 137"/>
                  <a:gd name="T31" fmla="*/ 0 h 155"/>
                  <a:gd name="T32" fmla="*/ 0 w 137"/>
                  <a:gd name="T33" fmla="*/ 37 h 155"/>
                  <a:gd name="T34" fmla="*/ 0 w 137"/>
                  <a:gd name="T35" fmla="*/ 77 h 155"/>
                  <a:gd name="T36" fmla="*/ 77 w 137"/>
                  <a:gd name="T37" fmla="*/ 0 h 1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37" h="155">
                    <a:moveTo>
                      <a:pt x="137" y="79"/>
                    </a:moveTo>
                    <a:lnTo>
                      <a:pt x="60" y="155"/>
                    </a:lnTo>
                    <a:lnTo>
                      <a:pt x="137" y="155"/>
                    </a:lnTo>
                    <a:lnTo>
                      <a:pt x="137" y="79"/>
                    </a:lnTo>
                    <a:close/>
                    <a:moveTo>
                      <a:pt x="137" y="6"/>
                    </a:moveTo>
                    <a:lnTo>
                      <a:pt x="0" y="143"/>
                    </a:lnTo>
                    <a:lnTo>
                      <a:pt x="0" y="155"/>
                    </a:lnTo>
                    <a:lnTo>
                      <a:pt x="29" y="155"/>
                    </a:lnTo>
                    <a:lnTo>
                      <a:pt x="137" y="47"/>
                    </a:lnTo>
                    <a:lnTo>
                      <a:pt x="137" y="6"/>
                    </a:lnTo>
                    <a:close/>
                    <a:moveTo>
                      <a:pt x="8" y="0"/>
                    </a:moveTo>
                    <a:lnTo>
                      <a:pt x="0" y="0"/>
                    </a:lnTo>
                    <a:lnTo>
                      <a:pt x="0" y="8"/>
                    </a:lnTo>
                    <a:lnTo>
                      <a:pt x="8" y="0"/>
                    </a:lnTo>
                    <a:close/>
                    <a:moveTo>
                      <a:pt x="77" y="0"/>
                    </a:moveTo>
                    <a:lnTo>
                      <a:pt x="38" y="0"/>
                    </a:lnTo>
                    <a:lnTo>
                      <a:pt x="0" y="37"/>
                    </a:lnTo>
                    <a:lnTo>
                      <a:pt x="0" y="77"/>
                    </a:lnTo>
                    <a:lnTo>
                      <a:pt x="77" y="0"/>
                    </a:lnTo>
                    <a:close/>
                  </a:path>
                </a:pathLst>
              </a:custGeom>
              <a:solidFill>
                <a:srgbClr val="8FCAE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553" name="iṡļiḋê">
                <a:extLst>
                  <a:ext uri="{FF2B5EF4-FFF2-40B4-BE49-F238E27FC236}">
                    <a16:creationId xmlns:a16="http://schemas.microsoft.com/office/drawing/2014/main" id="{1703A056-304D-4BBE-8A95-B9E9CB148EAC}"/>
                  </a:ext>
                </a:extLst>
              </p:cNvPr>
              <p:cNvSpPr/>
              <p:nvPr/>
            </p:nvSpPr>
            <p:spPr bwMode="auto">
              <a:xfrm>
                <a:off x="6691313" y="3205163"/>
                <a:ext cx="217488" cy="246063"/>
              </a:xfrm>
              <a:custGeom>
                <a:avLst/>
                <a:gdLst>
                  <a:gd name="T0" fmla="*/ 137 w 137"/>
                  <a:gd name="T1" fmla="*/ 79 h 155"/>
                  <a:gd name="T2" fmla="*/ 60 w 137"/>
                  <a:gd name="T3" fmla="*/ 155 h 155"/>
                  <a:gd name="T4" fmla="*/ 137 w 137"/>
                  <a:gd name="T5" fmla="*/ 155 h 155"/>
                  <a:gd name="T6" fmla="*/ 137 w 137"/>
                  <a:gd name="T7" fmla="*/ 79 h 155"/>
                  <a:gd name="T8" fmla="*/ 137 w 137"/>
                  <a:gd name="T9" fmla="*/ 6 h 155"/>
                  <a:gd name="T10" fmla="*/ 0 w 137"/>
                  <a:gd name="T11" fmla="*/ 143 h 155"/>
                  <a:gd name="T12" fmla="*/ 0 w 137"/>
                  <a:gd name="T13" fmla="*/ 155 h 155"/>
                  <a:gd name="T14" fmla="*/ 29 w 137"/>
                  <a:gd name="T15" fmla="*/ 155 h 155"/>
                  <a:gd name="T16" fmla="*/ 137 w 137"/>
                  <a:gd name="T17" fmla="*/ 47 h 155"/>
                  <a:gd name="T18" fmla="*/ 137 w 137"/>
                  <a:gd name="T19" fmla="*/ 6 h 155"/>
                  <a:gd name="T20" fmla="*/ 8 w 137"/>
                  <a:gd name="T21" fmla="*/ 0 h 155"/>
                  <a:gd name="T22" fmla="*/ 0 w 137"/>
                  <a:gd name="T23" fmla="*/ 0 h 155"/>
                  <a:gd name="T24" fmla="*/ 0 w 137"/>
                  <a:gd name="T25" fmla="*/ 8 h 155"/>
                  <a:gd name="T26" fmla="*/ 8 w 137"/>
                  <a:gd name="T27" fmla="*/ 0 h 155"/>
                  <a:gd name="T28" fmla="*/ 77 w 137"/>
                  <a:gd name="T29" fmla="*/ 0 h 155"/>
                  <a:gd name="T30" fmla="*/ 38 w 137"/>
                  <a:gd name="T31" fmla="*/ 0 h 155"/>
                  <a:gd name="T32" fmla="*/ 0 w 137"/>
                  <a:gd name="T33" fmla="*/ 37 h 155"/>
                  <a:gd name="T34" fmla="*/ 0 w 137"/>
                  <a:gd name="T35" fmla="*/ 77 h 155"/>
                  <a:gd name="T36" fmla="*/ 77 w 137"/>
                  <a:gd name="T37" fmla="*/ 0 h 1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37" h="155">
                    <a:moveTo>
                      <a:pt x="137" y="79"/>
                    </a:moveTo>
                    <a:lnTo>
                      <a:pt x="60" y="155"/>
                    </a:lnTo>
                    <a:lnTo>
                      <a:pt x="137" y="155"/>
                    </a:lnTo>
                    <a:lnTo>
                      <a:pt x="137" y="79"/>
                    </a:lnTo>
                    <a:moveTo>
                      <a:pt x="137" y="6"/>
                    </a:moveTo>
                    <a:lnTo>
                      <a:pt x="0" y="143"/>
                    </a:lnTo>
                    <a:lnTo>
                      <a:pt x="0" y="155"/>
                    </a:lnTo>
                    <a:lnTo>
                      <a:pt x="29" y="155"/>
                    </a:lnTo>
                    <a:lnTo>
                      <a:pt x="137" y="47"/>
                    </a:lnTo>
                    <a:lnTo>
                      <a:pt x="137" y="6"/>
                    </a:lnTo>
                    <a:moveTo>
                      <a:pt x="8" y="0"/>
                    </a:moveTo>
                    <a:lnTo>
                      <a:pt x="0" y="0"/>
                    </a:lnTo>
                    <a:lnTo>
                      <a:pt x="0" y="8"/>
                    </a:lnTo>
                    <a:lnTo>
                      <a:pt x="8" y="0"/>
                    </a:lnTo>
                    <a:moveTo>
                      <a:pt x="77" y="0"/>
                    </a:moveTo>
                    <a:lnTo>
                      <a:pt x="38" y="0"/>
                    </a:lnTo>
                    <a:lnTo>
                      <a:pt x="0" y="37"/>
                    </a:lnTo>
                    <a:lnTo>
                      <a:pt x="0" y="77"/>
                    </a:lnTo>
                    <a:lnTo>
                      <a:pt x="77"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554" name="işḻïḓê">
                <a:extLst>
                  <a:ext uri="{FF2B5EF4-FFF2-40B4-BE49-F238E27FC236}">
                    <a16:creationId xmlns:a16="http://schemas.microsoft.com/office/drawing/2014/main" id="{45D913B2-3DE6-47EC-B725-729A4A66499D}"/>
                  </a:ext>
                </a:extLst>
              </p:cNvPr>
              <p:cNvSpPr/>
              <p:nvPr/>
            </p:nvSpPr>
            <p:spPr bwMode="auto">
              <a:xfrm>
                <a:off x="6691313" y="3205163"/>
                <a:ext cx="217488" cy="227013"/>
              </a:xfrm>
              <a:custGeom>
                <a:avLst/>
                <a:gdLst>
                  <a:gd name="T0" fmla="*/ 137 w 137"/>
                  <a:gd name="T1" fmla="*/ 0 h 143"/>
                  <a:gd name="T2" fmla="*/ 77 w 137"/>
                  <a:gd name="T3" fmla="*/ 0 h 143"/>
                  <a:gd name="T4" fmla="*/ 0 w 137"/>
                  <a:gd name="T5" fmla="*/ 77 h 143"/>
                  <a:gd name="T6" fmla="*/ 0 w 137"/>
                  <a:gd name="T7" fmla="*/ 143 h 143"/>
                  <a:gd name="T8" fmla="*/ 137 w 137"/>
                  <a:gd name="T9" fmla="*/ 6 h 143"/>
                  <a:gd name="T10" fmla="*/ 137 w 137"/>
                  <a:gd name="T11" fmla="*/ 0 h 143"/>
                </a:gdLst>
                <a:ahLst/>
                <a:cxnLst>
                  <a:cxn ang="0">
                    <a:pos x="T0" y="T1"/>
                  </a:cxn>
                  <a:cxn ang="0">
                    <a:pos x="T2" y="T3"/>
                  </a:cxn>
                  <a:cxn ang="0">
                    <a:pos x="T4" y="T5"/>
                  </a:cxn>
                  <a:cxn ang="0">
                    <a:pos x="T6" y="T7"/>
                  </a:cxn>
                  <a:cxn ang="0">
                    <a:pos x="T8" y="T9"/>
                  </a:cxn>
                  <a:cxn ang="0">
                    <a:pos x="T10" y="T11"/>
                  </a:cxn>
                </a:cxnLst>
                <a:rect l="0" t="0" r="r" b="b"/>
                <a:pathLst>
                  <a:path w="137" h="143">
                    <a:moveTo>
                      <a:pt x="137" y="0"/>
                    </a:moveTo>
                    <a:lnTo>
                      <a:pt x="77" y="0"/>
                    </a:lnTo>
                    <a:lnTo>
                      <a:pt x="0" y="77"/>
                    </a:lnTo>
                    <a:lnTo>
                      <a:pt x="0" y="143"/>
                    </a:lnTo>
                    <a:lnTo>
                      <a:pt x="137" y="6"/>
                    </a:lnTo>
                    <a:lnTo>
                      <a:pt x="137" y="0"/>
                    </a:lnTo>
                    <a:close/>
                  </a:path>
                </a:pathLst>
              </a:custGeom>
              <a:solidFill>
                <a:srgbClr val="BADFEC"/>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555" name="i$ḻïďê">
                <a:extLst>
                  <a:ext uri="{FF2B5EF4-FFF2-40B4-BE49-F238E27FC236}">
                    <a16:creationId xmlns:a16="http://schemas.microsoft.com/office/drawing/2014/main" id="{DA3C8096-CE85-43C2-B031-AFEAA0828248}"/>
                  </a:ext>
                </a:extLst>
              </p:cNvPr>
              <p:cNvSpPr/>
              <p:nvPr/>
            </p:nvSpPr>
            <p:spPr bwMode="auto">
              <a:xfrm>
                <a:off x="6691313" y="3205163"/>
                <a:ext cx="217488" cy="227013"/>
              </a:xfrm>
              <a:custGeom>
                <a:avLst/>
                <a:gdLst>
                  <a:gd name="T0" fmla="*/ 137 w 137"/>
                  <a:gd name="T1" fmla="*/ 0 h 143"/>
                  <a:gd name="T2" fmla="*/ 77 w 137"/>
                  <a:gd name="T3" fmla="*/ 0 h 143"/>
                  <a:gd name="T4" fmla="*/ 0 w 137"/>
                  <a:gd name="T5" fmla="*/ 77 h 143"/>
                  <a:gd name="T6" fmla="*/ 0 w 137"/>
                  <a:gd name="T7" fmla="*/ 143 h 143"/>
                  <a:gd name="T8" fmla="*/ 137 w 137"/>
                  <a:gd name="T9" fmla="*/ 6 h 143"/>
                  <a:gd name="T10" fmla="*/ 137 w 137"/>
                  <a:gd name="T11" fmla="*/ 0 h 143"/>
                </a:gdLst>
                <a:ahLst/>
                <a:cxnLst>
                  <a:cxn ang="0">
                    <a:pos x="T0" y="T1"/>
                  </a:cxn>
                  <a:cxn ang="0">
                    <a:pos x="T2" y="T3"/>
                  </a:cxn>
                  <a:cxn ang="0">
                    <a:pos x="T4" y="T5"/>
                  </a:cxn>
                  <a:cxn ang="0">
                    <a:pos x="T6" y="T7"/>
                  </a:cxn>
                  <a:cxn ang="0">
                    <a:pos x="T8" y="T9"/>
                  </a:cxn>
                  <a:cxn ang="0">
                    <a:pos x="T10" y="T11"/>
                  </a:cxn>
                </a:cxnLst>
                <a:rect l="0" t="0" r="r" b="b"/>
                <a:pathLst>
                  <a:path w="137" h="143">
                    <a:moveTo>
                      <a:pt x="137" y="0"/>
                    </a:moveTo>
                    <a:lnTo>
                      <a:pt x="77" y="0"/>
                    </a:lnTo>
                    <a:lnTo>
                      <a:pt x="0" y="77"/>
                    </a:lnTo>
                    <a:lnTo>
                      <a:pt x="0" y="143"/>
                    </a:lnTo>
                    <a:lnTo>
                      <a:pt x="137" y="6"/>
                    </a:lnTo>
                    <a:lnTo>
                      <a:pt x="137"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556" name="ïslíḑê">
                <a:extLst>
                  <a:ext uri="{FF2B5EF4-FFF2-40B4-BE49-F238E27FC236}">
                    <a16:creationId xmlns:a16="http://schemas.microsoft.com/office/drawing/2014/main" id="{36E971F8-62F2-4430-A22B-7CCD44A97263}"/>
                  </a:ext>
                </a:extLst>
              </p:cNvPr>
              <p:cNvSpPr/>
              <p:nvPr/>
            </p:nvSpPr>
            <p:spPr bwMode="auto">
              <a:xfrm>
                <a:off x="6737351" y="3279775"/>
                <a:ext cx="171450" cy="171450"/>
              </a:xfrm>
              <a:custGeom>
                <a:avLst/>
                <a:gdLst>
                  <a:gd name="T0" fmla="*/ 108 w 108"/>
                  <a:gd name="T1" fmla="*/ 0 h 108"/>
                  <a:gd name="T2" fmla="*/ 0 w 108"/>
                  <a:gd name="T3" fmla="*/ 108 h 108"/>
                  <a:gd name="T4" fmla="*/ 31 w 108"/>
                  <a:gd name="T5" fmla="*/ 108 h 108"/>
                  <a:gd name="T6" fmla="*/ 108 w 108"/>
                  <a:gd name="T7" fmla="*/ 32 h 108"/>
                  <a:gd name="T8" fmla="*/ 108 w 108"/>
                  <a:gd name="T9" fmla="*/ 0 h 108"/>
                </a:gdLst>
                <a:ahLst/>
                <a:cxnLst>
                  <a:cxn ang="0">
                    <a:pos x="T0" y="T1"/>
                  </a:cxn>
                  <a:cxn ang="0">
                    <a:pos x="T2" y="T3"/>
                  </a:cxn>
                  <a:cxn ang="0">
                    <a:pos x="T4" y="T5"/>
                  </a:cxn>
                  <a:cxn ang="0">
                    <a:pos x="T6" y="T7"/>
                  </a:cxn>
                  <a:cxn ang="0">
                    <a:pos x="T8" y="T9"/>
                  </a:cxn>
                </a:cxnLst>
                <a:rect l="0" t="0" r="r" b="b"/>
                <a:pathLst>
                  <a:path w="108" h="108">
                    <a:moveTo>
                      <a:pt x="108" y="0"/>
                    </a:moveTo>
                    <a:lnTo>
                      <a:pt x="0" y="108"/>
                    </a:lnTo>
                    <a:lnTo>
                      <a:pt x="31" y="108"/>
                    </a:lnTo>
                    <a:lnTo>
                      <a:pt x="108" y="32"/>
                    </a:lnTo>
                    <a:lnTo>
                      <a:pt x="108" y="0"/>
                    </a:lnTo>
                    <a:close/>
                  </a:path>
                </a:pathLst>
              </a:custGeom>
              <a:solidFill>
                <a:srgbClr val="BADFEC"/>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557" name="ïṡḷïḍê">
                <a:extLst>
                  <a:ext uri="{FF2B5EF4-FFF2-40B4-BE49-F238E27FC236}">
                    <a16:creationId xmlns:a16="http://schemas.microsoft.com/office/drawing/2014/main" id="{35390BF1-3F66-4090-80C6-DD3238C01DB9}"/>
                  </a:ext>
                </a:extLst>
              </p:cNvPr>
              <p:cNvSpPr/>
              <p:nvPr/>
            </p:nvSpPr>
            <p:spPr bwMode="auto">
              <a:xfrm>
                <a:off x="6737351" y="3279775"/>
                <a:ext cx="171450" cy="171450"/>
              </a:xfrm>
              <a:custGeom>
                <a:avLst/>
                <a:gdLst>
                  <a:gd name="T0" fmla="*/ 108 w 108"/>
                  <a:gd name="T1" fmla="*/ 0 h 108"/>
                  <a:gd name="T2" fmla="*/ 0 w 108"/>
                  <a:gd name="T3" fmla="*/ 108 h 108"/>
                  <a:gd name="T4" fmla="*/ 31 w 108"/>
                  <a:gd name="T5" fmla="*/ 108 h 108"/>
                  <a:gd name="T6" fmla="*/ 108 w 108"/>
                  <a:gd name="T7" fmla="*/ 32 h 108"/>
                  <a:gd name="T8" fmla="*/ 108 w 108"/>
                  <a:gd name="T9" fmla="*/ 0 h 108"/>
                </a:gdLst>
                <a:ahLst/>
                <a:cxnLst>
                  <a:cxn ang="0">
                    <a:pos x="T0" y="T1"/>
                  </a:cxn>
                  <a:cxn ang="0">
                    <a:pos x="T2" y="T3"/>
                  </a:cxn>
                  <a:cxn ang="0">
                    <a:pos x="T4" y="T5"/>
                  </a:cxn>
                  <a:cxn ang="0">
                    <a:pos x="T6" y="T7"/>
                  </a:cxn>
                  <a:cxn ang="0">
                    <a:pos x="T8" y="T9"/>
                  </a:cxn>
                </a:cxnLst>
                <a:rect l="0" t="0" r="r" b="b"/>
                <a:pathLst>
                  <a:path w="108" h="108">
                    <a:moveTo>
                      <a:pt x="108" y="0"/>
                    </a:moveTo>
                    <a:lnTo>
                      <a:pt x="0" y="108"/>
                    </a:lnTo>
                    <a:lnTo>
                      <a:pt x="31" y="108"/>
                    </a:lnTo>
                    <a:lnTo>
                      <a:pt x="108" y="32"/>
                    </a:lnTo>
                    <a:lnTo>
                      <a:pt x="108"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558" name="i$ḷíḑe">
                <a:extLst>
                  <a:ext uri="{FF2B5EF4-FFF2-40B4-BE49-F238E27FC236}">
                    <a16:creationId xmlns:a16="http://schemas.microsoft.com/office/drawing/2014/main" id="{AE3B1742-BEC9-4C01-84F5-CA77DA37FFFA}"/>
                  </a:ext>
                </a:extLst>
              </p:cNvPr>
              <p:cNvSpPr/>
              <p:nvPr/>
            </p:nvSpPr>
            <p:spPr bwMode="auto">
              <a:xfrm>
                <a:off x="6691313" y="3205163"/>
                <a:ext cx="60325" cy="58738"/>
              </a:xfrm>
              <a:custGeom>
                <a:avLst/>
                <a:gdLst>
                  <a:gd name="T0" fmla="*/ 38 w 38"/>
                  <a:gd name="T1" fmla="*/ 0 h 37"/>
                  <a:gd name="T2" fmla="*/ 8 w 38"/>
                  <a:gd name="T3" fmla="*/ 0 h 37"/>
                  <a:gd name="T4" fmla="*/ 0 w 38"/>
                  <a:gd name="T5" fmla="*/ 8 h 37"/>
                  <a:gd name="T6" fmla="*/ 0 w 38"/>
                  <a:gd name="T7" fmla="*/ 37 h 37"/>
                  <a:gd name="T8" fmla="*/ 38 w 38"/>
                  <a:gd name="T9" fmla="*/ 0 h 37"/>
                </a:gdLst>
                <a:ahLst/>
                <a:cxnLst>
                  <a:cxn ang="0">
                    <a:pos x="T0" y="T1"/>
                  </a:cxn>
                  <a:cxn ang="0">
                    <a:pos x="T2" y="T3"/>
                  </a:cxn>
                  <a:cxn ang="0">
                    <a:pos x="T4" y="T5"/>
                  </a:cxn>
                  <a:cxn ang="0">
                    <a:pos x="T6" y="T7"/>
                  </a:cxn>
                  <a:cxn ang="0">
                    <a:pos x="T8" y="T9"/>
                  </a:cxn>
                </a:cxnLst>
                <a:rect l="0" t="0" r="r" b="b"/>
                <a:pathLst>
                  <a:path w="38" h="37">
                    <a:moveTo>
                      <a:pt x="38" y="0"/>
                    </a:moveTo>
                    <a:lnTo>
                      <a:pt x="8" y="0"/>
                    </a:lnTo>
                    <a:lnTo>
                      <a:pt x="0" y="8"/>
                    </a:lnTo>
                    <a:lnTo>
                      <a:pt x="0" y="37"/>
                    </a:lnTo>
                    <a:lnTo>
                      <a:pt x="38" y="0"/>
                    </a:lnTo>
                    <a:close/>
                  </a:path>
                </a:pathLst>
              </a:custGeom>
              <a:solidFill>
                <a:srgbClr val="BADFEC"/>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559" name="îṥḷíḓé">
                <a:extLst>
                  <a:ext uri="{FF2B5EF4-FFF2-40B4-BE49-F238E27FC236}">
                    <a16:creationId xmlns:a16="http://schemas.microsoft.com/office/drawing/2014/main" id="{951452D1-CB1A-4F3B-9406-2D415CD50569}"/>
                  </a:ext>
                </a:extLst>
              </p:cNvPr>
              <p:cNvSpPr/>
              <p:nvPr/>
            </p:nvSpPr>
            <p:spPr bwMode="auto">
              <a:xfrm>
                <a:off x="6691313" y="3205163"/>
                <a:ext cx="60325" cy="58738"/>
              </a:xfrm>
              <a:custGeom>
                <a:avLst/>
                <a:gdLst>
                  <a:gd name="T0" fmla="*/ 38 w 38"/>
                  <a:gd name="T1" fmla="*/ 0 h 37"/>
                  <a:gd name="T2" fmla="*/ 8 w 38"/>
                  <a:gd name="T3" fmla="*/ 0 h 37"/>
                  <a:gd name="T4" fmla="*/ 0 w 38"/>
                  <a:gd name="T5" fmla="*/ 8 h 37"/>
                  <a:gd name="T6" fmla="*/ 0 w 38"/>
                  <a:gd name="T7" fmla="*/ 37 h 37"/>
                  <a:gd name="T8" fmla="*/ 38 w 38"/>
                  <a:gd name="T9" fmla="*/ 0 h 37"/>
                </a:gdLst>
                <a:ahLst/>
                <a:cxnLst>
                  <a:cxn ang="0">
                    <a:pos x="T0" y="T1"/>
                  </a:cxn>
                  <a:cxn ang="0">
                    <a:pos x="T2" y="T3"/>
                  </a:cxn>
                  <a:cxn ang="0">
                    <a:pos x="T4" y="T5"/>
                  </a:cxn>
                  <a:cxn ang="0">
                    <a:pos x="T6" y="T7"/>
                  </a:cxn>
                  <a:cxn ang="0">
                    <a:pos x="T8" y="T9"/>
                  </a:cxn>
                </a:cxnLst>
                <a:rect l="0" t="0" r="r" b="b"/>
                <a:pathLst>
                  <a:path w="38" h="37">
                    <a:moveTo>
                      <a:pt x="38" y="0"/>
                    </a:moveTo>
                    <a:lnTo>
                      <a:pt x="8" y="0"/>
                    </a:lnTo>
                    <a:lnTo>
                      <a:pt x="0" y="8"/>
                    </a:lnTo>
                    <a:lnTo>
                      <a:pt x="0" y="37"/>
                    </a:lnTo>
                    <a:lnTo>
                      <a:pt x="38"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560" name="ïṣľîḋe">
                <a:extLst>
                  <a:ext uri="{FF2B5EF4-FFF2-40B4-BE49-F238E27FC236}">
                    <a16:creationId xmlns:a16="http://schemas.microsoft.com/office/drawing/2014/main" id="{C1268D51-5918-42FA-9869-5FE5E926EE9E}"/>
                  </a:ext>
                </a:extLst>
              </p:cNvPr>
              <p:cNvSpPr/>
              <p:nvPr/>
            </p:nvSpPr>
            <p:spPr bwMode="auto">
              <a:xfrm>
                <a:off x="5905501" y="3205163"/>
                <a:ext cx="133350" cy="246063"/>
              </a:xfrm>
              <a:prstGeom prst="rect">
                <a:avLst/>
              </a:prstGeom>
              <a:solidFill>
                <a:srgbClr val="BAD5CC"/>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561" name="îṧľiḓé">
                <a:extLst>
                  <a:ext uri="{FF2B5EF4-FFF2-40B4-BE49-F238E27FC236}">
                    <a16:creationId xmlns:a16="http://schemas.microsoft.com/office/drawing/2014/main" id="{3B226C21-60AA-474B-A051-11961A71A08A}"/>
                  </a:ext>
                </a:extLst>
              </p:cNvPr>
              <p:cNvSpPr/>
              <p:nvPr/>
            </p:nvSpPr>
            <p:spPr bwMode="auto">
              <a:xfrm>
                <a:off x="5905501" y="3205163"/>
                <a:ext cx="13335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562" name="ïšḷîḋê">
                <a:extLst>
                  <a:ext uri="{FF2B5EF4-FFF2-40B4-BE49-F238E27FC236}">
                    <a16:creationId xmlns:a16="http://schemas.microsoft.com/office/drawing/2014/main" id="{D94FE9EC-8857-4C0A-8DE9-6245C83F003F}"/>
                  </a:ext>
                </a:extLst>
              </p:cNvPr>
              <p:cNvSpPr/>
              <p:nvPr/>
            </p:nvSpPr>
            <p:spPr bwMode="auto">
              <a:xfrm>
                <a:off x="5880101" y="3205163"/>
                <a:ext cx="25400" cy="246063"/>
              </a:xfrm>
              <a:prstGeom prst="rect">
                <a:avLst/>
              </a:prstGeom>
              <a:solidFill>
                <a:srgbClr val="90A9AC"/>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563" name="isļiḓè">
                <a:extLst>
                  <a:ext uri="{FF2B5EF4-FFF2-40B4-BE49-F238E27FC236}">
                    <a16:creationId xmlns:a16="http://schemas.microsoft.com/office/drawing/2014/main" id="{5F620DB2-8C54-4362-B946-D720C11DC91F}"/>
                  </a:ext>
                </a:extLst>
              </p:cNvPr>
              <p:cNvSpPr/>
              <p:nvPr/>
            </p:nvSpPr>
            <p:spPr bwMode="auto">
              <a:xfrm>
                <a:off x="5880101" y="3205163"/>
                <a:ext cx="254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564" name="iṣļïḋè">
                <a:extLst>
                  <a:ext uri="{FF2B5EF4-FFF2-40B4-BE49-F238E27FC236}">
                    <a16:creationId xmlns:a16="http://schemas.microsoft.com/office/drawing/2014/main" id="{0F3DD4F6-AC3D-4B56-84E8-6D7580BF44FE}"/>
                  </a:ext>
                </a:extLst>
              </p:cNvPr>
              <p:cNvSpPr/>
              <p:nvPr/>
            </p:nvSpPr>
            <p:spPr bwMode="auto">
              <a:xfrm>
                <a:off x="6038851" y="3205163"/>
                <a:ext cx="606425" cy="246063"/>
              </a:xfrm>
              <a:custGeom>
                <a:avLst/>
                <a:gdLst>
                  <a:gd name="T0" fmla="*/ 382 w 382"/>
                  <a:gd name="T1" fmla="*/ 0 h 155"/>
                  <a:gd name="T2" fmla="*/ 338 w 382"/>
                  <a:gd name="T3" fmla="*/ 0 h 155"/>
                  <a:gd name="T4" fmla="*/ 338 w 382"/>
                  <a:gd name="T5" fmla="*/ 6 h 155"/>
                  <a:gd name="T6" fmla="*/ 43 w 382"/>
                  <a:gd name="T7" fmla="*/ 6 h 155"/>
                  <a:gd name="T8" fmla="*/ 43 w 382"/>
                  <a:gd name="T9" fmla="*/ 0 h 155"/>
                  <a:gd name="T10" fmla="*/ 0 w 382"/>
                  <a:gd name="T11" fmla="*/ 0 h 155"/>
                  <a:gd name="T12" fmla="*/ 0 w 382"/>
                  <a:gd name="T13" fmla="*/ 155 h 155"/>
                  <a:gd name="T14" fmla="*/ 382 w 382"/>
                  <a:gd name="T15" fmla="*/ 155 h 155"/>
                  <a:gd name="T16" fmla="*/ 382 w 382"/>
                  <a:gd name="T17" fmla="*/ 0 h 1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2" h="155">
                    <a:moveTo>
                      <a:pt x="382" y="0"/>
                    </a:moveTo>
                    <a:lnTo>
                      <a:pt x="338" y="0"/>
                    </a:lnTo>
                    <a:lnTo>
                      <a:pt x="338" y="6"/>
                    </a:lnTo>
                    <a:lnTo>
                      <a:pt x="43" y="6"/>
                    </a:lnTo>
                    <a:lnTo>
                      <a:pt x="43" y="0"/>
                    </a:lnTo>
                    <a:lnTo>
                      <a:pt x="0" y="0"/>
                    </a:lnTo>
                    <a:lnTo>
                      <a:pt x="0" y="155"/>
                    </a:lnTo>
                    <a:lnTo>
                      <a:pt x="382" y="155"/>
                    </a:lnTo>
                    <a:lnTo>
                      <a:pt x="382" y="0"/>
                    </a:lnTo>
                    <a:close/>
                  </a:path>
                </a:pathLst>
              </a:custGeom>
              <a:solidFill>
                <a:srgbClr val="BAD5CC"/>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565" name="iṩlîḍê">
                <a:extLst>
                  <a:ext uri="{FF2B5EF4-FFF2-40B4-BE49-F238E27FC236}">
                    <a16:creationId xmlns:a16="http://schemas.microsoft.com/office/drawing/2014/main" id="{70622788-D524-48FB-9A00-85ADEA93F1F3}"/>
                  </a:ext>
                </a:extLst>
              </p:cNvPr>
              <p:cNvSpPr/>
              <p:nvPr/>
            </p:nvSpPr>
            <p:spPr bwMode="auto">
              <a:xfrm>
                <a:off x="6038851" y="3205163"/>
                <a:ext cx="606425" cy="246063"/>
              </a:xfrm>
              <a:custGeom>
                <a:avLst/>
                <a:gdLst>
                  <a:gd name="T0" fmla="*/ 382 w 382"/>
                  <a:gd name="T1" fmla="*/ 0 h 155"/>
                  <a:gd name="T2" fmla="*/ 338 w 382"/>
                  <a:gd name="T3" fmla="*/ 0 h 155"/>
                  <a:gd name="T4" fmla="*/ 338 w 382"/>
                  <a:gd name="T5" fmla="*/ 6 h 155"/>
                  <a:gd name="T6" fmla="*/ 43 w 382"/>
                  <a:gd name="T7" fmla="*/ 6 h 155"/>
                  <a:gd name="T8" fmla="*/ 43 w 382"/>
                  <a:gd name="T9" fmla="*/ 0 h 155"/>
                  <a:gd name="T10" fmla="*/ 0 w 382"/>
                  <a:gd name="T11" fmla="*/ 0 h 155"/>
                  <a:gd name="T12" fmla="*/ 0 w 382"/>
                  <a:gd name="T13" fmla="*/ 155 h 155"/>
                  <a:gd name="T14" fmla="*/ 382 w 382"/>
                  <a:gd name="T15" fmla="*/ 155 h 155"/>
                  <a:gd name="T16" fmla="*/ 382 w 382"/>
                  <a:gd name="T17" fmla="*/ 0 h 1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2" h="155">
                    <a:moveTo>
                      <a:pt x="382" y="0"/>
                    </a:moveTo>
                    <a:lnTo>
                      <a:pt x="338" y="0"/>
                    </a:lnTo>
                    <a:lnTo>
                      <a:pt x="338" y="6"/>
                    </a:lnTo>
                    <a:lnTo>
                      <a:pt x="43" y="6"/>
                    </a:lnTo>
                    <a:lnTo>
                      <a:pt x="43" y="0"/>
                    </a:lnTo>
                    <a:lnTo>
                      <a:pt x="0" y="0"/>
                    </a:lnTo>
                    <a:lnTo>
                      <a:pt x="0" y="155"/>
                    </a:lnTo>
                    <a:lnTo>
                      <a:pt x="382" y="155"/>
                    </a:lnTo>
                    <a:lnTo>
                      <a:pt x="38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566" name="îṡ1îḋé">
                <a:extLst>
                  <a:ext uri="{FF2B5EF4-FFF2-40B4-BE49-F238E27FC236}">
                    <a16:creationId xmlns:a16="http://schemas.microsoft.com/office/drawing/2014/main" id="{70956B07-CEEE-4145-8DC8-1C918DB7806E}"/>
                  </a:ext>
                </a:extLst>
              </p:cNvPr>
              <p:cNvSpPr/>
              <p:nvPr/>
            </p:nvSpPr>
            <p:spPr bwMode="auto">
              <a:xfrm>
                <a:off x="6645276" y="3205163"/>
                <a:ext cx="571500" cy="246063"/>
              </a:xfrm>
              <a:custGeom>
                <a:avLst/>
                <a:gdLst>
                  <a:gd name="T0" fmla="*/ 29 w 360"/>
                  <a:gd name="T1" fmla="*/ 0 h 155"/>
                  <a:gd name="T2" fmla="*/ 0 w 360"/>
                  <a:gd name="T3" fmla="*/ 0 h 155"/>
                  <a:gd name="T4" fmla="*/ 0 w 360"/>
                  <a:gd name="T5" fmla="*/ 155 h 155"/>
                  <a:gd name="T6" fmla="*/ 29 w 360"/>
                  <a:gd name="T7" fmla="*/ 155 h 155"/>
                  <a:gd name="T8" fmla="*/ 29 w 360"/>
                  <a:gd name="T9" fmla="*/ 143 h 155"/>
                  <a:gd name="T10" fmla="*/ 29 w 360"/>
                  <a:gd name="T11" fmla="*/ 77 h 155"/>
                  <a:gd name="T12" fmla="*/ 29 w 360"/>
                  <a:gd name="T13" fmla="*/ 37 h 155"/>
                  <a:gd name="T14" fmla="*/ 29 w 360"/>
                  <a:gd name="T15" fmla="*/ 8 h 155"/>
                  <a:gd name="T16" fmla="*/ 29 w 360"/>
                  <a:gd name="T17" fmla="*/ 0 h 155"/>
                  <a:gd name="T18" fmla="*/ 360 w 360"/>
                  <a:gd name="T19" fmla="*/ 0 h 155"/>
                  <a:gd name="T20" fmla="*/ 331 w 360"/>
                  <a:gd name="T21" fmla="*/ 0 h 155"/>
                  <a:gd name="T22" fmla="*/ 331 w 360"/>
                  <a:gd name="T23" fmla="*/ 155 h 155"/>
                  <a:gd name="T24" fmla="*/ 360 w 360"/>
                  <a:gd name="T25" fmla="*/ 155 h 155"/>
                  <a:gd name="T26" fmla="*/ 360 w 360"/>
                  <a:gd name="T27" fmla="*/ 0 h 1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60" h="155">
                    <a:moveTo>
                      <a:pt x="29" y="0"/>
                    </a:moveTo>
                    <a:lnTo>
                      <a:pt x="0" y="0"/>
                    </a:lnTo>
                    <a:lnTo>
                      <a:pt x="0" y="155"/>
                    </a:lnTo>
                    <a:lnTo>
                      <a:pt x="29" y="155"/>
                    </a:lnTo>
                    <a:lnTo>
                      <a:pt x="29" y="143"/>
                    </a:lnTo>
                    <a:lnTo>
                      <a:pt x="29" y="77"/>
                    </a:lnTo>
                    <a:lnTo>
                      <a:pt x="29" y="37"/>
                    </a:lnTo>
                    <a:lnTo>
                      <a:pt x="29" y="8"/>
                    </a:lnTo>
                    <a:lnTo>
                      <a:pt x="29" y="0"/>
                    </a:lnTo>
                    <a:close/>
                    <a:moveTo>
                      <a:pt x="360" y="0"/>
                    </a:moveTo>
                    <a:lnTo>
                      <a:pt x="331" y="0"/>
                    </a:lnTo>
                    <a:lnTo>
                      <a:pt x="331" y="155"/>
                    </a:lnTo>
                    <a:lnTo>
                      <a:pt x="360" y="155"/>
                    </a:lnTo>
                    <a:lnTo>
                      <a:pt x="360" y="0"/>
                    </a:lnTo>
                    <a:close/>
                  </a:path>
                </a:pathLst>
              </a:custGeom>
              <a:solidFill>
                <a:srgbClr val="90A9AC"/>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567" name="íşľiḑê">
                <a:extLst>
                  <a:ext uri="{FF2B5EF4-FFF2-40B4-BE49-F238E27FC236}">
                    <a16:creationId xmlns:a16="http://schemas.microsoft.com/office/drawing/2014/main" id="{04FB4C26-9049-4319-9448-67259BB5A081}"/>
                  </a:ext>
                </a:extLst>
              </p:cNvPr>
              <p:cNvSpPr/>
              <p:nvPr/>
            </p:nvSpPr>
            <p:spPr bwMode="auto">
              <a:xfrm>
                <a:off x="6645276" y="3205163"/>
                <a:ext cx="571500" cy="246063"/>
              </a:xfrm>
              <a:custGeom>
                <a:avLst/>
                <a:gdLst>
                  <a:gd name="T0" fmla="*/ 29 w 360"/>
                  <a:gd name="T1" fmla="*/ 0 h 155"/>
                  <a:gd name="T2" fmla="*/ 0 w 360"/>
                  <a:gd name="T3" fmla="*/ 0 h 155"/>
                  <a:gd name="T4" fmla="*/ 0 w 360"/>
                  <a:gd name="T5" fmla="*/ 155 h 155"/>
                  <a:gd name="T6" fmla="*/ 29 w 360"/>
                  <a:gd name="T7" fmla="*/ 155 h 155"/>
                  <a:gd name="T8" fmla="*/ 29 w 360"/>
                  <a:gd name="T9" fmla="*/ 143 h 155"/>
                  <a:gd name="T10" fmla="*/ 29 w 360"/>
                  <a:gd name="T11" fmla="*/ 77 h 155"/>
                  <a:gd name="T12" fmla="*/ 29 w 360"/>
                  <a:gd name="T13" fmla="*/ 37 h 155"/>
                  <a:gd name="T14" fmla="*/ 29 w 360"/>
                  <a:gd name="T15" fmla="*/ 8 h 155"/>
                  <a:gd name="T16" fmla="*/ 29 w 360"/>
                  <a:gd name="T17" fmla="*/ 0 h 155"/>
                  <a:gd name="T18" fmla="*/ 360 w 360"/>
                  <a:gd name="T19" fmla="*/ 0 h 155"/>
                  <a:gd name="T20" fmla="*/ 331 w 360"/>
                  <a:gd name="T21" fmla="*/ 0 h 155"/>
                  <a:gd name="T22" fmla="*/ 331 w 360"/>
                  <a:gd name="T23" fmla="*/ 155 h 155"/>
                  <a:gd name="T24" fmla="*/ 360 w 360"/>
                  <a:gd name="T25" fmla="*/ 155 h 155"/>
                  <a:gd name="T26" fmla="*/ 360 w 360"/>
                  <a:gd name="T27" fmla="*/ 0 h 1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60" h="155">
                    <a:moveTo>
                      <a:pt x="29" y="0"/>
                    </a:moveTo>
                    <a:lnTo>
                      <a:pt x="0" y="0"/>
                    </a:lnTo>
                    <a:lnTo>
                      <a:pt x="0" y="155"/>
                    </a:lnTo>
                    <a:lnTo>
                      <a:pt x="29" y="155"/>
                    </a:lnTo>
                    <a:lnTo>
                      <a:pt x="29" y="143"/>
                    </a:lnTo>
                    <a:lnTo>
                      <a:pt x="29" y="77"/>
                    </a:lnTo>
                    <a:lnTo>
                      <a:pt x="29" y="37"/>
                    </a:lnTo>
                    <a:lnTo>
                      <a:pt x="29" y="8"/>
                    </a:lnTo>
                    <a:lnTo>
                      <a:pt x="29" y="0"/>
                    </a:lnTo>
                    <a:moveTo>
                      <a:pt x="360" y="0"/>
                    </a:moveTo>
                    <a:lnTo>
                      <a:pt x="331" y="0"/>
                    </a:lnTo>
                    <a:lnTo>
                      <a:pt x="331" y="155"/>
                    </a:lnTo>
                    <a:lnTo>
                      <a:pt x="360" y="155"/>
                    </a:lnTo>
                    <a:lnTo>
                      <a:pt x="36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568" name="islïḍé">
                <a:extLst>
                  <a:ext uri="{FF2B5EF4-FFF2-40B4-BE49-F238E27FC236}">
                    <a16:creationId xmlns:a16="http://schemas.microsoft.com/office/drawing/2014/main" id="{A4E1B027-B453-4149-8432-DD11DBC752C0}"/>
                  </a:ext>
                </a:extLst>
              </p:cNvPr>
              <p:cNvSpPr/>
              <p:nvPr/>
            </p:nvSpPr>
            <p:spPr bwMode="auto">
              <a:xfrm>
                <a:off x="6908801" y="3205163"/>
                <a:ext cx="46038" cy="246063"/>
              </a:xfrm>
              <a:custGeom>
                <a:avLst/>
                <a:gdLst>
                  <a:gd name="T0" fmla="*/ 29 w 29"/>
                  <a:gd name="T1" fmla="*/ 0 h 155"/>
                  <a:gd name="T2" fmla="*/ 0 w 29"/>
                  <a:gd name="T3" fmla="*/ 0 h 155"/>
                  <a:gd name="T4" fmla="*/ 0 w 29"/>
                  <a:gd name="T5" fmla="*/ 6 h 155"/>
                  <a:gd name="T6" fmla="*/ 0 w 29"/>
                  <a:gd name="T7" fmla="*/ 47 h 155"/>
                  <a:gd name="T8" fmla="*/ 0 w 29"/>
                  <a:gd name="T9" fmla="*/ 79 h 155"/>
                  <a:gd name="T10" fmla="*/ 0 w 29"/>
                  <a:gd name="T11" fmla="*/ 155 h 155"/>
                  <a:gd name="T12" fmla="*/ 29 w 29"/>
                  <a:gd name="T13" fmla="*/ 155 h 155"/>
                  <a:gd name="T14" fmla="*/ 29 w 29"/>
                  <a:gd name="T15" fmla="*/ 50 h 155"/>
                  <a:gd name="T16" fmla="*/ 29 w 29"/>
                  <a:gd name="T17" fmla="*/ 18 h 155"/>
                  <a:gd name="T18" fmla="*/ 29 w 29"/>
                  <a:gd name="T19" fmla="*/ 0 h 1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9" h="155">
                    <a:moveTo>
                      <a:pt x="29" y="0"/>
                    </a:moveTo>
                    <a:lnTo>
                      <a:pt x="0" y="0"/>
                    </a:lnTo>
                    <a:lnTo>
                      <a:pt x="0" y="6"/>
                    </a:lnTo>
                    <a:lnTo>
                      <a:pt x="0" y="47"/>
                    </a:lnTo>
                    <a:lnTo>
                      <a:pt x="0" y="79"/>
                    </a:lnTo>
                    <a:lnTo>
                      <a:pt x="0" y="155"/>
                    </a:lnTo>
                    <a:lnTo>
                      <a:pt x="29" y="155"/>
                    </a:lnTo>
                    <a:lnTo>
                      <a:pt x="29" y="50"/>
                    </a:lnTo>
                    <a:lnTo>
                      <a:pt x="29" y="18"/>
                    </a:lnTo>
                    <a:lnTo>
                      <a:pt x="29" y="0"/>
                    </a:lnTo>
                    <a:close/>
                  </a:path>
                </a:pathLst>
              </a:custGeom>
              <a:solidFill>
                <a:srgbClr val="90A9AC"/>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569" name="išḻïḍé">
                <a:extLst>
                  <a:ext uri="{FF2B5EF4-FFF2-40B4-BE49-F238E27FC236}">
                    <a16:creationId xmlns:a16="http://schemas.microsoft.com/office/drawing/2014/main" id="{25EDB1E0-E092-4862-889B-A4FA77E49239}"/>
                  </a:ext>
                </a:extLst>
              </p:cNvPr>
              <p:cNvSpPr/>
              <p:nvPr/>
            </p:nvSpPr>
            <p:spPr bwMode="auto">
              <a:xfrm>
                <a:off x="6908801" y="3205163"/>
                <a:ext cx="46038" cy="246063"/>
              </a:xfrm>
              <a:custGeom>
                <a:avLst/>
                <a:gdLst>
                  <a:gd name="T0" fmla="*/ 29 w 29"/>
                  <a:gd name="T1" fmla="*/ 0 h 155"/>
                  <a:gd name="T2" fmla="*/ 0 w 29"/>
                  <a:gd name="T3" fmla="*/ 0 h 155"/>
                  <a:gd name="T4" fmla="*/ 0 w 29"/>
                  <a:gd name="T5" fmla="*/ 6 h 155"/>
                  <a:gd name="T6" fmla="*/ 0 w 29"/>
                  <a:gd name="T7" fmla="*/ 47 h 155"/>
                  <a:gd name="T8" fmla="*/ 0 w 29"/>
                  <a:gd name="T9" fmla="*/ 79 h 155"/>
                  <a:gd name="T10" fmla="*/ 0 w 29"/>
                  <a:gd name="T11" fmla="*/ 155 h 155"/>
                  <a:gd name="T12" fmla="*/ 29 w 29"/>
                  <a:gd name="T13" fmla="*/ 155 h 155"/>
                  <a:gd name="T14" fmla="*/ 29 w 29"/>
                  <a:gd name="T15" fmla="*/ 50 h 155"/>
                  <a:gd name="T16" fmla="*/ 29 w 29"/>
                  <a:gd name="T17" fmla="*/ 18 h 155"/>
                  <a:gd name="T18" fmla="*/ 29 w 29"/>
                  <a:gd name="T19" fmla="*/ 0 h 1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9" h="155">
                    <a:moveTo>
                      <a:pt x="29" y="0"/>
                    </a:moveTo>
                    <a:lnTo>
                      <a:pt x="0" y="0"/>
                    </a:lnTo>
                    <a:lnTo>
                      <a:pt x="0" y="6"/>
                    </a:lnTo>
                    <a:lnTo>
                      <a:pt x="0" y="47"/>
                    </a:lnTo>
                    <a:lnTo>
                      <a:pt x="0" y="79"/>
                    </a:lnTo>
                    <a:lnTo>
                      <a:pt x="0" y="155"/>
                    </a:lnTo>
                    <a:lnTo>
                      <a:pt x="29" y="155"/>
                    </a:lnTo>
                    <a:lnTo>
                      <a:pt x="29" y="50"/>
                    </a:lnTo>
                    <a:lnTo>
                      <a:pt x="29" y="18"/>
                    </a:lnTo>
                    <a:lnTo>
                      <a:pt x="2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570" name="îṧļiďè">
                <a:extLst>
                  <a:ext uri="{FF2B5EF4-FFF2-40B4-BE49-F238E27FC236}">
                    <a16:creationId xmlns:a16="http://schemas.microsoft.com/office/drawing/2014/main" id="{3A0AF35E-8706-49AE-8E9C-7C51609D451E}"/>
                  </a:ext>
                </a:extLst>
              </p:cNvPr>
              <p:cNvSpPr/>
              <p:nvPr/>
            </p:nvSpPr>
            <p:spPr bwMode="auto">
              <a:xfrm>
                <a:off x="6107113" y="3205163"/>
                <a:ext cx="468313" cy="9525"/>
              </a:xfrm>
              <a:prstGeom prst="rect">
                <a:avLst/>
              </a:prstGeom>
              <a:solidFill>
                <a:srgbClr val="90A9AC"/>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571" name="ísľïdê">
                <a:extLst>
                  <a:ext uri="{FF2B5EF4-FFF2-40B4-BE49-F238E27FC236}">
                    <a16:creationId xmlns:a16="http://schemas.microsoft.com/office/drawing/2014/main" id="{BD3BAE84-FE79-407C-914E-F8462B0B9F85}"/>
                  </a:ext>
                </a:extLst>
              </p:cNvPr>
              <p:cNvSpPr/>
              <p:nvPr/>
            </p:nvSpPr>
            <p:spPr bwMode="auto">
              <a:xfrm>
                <a:off x="6107113" y="3205163"/>
                <a:ext cx="468313" cy="9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572" name="îṥḻïḑê">
                <a:extLst>
                  <a:ext uri="{FF2B5EF4-FFF2-40B4-BE49-F238E27FC236}">
                    <a16:creationId xmlns:a16="http://schemas.microsoft.com/office/drawing/2014/main" id="{CDB4E694-C007-431C-9B82-D4F7776203F6}"/>
                  </a:ext>
                </a:extLst>
              </p:cNvPr>
              <p:cNvSpPr/>
              <p:nvPr/>
            </p:nvSpPr>
            <p:spPr bwMode="auto">
              <a:xfrm>
                <a:off x="5880101" y="3451225"/>
                <a:ext cx="2101850" cy="47625"/>
              </a:xfrm>
              <a:custGeom>
                <a:avLst/>
                <a:gdLst>
                  <a:gd name="T0" fmla="*/ 1324 w 1324"/>
                  <a:gd name="T1" fmla="*/ 0 h 30"/>
                  <a:gd name="T2" fmla="*/ 1249 w 1324"/>
                  <a:gd name="T3" fmla="*/ 0 h 30"/>
                  <a:gd name="T4" fmla="*/ 842 w 1324"/>
                  <a:gd name="T5" fmla="*/ 0 h 30"/>
                  <a:gd name="T6" fmla="*/ 813 w 1324"/>
                  <a:gd name="T7" fmla="*/ 0 h 30"/>
                  <a:gd name="T8" fmla="*/ 677 w 1324"/>
                  <a:gd name="T9" fmla="*/ 0 h 30"/>
                  <a:gd name="T10" fmla="*/ 648 w 1324"/>
                  <a:gd name="T11" fmla="*/ 0 h 30"/>
                  <a:gd name="T12" fmla="*/ 571 w 1324"/>
                  <a:gd name="T13" fmla="*/ 0 h 30"/>
                  <a:gd name="T14" fmla="*/ 540 w 1324"/>
                  <a:gd name="T15" fmla="*/ 0 h 30"/>
                  <a:gd name="T16" fmla="*/ 511 w 1324"/>
                  <a:gd name="T17" fmla="*/ 0 h 30"/>
                  <a:gd name="T18" fmla="*/ 482 w 1324"/>
                  <a:gd name="T19" fmla="*/ 0 h 30"/>
                  <a:gd name="T20" fmla="*/ 100 w 1324"/>
                  <a:gd name="T21" fmla="*/ 0 h 30"/>
                  <a:gd name="T22" fmla="*/ 16 w 1324"/>
                  <a:gd name="T23" fmla="*/ 0 h 30"/>
                  <a:gd name="T24" fmla="*/ 0 w 1324"/>
                  <a:gd name="T25" fmla="*/ 0 h 30"/>
                  <a:gd name="T26" fmla="*/ 0 w 1324"/>
                  <a:gd name="T27" fmla="*/ 30 h 30"/>
                  <a:gd name="T28" fmla="*/ 1324 w 1324"/>
                  <a:gd name="T29" fmla="*/ 30 h 30"/>
                  <a:gd name="T30" fmla="*/ 1324 w 1324"/>
                  <a:gd name="T31"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324" h="30">
                    <a:moveTo>
                      <a:pt x="1324" y="0"/>
                    </a:moveTo>
                    <a:lnTo>
                      <a:pt x="1249" y="0"/>
                    </a:lnTo>
                    <a:lnTo>
                      <a:pt x="842" y="0"/>
                    </a:lnTo>
                    <a:lnTo>
                      <a:pt x="813" y="0"/>
                    </a:lnTo>
                    <a:lnTo>
                      <a:pt x="677" y="0"/>
                    </a:lnTo>
                    <a:lnTo>
                      <a:pt x="648" y="0"/>
                    </a:lnTo>
                    <a:lnTo>
                      <a:pt x="571" y="0"/>
                    </a:lnTo>
                    <a:lnTo>
                      <a:pt x="540" y="0"/>
                    </a:lnTo>
                    <a:lnTo>
                      <a:pt x="511" y="0"/>
                    </a:lnTo>
                    <a:lnTo>
                      <a:pt x="482" y="0"/>
                    </a:lnTo>
                    <a:lnTo>
                      <a:pt x="100" y="0"/>
                    </a:lnTo>
                    <a:lnTo>
                      <a:pt x="16" y="0"/>
                    </a:lnTo>
                    <a:lnTo>
                      <a:pt x="0" y="0"/>
                    </a:lnTo>
                    <a:lnTo>
                      <a:pt x="0" y="30"/>
                    </a:lnTo>
                    <a:lnTo>
                      <a:pt x="1324" y="30"/>
                    </a:lnTo>
                    <a:lnTo>
                      <a:pt x="1324" y="0"/>
                    </a:lnTo>
                    <a:close/>
                  </a:path>
                </a:pathLst>
              </a:custGeom>
              <a:solidFill>
                <a:srgbClr val="6E96A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573" name="iš1ïḓe">
                <a:extLst>
                  <a:ext uri="{FF2B5EF4-FFF2-40B4-BE49-F238E27FC236}">
                    <a16:creationId xmlns:a16="http://schemas.microsoft.com/office/drawing/2014/main" id="{AF043FE2-7FB5-4BDE-91FB-2E4B38B4A711}"/>
                  </a:ext>
                </a:extLst>
              </p:cNvPr>
              <p:cNvSpPr/>
              <p:nvPr/>
            </p:nvSpPr>
            <p:spPr bwMode="auto">
              <a:xfrm>
                <a:off x="5880101" y="3451225"/>
                <a:ext cx="2101850" cy="47625"/>
              </a:xfrm>
              <a:custGeom>
                <a:avLst/>
                <a:gdLst>
                  <a:gd name="T0" fmla="*/ 1324 w 1324"/>
                  <a:gd name="T1" fmla="*/ 0 h 30"/>
                  <a:gd name="T2" fmla="*/ 1249 w 1324"/>
                  <a:gd name="T3" fmla="*/ 0 h 30"/>
                  <a:gd name="T4" fmla="*/ 842 w 1324"/>
                  <a:gd name="T5" fmla="*/ 0 h 30"/>
                  <a:gd name="T6" fmla="*/ 813 w 1324"/>
                  <a:gd name="T7" fmla="*/ 0 h 30"/>
                  <a:gd name="T8" fmla="*/ 677 w 1324"/>
                  <a:gd name="T9" fmla="*/ 0 h 30"/>
                  <a:gd name="T10" fmla="*/ 648 w 1324"/>
                  <a:gd name="T11" fmla="*/ 0 h 30"/>
                  <a:gd name="T12" fmla="*/ 571 w 1324"/>
                  <a:gd name="T13" fmla="*/ 0 h 30"/>
                  <a:gd name="T14" fmla="*/ 540 w 1324"/>
                  <a:gd name="T15" fmla="*/ 0 h 30"/>
                  <a:gd name="T16" fmla="*/ 511 w 1324"/>
                  <a:gd name="T17" fmla="*/ 0 h 30"/>
                  <a:gd name="T18" fmla="*/ 482 w 1324"/>
                  <a:gd name="T19" fmla="*/ 0 h 30"/>
                  <a:gd name="T20" fmla="*/ 100 w 1324"/>
                  <a:gd name="T21" fmla="*/ 0 h 30"/>
                  <a:gd name="T22" fmla="*/ 16 w 1324"/>
                  <a:gd name="T23" fmla="*/ 0 h 30"/>
                  <a:gd name="T24" fmla="*/ 0 w 1324"/>
                  <a:gd name="T25" fmla="*/ 0 h 30"/>
                  <a:gd name="T26" fmla="*/ 0 w 1324"/>
                  <a:gd name="T27" fmla="*/ 30 h 30"/>
                  <a:gd name="T28" fmla="*/ 1324 w 1324"/>
                  <a:gd name="T29" fmla="*/ 30 h 30"/>
                  <a:gd name="T30" fmla="*/ 1324 w 1324"/>
                  <a:gd name="T31"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324" h="30">
                    <a:moveTo>
                      <a:pt x="1324" y="0"/>
                    </a:moveTo>
                    <a:lnTo>
                      <a:pt x="1249" y="0"/>
                    </a:lnTo>
                    <a:lnTo>
                      <a:pt x="842" y="0"/>
                    </a:lnTo>
                    <a:lnTo>
                      <a:pt x="813" y="0"/>
                    </a:lnTo>
                    <a:lnTo>
                      <a:pt x="677" y="0"/>
                    </a:lnTo>
                    <a:lnTo>
                      <a:pt x="648" y="0"/>
                    </a:lnTo>
                    <a:lnTo>
                      <a:pt x="571" y="0"/>
                    </a:lnTo>
                    <a:lnTo>
                      <a:pt x="540" y="0"/>
                    </a:lnTo>
                    <a:lnTo>
                      <a:pt x="511" y="0"/>
                    </a:lnTo>
                    <a:lnTo>
                      <a:pt x="482" y="0"/>
                    </a:lnTo>
                    <a:lnTo>
                      <a:pt x="100" y="0"/>
                    </a:lnTo>
                    <a:lnTo>
                      <a:pt x="16" y="0"/>
                    </a:lnTo>
                    <a:lnTo>
                      <a:pt x="0" y="0"/>
                    </a:lnTo>
                    <a:lnTo>
                      <a:pt x="0" y="30"/>
                    </a:lnTo>
                    <a:lnTo>
                      <a:pt x="1324" y="30"/>
                    </a:lnTo>
                    <a:lnTo>
                      <a:pt x="132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574" name="iṡ1îḑé">
                <a:extLst>
                  <a:ext uri="{FF2B5EF4-FFF2-40B4-BE49-F238E27FC236}">
                    <a16:creationId xmlns:a16="http://schemas.microsoft.com/office/drawing/2014/main" id="{492BA0C6-5573-48B6-A4FE-99042E9772AF}"/>
                  </a:ext>
                </a:extLst>
              </p:cNvPr>
              <p:cNvSpPr/>
              <p:nvPr/>
            </p:nvSpPr>
            <p:spPr bwMode="auto">
              <a:xfrm>
                <a:off x="5862638" y="3194050"/>
                <a:ext cx="2135188" cy="311150"/>
              </a:xfrm>
              <a:custGeom>
                <a:avLst/>
                <a:gdLst>
                  <a:gd name="T0" fmla="*/ 0 w 1345"/>
                  <a:gd name="T1" fmla="*/ 0 h 196"/>
                  <a:gd name="T2" fmla="*/ 0 w 1345"/>
                  <a:gd name="T3" fmla="*/ 196 h 196"/>
                  <a:gd name="T4" fmla="*/ 1345 w 1345"/>
                  <a:gd name="T5" fmla="*/ 196 h 196"/>
                  <a:gd name="T6" fmla="*/ 1345 w 1345"/>
                  <a:gd name="T7" fmla="*/ 0 h 196"/>
                  <a:gd name="T8" fmla="*/ 0 w 1345"/>
                  <a:gd name="T9" fmla="*/ 0 h 196"/>
                  <a:gd name="T10" fmla="*/ 682 w 1345"/>
                  <a:gd name="T11" fmla="*/ 21 h 196"/>
                  <a:gd name="T12" fmla="*/ 1009 w 1345"/>
                  <a:gd name="T13" fmla="*/ 21 h 196"/>
                  <a:gd name="T14" fmla="*/ 1009 w 1345"/>
                  <a:gd name="T15" fmla="*/ 177 h 196"/>
                  <a:gd name="T16" fmla="*/ 682 w 1345"/>
                  <a:gd name="T17" fmla="*/ 177 h 196"/>
                  <a:gd name="T18" fmla="*/ 682 w 1345"/>
                  <a:gd name="T19" fmla="*/ 21 h 196"/>
                  <a:gd name="T20" fmla="*/ 661 w 1345"/>
                  <a:gd name="T21" fmla="*/ 177 h 196"/>
                  <a:gd name="T22" fmla="*/ 339 w 1345"/>
                  <a:gd name="T23" fmla="*/ 177 h 196"/>
                  <a:gd name="T24" fmla="*/ 339 w 1345"/>
                  <a:gd name="T25" fmla="*/ 21 h 196"/>
                  <a:gd name="T26" fmla="*/ 661 w 1345"/>
                  <a:gd name="T27" fmla="*/ 21 h 196"/>
                  <a:gd name="T28" fmla="*/ 661 w 1345"/>
                  <a:gd name="T29" fmla="*/ 177 h 196"/>
                  <a:gd name="T30" fmla="*/ 21 w 1345"/>
                  <a:gd name="T31" fmla="*/ 21 h 196"/>
                  <a:gd name="T32" fmla="*/ 318 w 1345"/>
                  <a:gd name="T33" fmla="*/ 21 h 196"/>
                  <a:gd name="T34" fmla="*/ 318 w 1345"/>
                  <a:gd name="T35" fmla="*/ 177 h 196"/>
                  <a:gd name="T36" fmla="*/ 21 w 1345"/>
                  <a:gd name="T37" fmla="*/ 177 h 196"/>
                  <a:gd name="T38" fmla="*/ 21 w 1345"/>
                  <a:gd name="T39" fmla="*/ 21 h 196"/>
                  <a:gd name="T40" fmla="*/ 1325 w 1345"/>
                  <a:gd name="T41" fmla="*/ 177 h 196"/>
                  <a:gd name="T42" fmla="*/ 1027 w 1345"/>
                  <a:gd name="T43" fmla="*/ 177 h 196"/>
                  <a:gd name="T44" fmla="*/ 1027 w 1345"/>
                  <a:gd name="T45" fmla="*/ 21 h 196"/>
                  <a:gd name="T46" fmla="*/ 1325 w 1345"/>
                  <a:gd name="T47" fmla="*/ 21 h 196"/>
                  <a:gd name="T48" fmla="*/ 1325 w 1345"/>
                  <a:gd name="T49" fmla="*/ 177 h 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45" h="196">
                    <a:moveTo>
                      <a:pt x="0" y="0"/>
                    </a:moveTo>
                    <a:lnTo>
                      <a:pt x="0" y="196"/>
                    </a:lnTo>
                    <a:lnTo>
                      <a:pt x="1345" y="196"/>
                    </a:lnTo>
                    <a:lnTo>
                      <a:pt x="1345" y="0"/>
                    </a:lnTo>
                    <a:lnTo>
                      <a:pt x="0" y="0"/>
                    </a:lnTo>
                    <a:close/>
                    <a:moveTo>
                      <a:pt x="682" y="21"/>
                    </a:moveTo>
                    <a:lnTo>
                      <a:pt x="1009" y="21"/>
                    </a:lnTo>
                    <a:lnTo>
                      <a:pt x="1009" y="177"/>
                    </a:lnTo>
                    <a:lnTo>
                      <a:pt x="682" y="177"/>
                    </a:lnTo>
                    <a:lnTo>
                      <a:pt x="682" y="21"/>
                    </a:lnTo>
                    <a:close/>
                    <a:moveTo>
                      <a:pt x="661" y="177"/>
                    </a:moveTo>
                    <a:lnTo>
                      <a:pt x="339" y="177"/>
                    </a:lnTo>
                    <a:lnTo>
                      <a:pt x="339" y="21"/>
                    </a:lnTo>
                    <a:lnTo>
                      <a:pt x="661" y="21"/>
                    </a:lnTo>
                    <a:lnTo>
                      <a:pt x="661" y="177"/>
                    </a:lnTo>
                    <a:close/>
                    <a:moveTo>
                      <a:pt x="21" y="21"/>
                    </a:moveTo>
                    <a:lnTo>
                      <a:pt x="318" y="21"/>
                    </a:lnTo>
                    <a:lnTo>
                      <a:pt x="318" y="177"/>
                    </a:lnTo>
                    <a:lnTo>
                      <a:pt x="21" y="177"/>
                    </a:lnTo>
                    <a:lnTo>
                      <a:pt x="21" y="21"/>
                    </a:lnTo>
                    <a:close/>
                    <a:moveTo>
                      <a:pt x="1325" y="177"/>
                    </a:moveTo>
                    <a:lnTo>
                      <a:pt x="1027" y="177"/>
                    </a:lnTo>
                    <a:lnTo>
                      <a:pt x="1027" y="21"/>
                    </a:lnTo>
                    <a:lnTo>
                      <a:pt x="1325" y="21"/>
                    </a:lnTo>
                    <a:lnTo>
                      <a:pt x="1325" y="177"/>
                    </a:lnTo>
                    <a:close/>
                  </a:path>
                </a:pathLst>
              </a:custGeom>
              <a:solidFill>
                <a:srgbClr val="3B444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575" name="ïṥḻíďè">
                <a:extLst>
                  <a:ext uri="{FF2B5EF4-FFF2-40B4-BE49-F238E27FC236}">
                    <a16:creationId xmlns:a16="http://schemas.microsoft.com/office/drawing/2014/main" id="{6D4DEF1F-CF82-401B-8318-F2360269F913}"/>
                  </a:ext>
                </a:extLst>
              </p:cNvPr>
              <p:cNvSpPr/>
              <p:nvPr/>
            </p:nvSpPr>
            <p:spPr bwMode="auto">
              <a:xfrm>
                <a:off x="7342188" y="3943350"/>
                <a:ext cx="447675" cy="787400"/>
              </a:xfrm>
              <a:prstGeom prst="rect">
                <a:avLst/>
              </a:prstGeom>
              <a:solidFill>
                <a:srgbClr val="3B444A"/>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576" name="iṡ1ïďè">
                <a:extLst>
                  <a:ext uri="{FF2B5EF4-FFF2-40B4-BE49-F238E27FC236}">
                    <a16:creationId xmlns:a16="http://schemas.microsoft.com/office/drawing/2014/main" id="{06C820E0-95C0-40FA-B1B8-3D28D67C11DF}"/>
                  </a:ext>
                </a:extLst>
              </p:cNvPr>
              <p:cNvSpPr/>
              <p:nvPr/>
            </p:nvSpPr>
            <p:spPr bwMode="auto">
              <a:xfrm>
                <a:off x="7342188" y="3943350"/>
                <a:ext cx="447675" cy="78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577" name="íṡḻídê">
                <a:extLst>
                  <a:ext uri="{FF2B5EF4-FFF2-40B4-BE49-F238E27FC236}">
                    <a16:creationId xmlns:a16="http://schemas.microsoft.com/office/drawing/2014/main" id="{C25A4EC1-2C0F-4357-8673-827859C68429}"/>
                  </a:ext>
                </a:extLst>
              </p:cNvPr>
              <p:cNvSpPr/>
              <p:nvPr/>
            </p:nvSpPr>
            <p:spPr bwMode="auto">
              <a:xfrm>
                <a:off x="7388226" y="3992563"/>
                <a:ext cx="352425" cy="738188"/>
              </a:xfrm>
              <a:prstGeom prst="rect">
                <a:avLst/>
              </a:prstGeom>
              <a:solidFill>
                <a:srgbClr val="8FCAE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578" name="ïsliḓé">
                <a:extLst>
                  <a:ext uri="{FF2B5EF4-FFF2-40B4-BE49-F238E27FC236}">
                    <a16:creationId xmlns:a16="http://schemas.microsoft.com/office/drawing/2014/main" id="{950570CF-22F3-4925-9019-2126D10B90C8}"/>
                  </a:ext>
                </a:extLst>
              </p:cNvPr>
              <p:cNvSpPr/>
              <p:nvPr/>
            </p:nvSpPr>
            <p:spPr bwMode="auto">
              <a:xfrm>
                <a:off x="7388226" y="3992563"/>
                <a:ext cx="352425"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579" name="îṧ1íďè">
                <a:extLst>
                  <a:ext uri="{FF2B5EF4-FFF2-40B4-BE49-F238E27FC236}">
                    <a16:creationId xmlns:a16="http://schemas.microsoft.com/office/drawing/2014/main" id="{001E2F6C-D141-42EB-8D33-A9805EA41935}"/>
                  </a:ext>
                </a:extLst>
              </p:cNvPr>
              <p:cNvSpPr/>
              <p:nvPr/>
            </p:nvSpPr>
            <p:spPr bwMode="auto">
              <a:xfrm>
                <a:off x="7389020" y="4080671"/>
                <a:ext cx="352425" cy="466278"/>
              </a:xfrm>
              <a:custGeom>
                <a:avLst/>
                <a:gdLst>
                  <a:gd name="connsiteX0" fmla="*/ 352425 w 352425"/>
                  <a:gd name="connsiteY0" fmla="*/ 0 h 466278"/>
                  <a:gd name="connsiteX1" fmla="*/ 352425 w 352425"/>
                  <a:gd name="connsiteY1" fmla="*/ 115779 h 466278"/>
                  <a:gd name="connsiteX2" fmla="*/ 0 w 352425"/>
                  <a:gd name="connsiteY2" fmla="*/ 466278 h 466278"/>
                  <a:gd name="connsiteX3" fmla="*/ 0 w 352425"/>
                  <a:gd name="connsiteY3" fmla="*/ 352425 h 466278"/>
                </a:gdLst>
                <a:ahLst/>
                <a:cxnLst>
                  <a:cxn ang="0">
                    <a:pos x="connsiteX0" y="connsiteY0"/>
                  </a:cxn>
                  <a:cxn ang="0">
                    <a:pos x="connsiteX1" y="connsiteY1"/>
                  </a:cxn>
                  <a:cxn ang="0">
                    <a:pos x="connsiteX2" y="connsiteY2"/>
                  </a:cxn>
                  <a:cxn ang="0">
                    <a:pos x="connsiteX3" y="connsiteY3"/>
                  </a:cxn>
                </a:cxnLst>
                <a:rect l="l" t="t" r="r" b="b"/>
                <a:pathLst>
                  <a:path w="352425" h="466278">
                    <a:moveTo>
                      <a:pt x="352425" y="0"/>
                    </a:moveTo>
                    <a:lnTo>
                      <a:pt x="352425" y="115779"/>
                    </a:lnTo>
                    <a:lnTo>
                      <a:pt x="0" y="466278"/>
                    </a:lnTo>
                    <a:lnTo>
                      <a:pt x="0" y="35242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580" name="íṣľïďé">
                <a:extLst>
                  <a:ext uri="{FF2B5EF4-FFF2-40B4-BE49-F238E27FC236}">
                    <a16:creationId xmlns:a16="http://schemas.microsoft.com/office/drawing/2014/main" id="{23302C9F-B019-44FC-876C-F85E40CCC072}"/>
                  </a:ext>
                </a:extLst>
              </p:cNvPr>
              <p:cNvSpPr/>
              <p:nvPr/>
            </p:nvSpPr>
            <p:spPr bwMode="auto">
              <a:xfrm>
                <a:off x="7123113" y="3827463"/>
                <a:ext cx="928688" cy="927100"/>
              </a:xfrm>
              <a:custGeom>
                <a:avLst/>
                <a:gdLst>
                  <a:gd name="T0" fmla="*/ 36 w 585"/>
                  <a:gd name="T1" fmla="*/ 584 h 584"/>
                  <a:gd name="T2" fmla="*/ 0 w 585"/>
                  <a:gd name="T3" fmla="*/ 549 h 584"/>
                  <a:gd name="T4" fmla="*/ 549 w 585"/>
                  <a:gd name="T5" fmla="*/ 0 h 584"/>
                  <a:gd name="T6" fmla="*/ 585 w 585"/>
                  <a:gd name="T7" fmla="*/ 38 h 584"/>
                  <a:gd name="T8" fmla="*/ 36 w 585"/>
                  <a:gd name="T9" fmla="*/ 584 h 584"/>
                </a:gdLst>
                <a:ahLst/>
                <a:cxnLst>
                  <a:cxn ang="0">
                    <a:pos x="T0" y="T1"/>
                  </a:cxn>
                  <a:cxn ang="0">
                    <a:pos x="T2" y="T3"/>
                  </a:cxn>
                  <a:cxn ang="0">
                    <a:pos x="T4" y="T5"/>
                  </a:cxn>
                  <a:cxn ang="0">
                    <a:pos x="T6" y="T7"/>
                  </a:cxn>
                  <a:cxn ang="0">
                    <a:pos x="T8" y="T9"/>
                  </a:cxn>
                </a:cxnLst>
                <a:rect l="0" t="0" r="r" b="b"/>
                <a:pathLst>
                  <a:path w="585" h="584">
                    <a:moveTo>
                      <a:pt x="36" y="584"/>
                    </a:moveTo>
                    <a:lnTo>
                      <a:pt x="0" y="549"/>
                    </a:lnTo>
                    <a:lnTo>
                      <a:pt x="549" y="0"/>
                    </a:lnTo>
                    <a:lnTo>
                      <a:pt x="585" y="38"/>
                    </a:lnTo>
                    <a:lnTo>
                      <a:pt x="36" y="584"/>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581" name="i$ļíďe">
                <a:extLst>
                  <a:ext uri="{FF2B5EF4-FFF2-40B4-BE49-F238E27FC236}">
                    <a16:creationId xmlns:a16="http://schemas.microsoft.com/office/drawing/2014/main" id="{0B9826D1-0185-467D-988B-2714C4E221F6}"/>
                  </a:ext>
                </a:extLst>
              </p:cNvPr>
              <p:cNvSpPr/>
              <p:nvPr/>
            </p:nvSpPr>
            <p:spPr bwMode="auto">
              <a:xfrm>
                <a:off x="7308851" y="4282287"/>
                <a:ext cx="431800" cy="459577"/>
              </a:xfrm>
              <a:custGeom>
                <a:avLst/>
                <a:gdLst>
                  <a:gd name="connsiteX0" fmla="*/ 431800 w 431800"/>
                  <a:gd name="connsiteY0" fmla="*/ 0 h 459577"/>
                  <a:gd name="connsiteX1" fmla="*/ 431800 w 431800"/>
                  <a:gd name="connsiteY1" fmla="*/ 50002 h 459577"/>
                  <a:gd name="connsiteX2" fmla="*/ 22225 w 431800"/>
                  <a:gd name="connsiteY2" fmla="*/ 459577 h 459577"/>
                  <a:gd name="connsiteX3" fmla="*/ 0 w 431800"/>
                  <a:gd name="connsiteY3" fmla="*/ 432590 h 459577"/>
                </a:gdLst>
                <a:ahLst/>
                <a:cxnLst>
                  <a:cxn ang="0">
                    <a:pos x="connsiteX0" y="connsiteY0"/>
                  </a:cxn>
                  <a:cxn ang="0">
                    <a:pos x="connsiteX1" y="connsiteY1"/>
                  </a:cxn>
                  <a:cxn ang="0">
                    <a:pos x="connsiteX2" y="connsiteY2"/>
                  </a:cxn>
                  <a:cxn ang="0">
                    <a:pos x="connsiteX3" y="connsiteY3"/>
                  </a:cxn>
                </a:cxnLst>
                <a:rect l="l" t="t" r="r" b="b"/>
                <a:pathLst>
                  <a:path w="431800" h="459577">
                    <a:moveTo>
                      <a:pt x="431800" y="0"/>
                    </a:moveTo>
                    <a:lnTo>
                      <a:pt x="431800" y="50002"/>
                    </a:lnTo>
                    <a:lnTo>
                      <a:pt x="22225" y="459577"/>
                    </a:lnTo>
                    <a:lnTo>
                      <a:pt x="0" y="43259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582" name="ïsḻîḍè">
                <a:extLst>
                  <a:ext uri="{FF2B5EF4-FFF2-40B4-BE49-F238E27FC236}">
                    <a16:creationId xmlns:a16="http://schemas.microsoft.com/office/drawing/2014/main" id="{164D197C-737A-487A-8940-B8D90D074A22}"/>
                  </a:ext>
                </a:extLst>
              </p:cNvPr>
              <p:cNvSpPr/>
              <p:nvPr/>
            </p:nvSpPr>
            <p:spPr bwMode="auto">
              <a:xfrm>
                <a:off x="7308851" y="3844925"/>
                <a:ext cx="893763" cy="896938"/>
              </a:xfrm>
              <a:custGeom>
                <a:avLst/>
                <a:gdLst>
                  <a:gd name="T0" fmla="*/ 14 w 563"/>
                  <a:gd name="T1" fmla="*/ 565 h 565"/>
                  <a:gd name="T2" fmla="*/ 0 w 563"/>
                  <a:gd name="T3" fmla="*/ 548 h 565"/>
                  <a:gd name="T4" fmla="*/ 547 w 563"/>
                  <a:gd name="T5" fmla="*/ 0 h 565"/>
                  <a:gd name="T6" fmla="*/ 563 w 563"/>
                  <a:gd name="T7" fmla="*/ 16 h 565"/>
                  <a:gd name="T8" fmla="*/ 14 w 563"/>
                  <a:gd name="T9" fmla="*/ 565 h 565"/>
                </a:gdLst>
                <a:ahLst/>
                <a:cxnLst>
                  <a:cxn ang="0">
                    <a:pos x="T0" y="T1"/>
                  </a:cxn>
                  <a:cxn ang="0">
                    <a:pos x="T2" y="T3"/>
                  </a:cxn>
                  <a:cxn ang="0">
                    <a:pos x="T4" y="T5"/>
                  </a:cxn>
                  <a:cxn ang="0">
                    <a:pos x="T6" y="T7"/>
                  </a:cxn>
                  <a:cxn ang="0">
                    <a:pos x="T8" y="T9"/>
                  </a:cxn>
                </a:cxnLst>
                <a:rect l="0" t="0" r="r" b="b"/>
                <a:pathLst>
                  <a:path w="563" h="565">
                    <a:moveTo>
                      <a:pt x="14" y="565"/>
                    </a:moveTo>
                    <a:lnTo>
                      <a:pt x="0" y="548"/>
                    </a:lnTo>
                    <a:lnTo>
                      <a:pt x="547" y="0"/>
                    </a:lnTo>
                    <a:lnTo>
                      <a:pt x="563" y="16"/>
                    </a:lnTo>
                    <a:lnTo>
                      <a:pt x="14" y="565"/>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583" name="iṧlíďé">
                <a:extLst>
                  <a:ext uri="{FF2B5EF4-FFF2-40B4-BE49-F238E27FC236}">
                    <a16:creationId xmlns:a16="http://schemas.microsoft.com/office/drawing/2014/main" id="{902B5AC0-D5E5-4F6E-B8B2-F3EA4DE93A79}"/>
                  </a:ext>
                </a:extLst>
              </p:cNvPr>
              <p:cNvSpPr/>
              <p:nvPr/>
            </p:nvSpPr>
            <p:spPr bwMode="auto">
              <a:xfrm>
                <a:off x="7424738" y="4219575"/>
                <a:ext cx="28575" cy="293688"/>
              </a:xfrm>
              <a:custGeom>
                <a:avLst/>
                <a:gdLst>
                  <a:gd name="T0" fmla="*/ 5 w 9"/>
                  <a:gd name="T1" fmla="*/ 89 h 89"/>
                  <a:gd name="T2" fmla="*/ 5 w 9"/>
                  <a:gd name="T3" fmla="*/ 89 h 89"/>
                  <a:gd name="T4" fmla="*/ 0 w 9"/>
                  <a:gd name="T5" fmla="*/ 85 h 89"/>
                  <a:gd name="T6" fmla="*/ 0 w 9"/>
                  <a:gd name="T7" fmla="*/ 5 h 89"/>
                  <a:gd name="T8" fmla="*/ 5 w 9"/>
                  <a:gd name="T9" fmla="*/ 0 h 89"/>
                  <a:gd name="T10" fmla="*/ 9 w 9"/>
                  <a:gd name="T11" fmla="*/ 5 h 89"/>
                  <a:gd name="T12" fmla="*/ 9 w 9"/>
                  <a:gd name="T13" fmla="*/ 85 h 89"/>
                  <a:gd name="T14" fmla="*/ 5 w 9"/>
                  <a:gd name="T15" fmla="*/ 89 h 8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 h="89">
                    <a:moveTo>
                      <a:pt x="5" y="89"/>
                    </a:moveTo>
                    <a:cubicBezTo>
                      <a:pt x="5" y="89"/>
                      <a:pt x="5" y="89"/>
                      <a:pt x="5" y="89"/>
                    </a:cubicBezTo>
                    <a:cubicBezTo>
                      <a:pt x="2" y="89"/>
                      <a:pt x="0" y="87"/>
                      <a:pt x="0" y="85"/>
                    </a:cubicBezTo>
                    <a:cubicBezTo>
                      <a:pt x="0" y="5"/>
                      <a:pt x="0" y="5"/>
                      <a:pt x="0" y="5"/>
                    </a:cubicBezTo>
                    <a:cubicBezTo>
                      <a:pt x="0" y="2"/>
                      <a:pt x="2" y="0"/>
                      <a:pt x="5" y="0"/>
                    </a:cubicBezTo>
                    <a:cubicBezTo>
                      <a:pt x="7" y="0"/>
                      <a:pt x="9" y="2"/>
                      <a:pt x="9" y="5"/>
                    </a:cubicBezTo>
                    <a:cubicBezTo>
                      <a:pt x="9" y="85"/>
                      <a:pt x="9" y="85"/>
                      <a:pt x="9" y="85"/>
                    </a:cubicBezTo>
                    <a:cubicBezTo>
                      <a:pt x="9" y="87"/>
                      <a:pt x="7" y="89"/>
                      <a:pt x="5" y="89"/>
                    </a:cubicBezTo>
                    <a:close/>
                  </a:path>
                </a:pathLst>
              </a:custGeom>
              <a:solidFill>
                <a:srgbClr val="3B444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584" name="íşḷiďe">
                <a:extLst>
                  <a:ext uri="{FF2B5EF4-FFF2-40B4-BE49-F238E27FC236}">
                    <a16:creationId xmlns:a16="http://schemas.microsoft.com/office/drawing/2014/main" id="{2B7F0D83-1ADB-4000-8004-99C5292F4B9C}"/>
                  </a:ext>
                </a:extLst>
              </p:cNvPr>
              <p:cNvSpPr/>
              <p:nvPr/>
            </p:nvSpPr>
            <p:spPr bwMode="auto">
              <a:xfrm>
                <a:off x="6232526" y="3979863"/>
                <a:ext cx="835025" cy="587375"/>
              </a:xfrm>
              <a:prstGeom prst="rect">
                <a:avLst/>
              </a:prstGeom>
              <a:solidFill>
                <a:srgbClr val="8FCAE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585" name="íṥľîḓè">
                <a:extLst>
                  <a:ext uri="{FF2B5EF4-FFF2-40B4-BE49-F238E27FC236}">
                    <a16:creationId xmlns:a16="http://schemas.microsoft.com/office/drawing/2014/main" id="{1A1AF8A1-4718-4EBA-8B2F-6A132E4391EC}"/>
                  </a:ext>
                </a:extLst>
              </p:cNvPr>
              <p:cNvSpPr/>
              <p:nvPr/>
            </p:nvSpPr>
            <p:spPr bwMode="auto">
              <a:xfrm>
                <a:off x="6232526" y="3979863"/>
                <a:ext cx="835025" cy="58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586" name="ïṣľíḋê">
                <a:extLst>
                  <a:ext uri="{FF2B5EF4-FFF2-40B4-BE49-F238E27FC236}">
                    <a16:creationId xmlns:a16="http://schemas.microsoft.com/office/drawing/2014/main" id="{AAE00AAA-19DA-4795-96F9-BCA3BC8C2F43}"/>
                  </a:ext>
                </a:extLst>
              </p:cNvPr>
              <p:cNvSpPr/>
              <p:nvPr/>
            </p:nvSpPr>
            <p:spPr bwMode="auto">
              <a:xfrm>
                <a:off x="5991226" y="3979861"/>
                <a:ext cx="839284" cy="774702"/>
              </a:xfrm>
              <a:custGeom>
                <a:avLst/>
                <a:gdLst>
                  <a:gd name="connsiteX0" fmla="*/ 719140 w 839284"/>
                  <a:gd name="connsiteY0" fmla="*/ 0 h 774702"/>
                  <a:gd name="connsiteX1" fmla="*/ 839284 w 839284"/>
                  <a:gd name="connsiteY1" fmla="*/ 0 h 774702"/>
                  <a:gd name="connsiteX2" fmla="*/ 60325 w 839284"/>
                  <a:gd name="connsiteY2" fmla="*/ 774702 h 774702"/>
                  <a:gd name="connsiteX3" fmla="*/ 0 w 839284"/>
                  <a:gd name="connsiteY3" fmla="*/ 719140 h 774702"/>
                </a:gdLst>
                <a:ahLst/>
                <a:cxnLst>
                  <a:cxn ang="0">
                    <a:pos x="connsiteX0" y="connsiteY0"/>
                  </a:cxn>
                  <a:cxn ang="0">
                    <a:pos x="connsiteX1" y="connsiteY1"/>
                  </a:cxn>
                  <a:cxn ang="0">
                    <a:pos x="connsiteX2" y="connsiteY2"/>
                  </a:cxn>
                  <a:cxn ang="0">
                    <a:pos x="connsiteX3" y="connsiteY3"/>
                  </a:cxn>
                </a:cxnLst>
                <a:rect l="l" t="t" r="r" b="b"/>
                <a:pathLst>
                  <a:path w="839284" h="774702">
                    <a:moveTo>
                      <a:pt x="719140" y="0"/>
                    </a:moveTo>
                    <a:lnTo>
                      <a:pt x="839284" y="0"/>
                    </a:lnTo>
                    <a:lnTo>
                      <a:pt x="60325" y="774702"/>
                    </a:lnTo>
                    <a:lnTo>
                      <a:pt x="0" y="71914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587" name="iśliḋé">
                <a:extLst>
                  <a:ext uri="{FF2B5EF4-FFF2-40B4-BE49-F238E27FC236}">
                    <a16:creationId xmlns:a16="http://schemas.microsoft.com/office/drawing/2014/main" id="{AD774C50-5D34-4733-953D-7571EB839422}"/>
                  </a:ext>
                </a:extLst>
              </p:cNvPr>
              <p:cNvSpPr/>
              <p:nvPr/>
            </p:nvSpPr>
            <p:spPr bwMode="auto">
              <a:xfrm>
                <a:off x="6351588" y="3982247"/>
                <a:ext cx="716755" cy="772317"/>
              </a:xfrm>
              <a:custGeom>
                <a:avLst/>
                <a:gdLst>
                  <a:gd name="connsiteX0" fmla="*/ 716755 w 716755"/>
                  <a:gd name="connsiteY0" fmla="*/ 0 h 772317"/>
                  <a:gd name="connsiteX1" fmla="*/ 716755 w 716755"/>
                  <a:gd name="connsiteY1" fmla="*/ 117895 h 772317"/>
                  <a:gd name="connsiteX2" fmla="*/ 58738 w 716755"/>
                  <a:gd name="connsiteY2" fmla="*/ 772317 h 772317"/>
                  <a:gd name="connsiteX3" fmla="*/ 0 w 716755"/>
                  <a:gd name="connsiteY3" fmla="*/ 716755 h 772317"/>
                </a:gdLst>
                <a:ahLst/>
                <a:cxnLst>
                  <a:cxn ang="0">
                    <a:pos x="connsiteX0" y="connsiteY0"/>
                  </a:cxn>
                  <a:cxn ang="0">
                    <a:pos x="connsiteX1" y="connsiteY1"/>
                  </a:cxn>
                  <a:cxn ang="0">
                    <a:pos x="connsiteX2" y="connsiteY2"/>
                  </a:cxn>
                  <a:cxn ang="0">
                    <a:pos x="connsiteX3" y="connsiteY3"/>
                  </a:cxn>
                </a:cxnLst>
                <a:rect l="l" t="t" r="r" b="b"/>
                <a:pathLst>
                  <a:path w="716755" h="772317">
                    <a:moveTo>
                      <a:pt x="716755" y="0"/>
                    </a:moveTo>
                    <a:lnTo>
                      <a:pt x="716755" y="117895"/>
                    </a:lnTo>
                    <a:lnTo>
                      <a:pt x="58738" y="772317"/>
                    </a:lnTo>
                    <a:lnTo>
                      <a:pt x="0" y="71675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588" name="îšlîḋe">
                <a:extLst>
                  <a:ext uri="{FF2B5EF4-FFF2-40B4-BE49-F238E27FC236}">
                    <a16:creationId xmlns:a16="http://schemas.microsoft.com/office/drawing/2014/main" id="{559332D0-A6DC-4A70-9267-AAA2C7EB7CFF}"/>
                  </a:ext>
                </a:extLst>
              </p:cNvPr>
              <p:cNvSpPr/>
              <p:nvPr/>
            </p:nvSpPr>
            <p:spPr bwMode="auto">
              <a:xfrm>
                <a:off x="6351588" y="3827463"/>
                <a:ext cx="930275" cy="927100"/>
              </a:xfrm>
              <a:custGeom>
                <a:avLst/>
                <a:gdLst>
                  <a:gd name="T0" fmla="*/ 37 w 586"/>
                  <a:gd name="T1" fmla="*/ 584 h 584"/>
                  <a:gd name="T2" fmla="*/ 0 w 586"/>
                  <a:gd name="T3" fmla="*/ 549 h 584"/>
                  <a:gd name="T4" fmla="*/ 549 w 586"/>
                  <a:gd name="T5" fmla="*/ 0 h 584"/>
                  <a:gd name="T6" fmla="*/ 586 w 586"/>
                  <a:gd name="T7" fmla="*/ 38 h 584"/>
                  <a:gd name="T8" fmla="*/ 37 w 586"/>
                  <a:gd name="T9" fmla="*/ 584 h 584"/>
                </a:gdLst>
                <a:ahLst/>
                <a:cxnLst>
                  <a:cxn ang="0">
                    <a:pos x="T0" y="T1"/>
                  </a:cxn>
                  <a:cxn ang="0">
                    <a:pos x="T2" y="T3"/>
                  </a:cxn>
                  <a:cxn ang="0">
                    <a:pos x="T4" y="T5"/>
                  </a:cxn>
                  <a:cxn ang="0">
                    <a:pos x="T6" y="T7"/>
                  </a:cxn>
                  <a:cxn ang="0">
                    <a:pos x="T8" y="T9"/>
                  </a:cxn>
                </a:cxnLst>
                <a:rect l="0" t="0" r="r" b="b"/>
                <a:pathLst>
                  <a:path w="586" h="584">
                    <a:moveTo>
                      <a:pt x="37" y="584"/>
                    </a:moveTo>
                    <a:lnTo>
                      <a:pt x="0" y="549"/>
                    </a:lnTo>
                    <a:lnTo>
                      <a:pt x="549" y="0"/>
                    </a:lnTo>
                    <a:lnTo>
                      <a:pt x="586" y="38"/>
                    </a:lnTo>
                    <a:lnTo>
                      <a:pt x="37" y="584"/>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589" name="işḷïḍê">
                <a:extLst>
                  <a:ext uri="{FF2B5EF4-FFF2-40B4-BE49-F238E27FC236}">
                    <a16:creationId xmlns:a16="http://schemas.microsoft.com/office/drawing/2014/main" id="{4E712F34-34C5-424F-BC20-9BB7C69CA7B8}"/>
                  </a:ext>
                </a:extLst>
              </p:cNvPr>
              <p:cNvSpPr/>
              <p:nvPr/>
            </p:nvSpPr>
            <p:spPr bwMode="auto">
              <a:xfrm>
                <a:off x="6176964" y="3979071"/>
                <a:ext cx="788391" cy="762793"/>
              </a:xfrm>
              <a:custGeom>
                <a:avLst/>
                <a:gdLst>
                  <a:gd name="connsiteX0" fmla="*/ 737148 w 788391"/>
                  <a:gd name="connsiteY0" fmla="*/ 0 h 762793"/>
                  <a:gd name="connsiteX1" fmla="*/ 788391 w 788391"/>
                  <a:gd name="connsiteY1" fmla="*/ 0 h 762793"/>
                  <a:gd name="connsiteX2" fmla="*/ 26988 w 788391"/>
                  <a:gd name="connsiteY2" fmla="*/ 762793 h 762793"/>
                  <a:gd name="connsiteX3" fmla="*/ 0 w 788391"/>
                  <a:gd name="connsiteY3" fmla="*/ 735806 h 762793"/>
                </a:gdLst>
                <a:ahLst/>
                <a:cxnLst>
                  <a:cxn ang="0">
                    <a:pos x="connsiteX0" y="connsiteY0"/>
                  </a:cxn>
                  <a:cxn ang="0">
                    <a:pos x="connsiteX1" y="connsiteY1"/>
                  </a:cxn>
                  <a:cxn ang="0">
                    <a:pos x="connsiteX2" y="connsiteY2"/>
                  </a:cxn>
                  <a:cxn ang="0">
                    <a:pos x="connsiteX3" y="connsiteY3"/>
                  </a:cxn>
                </a:cxnLst>
                <a:rect l="l" t="t" r="r" b="b"/>
                <a:pathLst>
                  <a:path w="788391" h="762793">
                    <a:moveTo>
                      <a:pt x="737148" y="0"/>
                    </a:moveTo>
                    <a:lnTo>
                      <a:pt x="788391" y="0"/>
                    </a:lnTo>
                    <a:lnTo>
                      <a:pt x="26988" y="762793"/>
                    </a:lnTo>
                    <a:lnTo>
                      <a:pt x="0" y="73580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590" name="ïṧlídè">
                <a:extLst>
                  <a:ext uri="{FF2B5EF4-FFF2-40B4-BE49-F238E27FC236}">
                    <a16:creationId xmlns:a16="http://schemas.microsoft.com/office/drawing/2014/main" id="{C3E38343-47BA-42A6-AC51-AA59F6867CAA}"/>
                  </a:ext>
                </a:extLst>
              </p:cNvPr>
              <p:cNvSpPr/>
              <p:nvPr/>
            </p:nvSpPr>
            <p:spPr bwMode="auto">
              <a:xfrm>
                <a:off x="6189663" y="3937000"/>
                <a:ext cx="920750" cy="673100"/>
              </a:xfrm>
              <a:custGeom>
                <a:avLst/>
                <a:gdLst>
                  <a:gd name="T0" fmla="*/ 0 w 580"/>
                  <a:gd name="T1" fmla="*/ 0 h 424"/>
                  <a:gd name="T2" fmla="*/ 0 w 580"/>
                  <a:gd name="T3" fmla="*/ 424 h 424"/>
                  <a:gd name="T4" fmla="*/ 580 w 580"/>
                  <a:gd name="T5" fmla="*/ 424 h 424"/>
                  <a:gd name="T6" fmla="*/ 580 w 580"/>
                  <a:gd name="T7" fmla="*/ 0 h 424"/>
                  <a:gd name="T8" fmla="*/ 0 w 580"/>
                  <a:gd name="T9" fmla="*/ 0 h 424"/>
                  <a:gd name="T10" fmla="*/ 27 w 580"/>
                  <a:gd name="T11" fmla="*/ 27 h 424"/>
                  <a:gd name="T12" fmla="*/ 368 w 580"/>
                  <a:gd name="T13" fmla="*/ 27 h 424"/>
                  <a:gd name="T14" fmla="*/ 368 w 580"/>
                  <a:gd name="T15" fmla="*/ 397 h 424"/>
                  <a:gd name="T16" fmla="*/ 27 w 580"/>
                  <a:gd name="T17" fmla="*/ 397 h 424"/>
                  <a:gd name="T18" fmla="*/ 27 w 580"/>
                  <a:gd name="T19" fmla="*/ 27 h 424"/>
                  <a:gd name="T20" fmla="*/ 553 w 580"/>
                  <a:gd name="T21" fmla="*/ 397 h 424"/>
                  <a:gd name="T22" fmla="*/ 395 w 580"/>
                  <a:gd name="T23" fmla="*/ 397 h 424"/>
                  <a:gd name="T24" fmla="*/ 395 w 580"/>
                  <a:gd name="T25" fmla="*/ 27 h 424"/>
                  <a:gd name="T26" fmla="*/ 553 w 580"/>
                  <a:gd name="T27" fmla="*/ 27 h 424"/>
                  <a:gd name="T28" fmla="*/ 553 w 580"/>
                  <a:gd name="T29" fmla="*/ 397 h 4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80" h="424">
                    <a:moveTo>
                      <a:pt x="0" y="0"/>
                    </a:moveTo>
                    <a:lnTo>
                      <a:pt x="0" y="424"/>
                    </a:lnTo>
                    <a:lnTo>
                      <a:pt x="580" y="424"/>
                    </a:lnTo>
                    <a:lnTo>
                      <a:pt x="580" y="0"/>
                    </a:lnTo>
                    <a:lnTo>
                      <a:pt x="0" y="0"/>
                    </a:lnTo>
                    <a:close/>
                    <a:moveTo>
                      <a:pt x="27" y="27"/>
                    </a:moveTo>
                    <a:lnTo>
                      <a:pt x="368" y="27"/>
                    </a:lnTo>
                    <a:lnTo>
                      <a:pt x="368" y="397"/>
                    </a:lnTo>
                    <a:lnTo>
                      <a:pt x="27" y="397"/>
                    </a:lnTo>
                    <a:lnTo>
                      <a:pt x="27" y="27"/>
                    </a:lnTo>
                    <a:close/>
                    <a:moveTo>
                      <a:pt x="553" y="397"/>
                    </a:moveTo>
                    <a:lnTo>
                      <a:pt x="395" y="397"/>
                    </a:lnTo>
                    <a:lnTo>
                      <a:pt x="395" y="27"/>
                    </a:lnTo>
                    <a:lnTo>
                      <a:pt x="553" y="27"/>
                    </a:lnTo>
                    <a:lnTo>
                      <a:pt x="553" y="397"/>
                    </a:lnTo>
                    <a:close/>
                  </a:path>
                </a:pathLst>
              </a:custGeom>
              <a:solidFill>
                <a:srgbClr val="91745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591" name="îsľîḓê">
                <a:extLst>
                  <a:ext uri="{FF2B5EF4-FFF2-40B4-BE49-F238E27FC236}">
                    <a16:creationId xmlns:a16="http://schemas.microsoft.com/office/drawing/2014/main" id="{817B9C78-BE11-4795-8731-978C17CFA781}"/>
                  </a:ext>
                </a:extLst>
              </p:cNvPr>
              <p:cNvSpPr/>
              <p:nvPr/>
            </p:nvSpPr>
            <p:spPr bwMode="auto">
              <a:xfrm>
                <a:off x="6189663" y="3937000"/>
                <a:ext cx="920750" cy="673100"/>
              </a:xfrm>
              <a:custGeom>
                <a:avLst/>
                <a:gdLst>
                  <a:gd name="T0" fmla="*/ 0 w 580"/>
                  <a:gd name="T1" fmla="*/ 0 h 424"/>
                  <a:gd name="T2" fmla="*/ 0 w 580"/>
                  <a:gd name="T3" fmla="*/ 424 h 424"/>
                  <a:gd name="T4" fmla="*/ 580 w 580"/>
                  <a:gd name="T5" fmla="*/ 424 h 424"/>
                  <a:gd name="T6" fmla="*/ 580 w 580"/>
                  <a:gd name="T7" fmla="*/ 0 h 424"/>
                  <a:gd name="T8" fmla="*/ 0 w 580"/>
                  <a:gd name="T9" fmla="*/ 0 h 424"/>
                  <a:gd name="T10" fmla="*/ 27 w 580"/>
                  <a:gd name="T11" fmla="*/ 27 h 424"/>
                  <a:gd name="T12" fmla="*/ 368 w 580"/>
                  <a:gd name="T13" fmla="*/ 27 h 424"/>
                  <a:gd name="T14" fmla="*/ 368 w 580"/>
                  <a:gd name="T15" fmla="*/ 397 h 424"/>
                  <a:gd name="T16" fmla="*/ 27 w 580"/>
                  <a:gd name="T17" fmla="*/ 397 h 424"/>
                  <a:gd name="T18" fmla="*/ 27 w 580"/>
                  <a:gd name="T19" fmla="*/ 27 h 424"/>
                  <a:gd name="T20" fmla="*/ 553 w 580"/>
                  <a:gd name="T21" fmla="*/ 397 h 424"/>
                  <a:gd name="T22" fmla="*/ 395 w 580"/>
                  <a:gd name="T23" fmla="*/ 397 h 424"/>
                  <a:gd name="T24" fmla="*/ 395 w 580"/>
                  <a:gd name="T25" fmla="*/ 27 h 424"/>
                  <a:gd name="T26" fmla="*/ 553 w 580"/>
                  <a:gd name="T27" fmla="*/ 27 h 424"/>
                  <a:gd name="T28" fmla="*/ 553 w 580"/>
                  <a:gd name="T29" fmla="*/ 397 h 4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80" h="424">
                    <a:moveTo>
                      <a:pt x="0" y="0"/>
                    </a:moveTo>
                    <a:lnTo>
                      <a:pt x="0" y="424"/>
                    </a:lnTo>
                    <a:lnTo>
                      <a:pt x="580" y="424"/>
                    </a:lnTo>
                    <a:lnTo>
                      <a:pt x="580" y="0"/>
                    </a:lnTo>
                    <a:lnTo>
                      <a:pt x="0" y="0"/>
                    </a:lnTo>
                    <a:moveTo>
                      <a:pt x="27" y="27"/>
                    </a:moveTo>
                    <a:lnTo>
                      <a:pt x="368" y="27"/>
                    </a:lnTo>
                    <a:lnTo>
                      <a:pt x="368" y="397"/>
                    </a:lnTo>
                    <a:lnTo>
                      <a:pt x="27" y="397"/>
                    </a:lnTo>
                    <a:lnTo>
                      <a:pt x="27" y="27"/>
                    </a:lnTo>
                    <a:moveTo>
                      <a:pt x="553" y="397"/>
                    </a:moveTo>
                    <a:lnTo>
                      <a:pt x="395" y="397"/>
                    </a:lnTo>
                    <a:lnTo>
                      <a:pt x="395" y="27"/>
                    </a:lnTo>
                    <a:lnTo>
                      <a:pt x="553" y="27"/>
                    </a:lnTo>
                    <a:lnTo>
                      <a:pt x="553" y="39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592" name="ïṧľídé">
                <a:extLst>
                  <a:ext uri="{FF2B5EF4-FFF2-40B4-BE49-F238E27FC236}">
                    <a16:creationId xmlns:a16="http://schemas.microsoft.com/office/drawing/2014/main" id="{82805C4D-7D32-4A92-BF63-761E74066564}"/>
                  </a:ext>
                </a:extLst>
              </p:cNvPr>
              <p:cNvSpPr/>
              <p:nvPr/>
            </p:nvSpPr>
            <p:spPr bwMode="auto">
              <a:xfrm>
                <a:off x="5991226" y="4457700"/>
                <a:ext cx="1219200" cy="438150"/>
              </a:xfrm>
              <a:prstGeom prst="rect">
                <a:avLst/>
              </a:prstGeom>
              <a:solidFill>
                <a:srgbClr val="F5C16E"/>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593" name="íśļiḍe">
                <a:extLst>
                  <a:ext uri="{FF2B5EF4-FFF2-40B4-BE49-F238E27FC236}">
                    <a16:creationId xmlns:a16="http://schemas.microsoft.com/office/drawing/2014/main" id="{10387B8A-66A3-4F17-8E94-6C4652C3BC99}"/>
                  </a:ext>
                </a:extLst>
              </p:cNvPr>
              <p:cNvSpPr/>
              <p:nvPr/>
            </p:nvSpPr>
            <p:spPr bwMode="auto">
              <a:xfrm>
                <a:off x="5991226" y="4457700"/>
                <a:ext cx="1219200"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594" name="ïṣlíḍé">
                <a:extLst>
                  <a:ext uri="{FF2B5EF4-FFF2-40B4-BE49-F238E27FC236}">
                    <a16:creationId xmlns:a16="http://schemas.microsoft.com/office/drawing/2014/main" id="{02A1F1D2-009E-468F-AC0C-7D3543E63FC3}"/>
                  </a:ext>
                </a:extLst>
              </p:cNvPr>
              <p:cNvSpPr/>
              <p:nvPr/>
            </p:nvSpPr>
            <p:spPr bwMode="auto">
              <a:xfrm>
                <a:off x="5991226" y="4411663"/>
                <a:ext cx="1250950" cy="46038"/>
              </a:xfrm>
              <a:prstGeom prst="rect">
                <a:avLst/>
              </a:prstGeom>
              <a:solidFill>
                <a:srgbClr val="3B444A"/>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595" name="îSlíḑè">
                <a:extLst>
                  <a:ext uri="{FF2B5EF4-FFF2-40B4-BE49-F238E27FC236}">
                    <a16:creationId xmlns:a16="http://schemas.microsoft.com/office/drawing/2014/main" id="{FCCC8458-EA15-4554-9FBD-A4BBC91A1266}"/>
                  </a:ext>
                </a:extLst>
              </p:cNvPr>
              <p:cNvSpPr/>
              <p:nvPr/>
            </p:nvSpPr>
            <p:spPr bwMode="auto">
              <a:xfrm>
                <a:off x="5991226" y="3527425"/>
                <a:ext cx="1917700" cy="134938"/>
              </a:xfrm>
              <a:custGeom>
                <a:avLst/>
                <a:gdLst>
                  <a:gd name="T0" fmla="*/ 0 w 1208"/>
                  <a:gd name="T1" fmla="*/ 0 h 85"/>
                  <a:gd name="T2" fmla="*/ 0 w 1208"/>
                  <a:gd name="T3" fmla="*/ 29 h 85"/>
                  <a:gd name="T4" fmla="*/ 1208 w 1208"/>
                  <a:gd name="T5" fmla="*/ 85 h 85"/>
                  <a:gd name="T6" fmla="*/ 1208 w 1208"/>
                  <a:gd name="T7" fmla="*/ 0 h 85"/>
                  <a:gd name="T8" fmla="*/ 0 w 1208"/>
                  <a:gd name="T9" fmla="*/ 0 h 85"/>
                </a:gdLst>
                <a:ahLst/>
                <a:cxnLst>
                  <a:cxn ang="0">
                    <a:pos x="T0" y="T1"/>
                  </a:cxn>
                  <a:cxn ang="0">
                    <a:pos x="T2" y="T3"/>
                  </a:cxn>
                  <a:cxn ang="0">
                    <a:pos x="T4" y="T5"/>
                  </a:cxn>
                  <a:cxn ang="0">
                    <a:pos x="T6" y="T7"/>
                  </a:cxn>
                  <a:cxn ang="0">
                    <a:pos x="T8" y="T9"/>
                  </a:cxn>
                </a:cxnLst>
                <a:rect l="0" t="0" r="r" b="b"/>
                <a:pathLst>
                  <a:path w="1208" h="85">
                    <a:moveTo>
                      <a:pt x="0" y="0"/>
                    </a:moveTo>
                    <a:lnTo>
                      <a:pt x="0" y="29"/>
                    </a:lnTo>
                    <a:lnTo>
                      <a:pt x="1208" y="85"/>
                    </a:lnTo>
                    <a:lnTo>
                      <a:pt x="1208" y="0"/>
                    </a:lnTo>
                    <a:lnTo>
                      <a:pt x="0" y="0"/>
                    </a:lnTo>
                    <a:close/>
                  </a:path>
                </a:pathLst>
              </a:custGeom>
              <a:solidFill>
                <a:srgbClr val="C29A6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596" name="îšlïḍe">
                <a:extLst>
                  <a:ext uri="{FF2B5EF4-FFF2-40B4-BE49-F238E27FC236}">
                    <a16:creationId xmlns:a16="http://schemas.microsoft.com/office/drawing/2014/main" id="{CE14AD3E-E5EA-4CA5-9A01-5EE931C90FB6}"/>
                  </a:ext>
                </a:extLst>
              </p:cNvPr>
              <p:cNvSpPr/>
              <p:nvPr/>
            </p:nvSpPr>
            <p:spPr bwMode="auto">
              <a:xfrm>
                <a:off x="6948488" y="1984375"/>
                <a:ext cx="1165225" cy="511175"/>
              </a:xfrm>
              <a:custGeom>
                <a:avLst/>
                <a:gdLst>
                  <a:gd name="T0" fmla="*/ 0 w 734"/>
                  <a:gd name="T1" fmla="*/ 0 h 322"/>
                  <a:gd name="T2" fmla="*/ 350 w 734"/>
                  <a:gd name="T3" fmla="*/ 322 h 322"/>
                  <a:gd name="T4" fmla="*/ 734 w 734"/>
                  <a:gd name="T5" fmla="*/ 322 h 322"/>
                  <a:gd name="T6" fmla="*/ 0 w 734"/>
                  <a:gd name="T7" fmla="*/ 0 h 322"/>
                </a:gdLst>
                <a:ahLst/>
                <a:cxnLst>
                  <a:cxn ang="0">
                    <a:pos x="T0" y="T1"/>
                  </a:cxn>
                  <a:cxn ang="0">
                    <a:pos x="T2" y="T3"/>
                  </a:cxn>
                  <a:cxn ang="0">
                    <a:pos x="T4" y="T5"/>
                  </a:cxn>
                  <a:cxn ang="0">
                    <a:pos x="T6" y="T7"/>
                  </a:cxn>
                </a:cxnLst>
                <a:rect l="0" t="0" r="r" b="b"/>
                <a:pathLst>
                  <a:path w="734" h="322">
                    <a:moveTo>
                      <a:pt x="0" y="0"/>
                    </a:moveTo>
                    <a:lnTo>
                      <a:pt x="350" y="322"/>
                    </a:lnTo>
                    <a:lnTo>
                      <a:pt x="734" y="322"/>
                    </a:lnTo>
                    <a:lnTo>
                      <a:pt x="0" y="0"/>
                    </a:lnTo>
                    <a:close/>
                  </a:path>
                </a:pathLst>
              </a:custGeom>
              <a:solidFill>
                <a:srgbClr val="3D4E5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597" name="í$líḓé">
                <a:extLst>
                  <a:ext uri="{FF2B5EF4-FFF2-40B4-BE49-F238E27FC236}">
                    <a16:creationId xmlns:a16="http://schemas.microsoft.com/office/drawing/2014/main" id="{BBC0C06E-C1A5-4906-A422-11952203CE0A}"/>
                  </a:ext>
                </a:extLst>
              </p:cNvPr>
              <p:cNvSpPr/>
              <p:nvPr/>
            </p:nvSpPr>
            <p:spPr bwMode="auto">
              <a:xfrm>
                <a:off x="4727576" y="2684463"/>
                <a:ext cx="776288" cy="325438"/>
              </a:xfrm>
              <a:custGeom>
                <a:avLst/>
                <a:gdLst>
                  <a:gd name="T0" fmla="*/ 489 w 489"/>
                  <a:gd name="T1" fmla="*/ 0 h 205"/>
                  <a:gd name="T2" fmla="*/ 260 w 489"/>
                  <a:gd name="T3" fmla="*/ 205 h 205"/>
                  <a:gd name="T4" fmla="*/ 0 w 489"/>
                  <a:gd name="T5" fmla="*/ 205 h 205"/>
                  <a:gd name="T6" fmla="*/ 489 w 489"/>
                  <a:gd name="T7" fmla="*/ 0 h 205"/>
                </a:gdLst>
                <a:ahLst/>
                <a:cxnLst>
                  <a:cxn ang="0">
                    <a:pos x="T0" y="T1"/>
                  </a:cxn>
                  <a:cxn ang="0">
                    <a:pos x="T2" y="T3"/>
                  </a:cxn>
                  <a:cxn ang="0">
                    <a:pos x="T4" y="T5"/>
                  </a:cxn>
                  <a:cxn ang="0">
                    <a:pos x="T6" y="T7"/>
                  </a:cxn>
                </a:cxnLst>
                <a:rect l="0" t="0" r="r" b="b"/>
                <a:pathLst>
                  <a:path w="489" h="205">
                    <a:moveTo>
                      <a:pt x="489" y="0"/>
                    </a:moveTo>
                    <a:lnTo>
                      <a:pt x="260" y="205"/>
                    </a:lnTo>
                    <a:lnTo>
                      <a:pt x="0" y="205"/>
                    </a:lnTo>
                    <a:lnTo>
                      <a:pt x="489" y="0"/>
                    </a:lnTo>
                    <a:close/>
                  </a:path>
                </a:pathLst>
              </a:custGeom>
              <a:solidFill>
                <a:srgbClr val="3D4E5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598" name="îşḻiḑe">
                <a:extLst>
                  <a:ext uri="{FF2B5EF4-FFF2-40B4-BE49-F238E27FC236}">
                    <a16:creationId xmlns:a16="http://schemas.microsoft.com/office/drawing/2014/main" id="{CB55A626-83C3-47E6-807F-5C0BCB3C178B}"/>
                  </a:ext>
                </a:extLst>
              </p:cNvPr>
              <p:cNvSpPr/>
              <p:nvPr/>
            </p:nvSpPr>
            <p:spPr bwMode="auto">
              <a:xfrm>
                <a:off x="5991226" y="4659313"/>
                <a:ext cx="766763" cy="239713"/>
              </a:xfrm>
              <a:custGeom>
                <a:avLst/>
                <a:gdLst>
                  <a:gd name="T0" fmla="*/ 219 w 232"/>
                  <a:gd name="T1" fmla="*/ 64 h 73"/>
                  <a:gd name="T2" fmla="*/ 220 w 232"/>
                  <a:gd name="T3" fmla="*/ 59 h 73"/>
                  <a:gd name="T4" fmla="*/ 210 w 232"/>
                  <a:gd name="T5" fmla="*/ 49 h 73"/>
                  <a:gd name="T6" fmla="*/ 210 w 232"/>
                  <a:gd name="T7" fmla="*/ 49 h 73"/>
                  <a:gd name="T8" fmla="*/ 210 w 232"/>
                  <a:gd name="T9" fmla="*/ 48 h 73"/>
                  <a:gd name="T10" fmla="*/ 199 w 232"/>
                  <a:gd name="T11" fmla="*/ 37 h 73"/>
                  <a:gd name="T12" fmla="*/ 197 w 232"/>
                  <a:gd name="T13" fmla="*/ 37 h 73"/>
                  <a:gd name="T14" fmla="*/ 184 w 232"/>
                  <a:gd name="T15" fmla="*/ 26 h 73"/>
                  <a:gd name="T16" fmla="*/ 173 w 232"/>
                  <a:gd name="T17" fmla="*/ 33 h 73"/>
                  <a:gd name="T18" fmla="*/ 163 w 232"/>
                  <a:gd name="T19" fmla="*/ 28 h 73"/>
                  <a:gd name="T20" fmla="*/ 158 w 232"/>
                  <a:gd name="T21" fmla="*/ 29 h 73"/>
                  <a:gd name="T22" fmla="*/ 158 w 232"/>
                  <a:gd name="T23" fmla="*/ 28 h 73"/>
                  <a:gd name="T24" fmla="*/ 147 w 232"/>
                  <a:gd name="T25" fmla="*/ 17 h 73"/>
                  <a:gd name="T26" fmla="*/ 143 w 232"/>
                  <a:gd name="T27" fmla="*/ 18 h 73"/>
                  <a:gd name="T28" fmla="*/ 143 w 232"/>
                  <a:gd name="T29" fmla="*/ 16 h 73"/>
                  <a:gd name="T30" fmla="*/ 131 w 232"/>
                  <a:gd name="T31" fmla="*/ 5 h 73"/>
                  <a:gd name="T32" fmla="*/ 127 w 232"/>
                  <a:gd name="T33" fmla="*/ 6 h 73"/>
                  <a:gd name="T34" fmla="*/ 116 w 232"/>
                  <a:gd name="T35" fmla="*/ 0 h 73"/>
                  <a:gd name="T36" fmla="*/ 105 w 232"/>
                  <a:gd name="T37" fmla="*/ 6 h 73"/>
                  <a:gd name="T38" fmla="*/ 101 w 232"/>
                  <a:gd name="T39" fmla="*/ 5 h 73"/>
                  <a:gd name="T40" fmla="*/ 89 w 232"/>
                  <a:gd name="T41" fmla="*/ 16 h 73"/>
                  <a:gd name="T42" fmla="*/ 89 w 232"/>
                  <a:gd name="T43" fmla="*/ 18 h 73"/>
                  <a:gd name="T44" fmla="*/ 86 w 232"/>
                  <a:gd name="T45" fmla="*/ 17 h 73"/>
                  <a:gd name="T46" fmla="*/ 74 w 232"/>
                  <a:gd name="T47" fmla="*/ 28 h 73"/>
                  <a:gd name="T48" fmla="*/ 74 w 232"/>
                  <a:gd name="T49" fmla="*/ 29 h 73"/>
                  <a:gd name="T50" fmla="*/ 69 w 232"/>
                  <a:gd name="T51" fmla="*/ 28 h 73"/>
                  <a:gd name="T52" fmla="*/ 59 w 232"/>
                  <a:gd name="T53" fmla="*/ 33 h 73"/>
                  <a:gd name="T54" fmla="*/ 48 w 232"/>
                  <a:gd name="T55" fmla="*/ 26 h 73"/>
                  <a:gd name="T56" fmla="*/ 35 w 232"/>
                  <a:gd name="T57" fmla="*/ 37 h 73"/>
                  <a:gd name="T58" fmla="*/ 34 w 232"/>
                  <a:gd name="T59" fmla="*/ 37 h 73"/>
                  <a:gd name="T60" fmla="*/ 22 w 232"/>
                  <a:gd name="T61" fmla="*/ 48 h 73"/>
                  <a:gd name="T62" fmla="*/ 22 w 232"/>
                  <a:gd name="T63" fmla="*/ 49 h 73"/>
                  <a:gd name="T64" fmla="*/ 22 w 232"/>
                  <a:gd name="T65" fmla="*/ 49 h 73"/>
                  <a:gd name="T66" fmla="*/ 12 w 232"/>
                  <a:gd name="T67" fmla="*/ 59 h 73"/>
                  <a:gd name="T68" fmla="*/ 13 w 232"/>
                  <a:gd name="T69" fmla="*/ 64 h 73"/>
                  <a:gd name="T70" fmla="*/ 0 w 232"/>
                  <a:gd name="T71" fmla="*/ 73 h 73"/>
                  <a:gd name="T72" fmla="*/ 100 w 232"/>
                  <a:gd name="T73" fmla="*/ 73 h 73"/>
                  <a:gd name="T74" fmla="*/ 133 w 232"/>
                  <a:gd name="T75" fmla="*/ 73 h 73"/>
                  <a:gd name="T76" fmla="*/ 232 w 232"/>
                  <a:gd name="T77" fmla="*/ 73 h 73"/>
                  <a:gd name="T78" fmla="*/ 219 w 232"/>
                  <a:gd name="T79" fmla="*/ 64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32" h="73">
                    <a:moveTo>
                      <a:pt x="219" y="64"/>
                    </a:moveTo>
                    <a:cubicBezTo>
                      <a:pt x="220" y="63"/>
                      <a:pt x="220" y="61"/>
                      <a:pt x="220" y="59"/>
                    </a:cubicBezTo>
                    <a:cubicBezTo>
                      <a:pt x="220" y="53"/>
                      <a:pt x="216" y="49"/>
                      <a:pt x="210" y="49"/>
                    </a:cubicBezTo>
                    <a:cubicBezTo>
                      <a:pt x="210" y="49"/>
                      <a:pt x="210" y="49"/>
                      <a:pt x="210" y="49"/>
                    </a:cubicBezTo>
                    <a:cubicBezTo>
                      <a:pt x="210" y="48"/>
                      <a:pt x="210" y="48"/>
                      <a:pt x="210" y="48"/>
                    </a:cubicBezTo>
                    <a:cubicBezTo>
                      <a:pt x="210" y="42"/>
                      <a:pt x="205" y="37"/>
                      <a:pt x="199" y="37"/>
                    </a:cubicBezTo>
                    <a:cubicBezTo>
                      <a:pt x="198" y="37"/>
                      <a:pt x="197" y="37"/>
                      <a:pt x="197" y="37"/>
                    </a:cubicBezTo>
                    <a:cubicBezTo>
                      <a:pt x="196" y="31"/>
                      <a:pt x="191" y="26"/>
                      <a:pt x="184" y="26"/>
                    </a:cubicBezTo>
                    <a:cubicBezTo>
                      <a:pt x="179" y="26"/>
                      <a:pt x="175" y="29"/>
                      <a:pt x="173" y="33"/>
                    </a:cubicBezTo>
                    <a:cubicBezTo>
                      <a:pt x="170" y="30"/>
                      <a:pt x="167" y="28"/>
                      <a:pt x="163" y="28"/>
                    </a:cubicBezTo>
                    <a:cubicBezTo>
                      <a:pt x="161" y="28"/>
                      <a:pt x="160" y="29"/>
                      <a:pt x="158" y="29"/>
                    </a:cubicBezTo>
                    <a:cubicBezTo>
                      <a:pt x="158" y="28"/>
                      <a:pt x="158" y="28"/>
                      <a:pt x="158" y="28"/>
                    </a:cubicBezTo>
                    <a:cubicBezTo>
                      <a:pt x="158" y="22"/>
                      <a:pt x="153" y="17"/>
                      <a:pt x="147" y="17"/>
                    </a:cubicBezTo>
                    <a:cubicBezTo>
                      <a:pt x="145" y="17"/>
                      <a:pt x="144" y="17"/>
                      <a:pt x="143" y="18"/>
                    </a:cubicBezTo>
                    <a:cubicBezTo>
                      <a:pt x="143" y="17"/>
                      <a:pt x="143" y="17"/>
                      <a:pt x="143" y="16"/>
                    </a:cubicBezTo>
                    <a:cubicBezTo>
                      <a:pt x="143" y="10"/>
                      <a:pt x="138" y="5"/>
                      <a:pt x="131" y="5"/>
                    </a:cubicBezTo>
                    <a:cubicBezTo>
                      <a:pt x="130" y="5"/>
                      <a:pt x="128" y="5"/>
                      <a:pt x="127" y="6"/>
                    </a:cubicBezTo>
                    <a:cubicBezTo>
                      <a:pt x="125" y="2"/>
                      <a:pt x="121" y="0"/>
                      <a:pt x="116" y="0"/>
                    </a:cubicBezTo>
                    <a:cubicBezTo>
                      <a:pt x="112" y="0"/>
                      <a:pt x="107" y="2"/>
                      <a:pt x="105" y="6"/>
                    </a:cubicBezTo>
                    <a:cubicBezTo>
                      <a:pt x="104" y="5"/>
                      <a:pt x="102" y="5"/>
                      <a:pt x="101" y="5"/>
                    </a:cubicBezTo>
                    <a:cubicBezTo>
                      <a:pt x="95" y="5"/>
                      <a:pt x="89" y="10"/>
                      <a:pt x="89" y="16"/>
                    </a:cubicBezTo>
                    <a:cubicBezTo>
                      <a:pt x="89" y="17"/>
                      <a:pt x="89" y="17"/>
                      <a:pt x="89" y="18"/>
                    </a:cubicBezTo>
                    <a:cubicBezTo>
                      <a:pt x="88" y="17"/>
                      <a:pt x="87" y="17"/>
                      <a:pt x="86" y="17"/>
                    </a:cubicBezTo>
                    <a:cubicBezTo>
                      <a:pt x="79" y="17"/>
                      <a:pt x="74" y="22"/>
                      <a:pt x="74" y="28"/>
                    </a:cubicBezTo>
                    <a:cubicBezTo>
                      <a:pt x="74" y="29"/>
                      <a:pt x="74" y="29"/>
                      <a:pt x="74" y="29"/>
                    </a:cubicBezTo>
                    <a:cubicBezTo>
                      <a:pt x="73" y="29"/>
                      <a:pt x="71" y="28"/>
                      <a:pt x="69" y="28"/>
                    </a:cubicBezTo>
                    <a:cubicBezTo>
                      <a:pt x="65" y="28"/>
                      <a:pt x="62" y="30"/>
                      <a:pt x="59" y="33"/>
                    </a:cubicBezTo>
                    <a:cubicBezTo>
                      <a:pt x="57" y="29"/>
                      <a:pt x="53" y="26"/>
                      <a:pt x="48" y="26"/>
                    </a:cubicBezTo>
                    <a:cubicBezTo>
                      <a:pt x="42" y="26"/>
                      <a:pt x="37" y="31"/>
                      <a:pt x="35" y="37"/>
                    </a:cubicBezTo>
                    <a:cubicBezTo>
                      <a:pt x="35" y="37"/>
                      <a:pt x="34" y="37"/>
                      <a:pt x="34" y="37"/>
                    </a:cubicBezTo>
                    <a:cubicBezTo>
                      <a:pt x="27" y="37"/>
                      <a:pt x="22" y="42"/>
                      <a:pt x="22" y="48"/>
                    </a:cubicBezTo>
                    <a:cubicBezTo>
                      <a:pt x="22" y="49"/>
                      <a:pt x="22" y="49"/>
                      <a:pt x="22" y="49"/>
                    </a:cubicBezTo>
                    <a:cubicBezTo>
                      <a:pt x="22" y="49"/>
                      <a:pt x="22" y="49"/>
                      <a:pt x="22" y="49"/>
                    </a:cubicBezTo>
                    <a:cubicBezTo>
                      <a:pt x="17" y="49"/>
                      <a:pt x="12" y="53"/>
                      <a:pt x="12" y="59"/>
                    </a:cubicBezTo>
                    <a:cubicBezTo>
                      <a:pt x="12" y="61"/>
                      <a:pt x="12" y="63"/>
                      <a:pt x="13" y="64"/>
                    </a:cubicBezTo>
                    <a:cubicBezTo>
                      <a:pt x="0" y="73"/>
                      <a:pt x="0" y="73"/>
                      <a:pt x="0" y="73"/>
                    </a:cubicBezTo>
                    <a:cubicBezTo>
                      <a:pt x="100" y="73"/>
                      <a:pt x="100" y="73"/>
                      <a:pt x="100" y="73"/>
                    </a:cubicBezTo>
                    <a:cubicBezTo>
                      <a:pt x="133" y="73"/>
                      <a:pt x="133" y="73"/>
                      <a:pt x="133" y="73"/>
                    </a:cubicBezTo>
                    <a:cubicBezTo>
                      <a:pt x="232" y="73"/>
                      <a:pt x="232" y="73"/>
                      <a:pt x="232" y="73"/>
                    </a:cubicBezTo>
                    <a:cubicBezTo>
                      <a:pt x="219" y="64"/>
                      <a:pt x="219" y="64"/>
                      <a:pt x="219" y="64"/>
                    </a:cubicBezTo>
                  </a:path>
                </a:pathLst>
              </a:custGeom>
              <a:solidFill>
                <a:srgbClr val="737E2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599" name="íṧliḍè">
                <a:extLst>
                  <a:ext uri="{FF2B5EF4-FFF2-40B4-BE49-F238E27FC236}">
                    <a16:creationId xmlns:a16="http://schemas.microsoft.com/office/drawing/2014/main" id="{8D343669-49CD-4066-992D-0FFA68FBE47E}"/>
                  </a:ext>
                </a:extLst>
              </p:cNvPr>
              <p:cNvSpPr/>
              <p:nvPr/>
            </p:nvSpPr>
            <p:spPr bwMode="auto">
              <a:xfrm>
                <a:off x="6446838" y="4659313"/>
                <a:ext cx="763588" cy="239713"/>
              </a:xfrm>
              <a:custGeom>
                <a:avLst/>
                <a:gdLst>
                  <a:gd name="T0" fmla="*/ 219 w 231"/>
                  <a:gd name="T1" fmla="*/ 64 h 73"/>
                  <a:gd name="T2" fmla="*/ 220 w 231"/>
                  <a:gd name="T3" fmla="*/ 59 h 73"/>
                  <a:gd name="T4" fmla="*/ 209 w 231"/>
                  <a:gd name="T5" fmla="*/ 49 h 73"/>
                  <a:gd name="T6" fmla="*/ 209 w 231"/>
                  <a:gd name="T7" fmla="*/ 49 h 73"/>
                  <a:gd name="T8" fmla="*/ 209 w 231"/>
                  <a:gd name="T9" fmla="*/ 48 h 73"/>
                  <a:gd name="T10" fmla="*/ 198 w 231"/>
                  <a:gd name="T11" fmla="*/ 37 h 73"/>
                  <a:gd name="T12" fmla="*/ 196 w 231"/>
                  <a:gd name="T13" fmla="*/ 37 h 73"/>
                  <a:gd name="T14" fmla="*/ 184 w 231"/>
                  <a:gd name="T15" fmla="*/ 26 h 73"/>
                  <a:gd name="T16" fmla="*/ 172 w 231"/>
                  <a:gd name="T17" fmla="*/ 33 h 73"/>
                  <a:gd name="T18" fmla="*/ 162 w 231"/>
                  <a:gd name="T19" fmla="*/ 28 h 73"/>
                  <a:gd name="T20" fmla="*/ 158 w 231"/>
                  <a:gd name="T21" fmla="*/ 29 h 73"/>
                  <a:gd name="T22" fmla="*/ 158 w 231"/>
                  <a:gd name="T23" fmla="*/ 28 h 73"/>
                  <a:gd name="T24" fmla="*/ 146 w 231"/>
                  <a:gd name="T25" fmla="*/ 17 h 73"/>
                  <a:gd name="T26" fmla="*/ 142 w 231"/>
                  <a:gd name="T27" fmla="*/ 18 h 73"/>
                  <a:gd name="T28" fmla="*/ 142 w 231"/>
                  <a:gd name="T29" fmla="*/ 16 h 73"/>
                  <a:gd name="T30" fmla="*/ 131 w 231"/>
                  <a:gd name="T31" fmla="*/ 5 h 73"/>
                  <a:gd name="T32" fmla="*/ 127 w 231"/>
                  <a:gd name="T33" fmla="*/ 6 h 73"/>
                  <a:gd name="T34" fmla="*/ 116 w 231"/>
                  <a:gd name="T35" fmla="*/ 0 h 73"/>
                  <a:gd name="T36" fmla="*/ 105 w 231"/>
                  <a:gd name="T37" fmla="*/ 6 h 73"/>
                  <a:gd name="T38" fmla="*/ 100 w 231"/>
                  <a:gd name="T39" fmla="*/ 5 h 73"/>
                  <a:gd name="T40" fmla="*/ 89 w 231"/>
                  <a:gd name="T41" fmla="*/ 16 h 73"/>
                  <a:gd name="T42" fmla="*/ 89 w 231"/>
                  <a:gd name="T43" fmla="*/ 18 h 73"/>
                  <a:gd name="T44" fmla="*/ 85 w 231"/>
                  <a:gd name="T45" fmla="*/ 17 h 73"/>
                  <a:gd name="T46" fmla="*/ 74 w 231"/>
                  <a:gd name="T47" fmla="*/ 28 h 73"/>
                  <a:gd name="T48" fmla="*/ 74 w 231"/>
                  <a:gd name="T49" fmla="*/ 29 h 73"/>
                  <a:gd name="T50" fmla="*/ 69 w 231"/>
                  <a:gd name="T51" fmla="*/ 28 h 73"/>
                  <a:gd name="T52" fmla="*/ 59 w 231"/>
                  <a:gd name="T53" fmla="*/ 33 h 73"/>
                  <a:gd name="T54" fmla="*/ 48 w 231"/>
                  <a:gd name="T55" fmla="*/ 26 h 73"/>
                  <a:gd name="T56" fmla="*/ 35 w 231"/>
                  <a:gd name="T57" fmla="*/ 37 h 73"/>
                  <a:gd name="T58" fmla="*/ 33 w 231"/>
                  <a:gd name="T59" fmla="*/ 37 h 73"/>
                  <a:gd name="T60" fmla="*/ 22 w 231"/>
                  <a:gd name="T61" fmla="*/ 48 h 73"/>
                  <a:gd name="T62" fmla="*/ 22 w 231"/>
                  <a:gd name="T63" fmla="*/ 49 h 73"/>
                  <a:gd name="T64" fmla="*/ 22 w 231"/>
                  <a:gd name="T65" fmla="*/ 49 h 73"/>
                  <a:gd name="T66" fmla="*/ 12 w 231"/>
                  <a:gd name="T67" fmla="*/ 59 h 73"/>
                  <a:gd name="T68" fmla="*/ 13 w 231"/>
                  <a:gd name="T69" fmla="*/ 64 h 73"/>
                  <a:gd name="T70" fmla="*/ 0 w 231"/>
                  <a:gd name="T71" fmla="*/ 73 h 73"/>
                  <a:gd name="T72" fmla="*/ 99 w 231"/>
                  <a:gd name="T73" fmla="*/ 73 h 73"/>
                  <a:gd name="T74" fmla="*/ 132 w 231"/>
                  <a:gd name="T75" fmla="*/ 73 h 73"/>
                  <a:gd name="T76" fmla="*/ 231 w 231"/>
                  <a:gd name="T77" fmla="*/ 73 h 73"/>
                  <a:gd name="T78" fmla="*/ 219 w 231"/>
                  <a:gd name="T79" fmla="*/ 64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31" h="73">
                    <a:moveTo>
                      <a:pt x="219" y="64"/>
                    </a:moveTo>
                    <a:cubicBezTo>
                      <a:pt x="219" y="63"/>
                      <a:pt x="220" y="61"/>
                      <a:pt x="220" y="59"/>
                    </a:cubicBezTo>
                    <a:cubicBezTo>
                      <a:pt x="220" y="53"/>
                      <a:pt x="215" y="49"/>
                      <a:pt x="209" y="49"/>
                    </a:cubicBezTo>
                    <a:cubicBezTo>
                      <a:pt x="209" y="49"/>
                      <a:pt x="209" y="49"/>
                      <a:pt x="209" y="49"/>
                    </a:cubicBezTo>
                    <a:cubicBezTo>
                      <a:pt x="209" y="48"/>
                      <a:pt x="209" y="48"/>
                      <a:pt x="209" y="48"/>
                    </a:cubicBezTo>
                    <a:cubicBezTo>
                      <a:pt x="209" y="42"/>
                      <a:pt x="204" y="37"/>
                      <a:pt x="198" y="37"/>
                    </a:cubicBezTo>
                    <a:cubicBezTo>
                      <a:pt x="198" y="37"/>
                      <a:pt x="197" y="37"/>
                      <a:pt x="196" y="37"/>
                    </a:cubicBezTo>
                    <a:cubicBezTo>
                      <a:pt x="195" y="31"/>
                      <a:pt x="190" y="26"/>
                      <a:pt x="184" y="26"/>
                    </a:cubicBezTo>
                    <a:cubicBezTo>
                      <a:pt x="179" y="26"/>
                      <a:pt x="175" y="29"/>
                      <a:pt x="172" y="33"/>
                    </a:cubicBezTo>
                    <a:cubicBezTo>
                      <a:pt x="170" y="30"/>
                      <a:pt x="166" y="28"/>
                      <a:pt x="162" y="28"/>
                    </a:cubicBezTo>
                    <a:cubicBezTo>
                      <a:pt x="161" y="28"/>
                      <a:pt x="159" y="29"/>
                      <a:pt x="158" y="29"/>
                    </a:cubicBezTo>
                    <a:cubicBezTo>
                      <a:pt x="158" y="28"/>
                      <a:pt x="158" y="28"/>
                      <a:pt x="158" y="28"/>
                    </a:cubicBezTo>
                    <a:cubicBezTo>
                      <a:pt x="158" y="22"/>
                      <a:pt x="153" y="17"/>
                      <a:pt x="146" y="17"/>
                    </a:cubicBezTo>
                    <a:cubicBezTo>
                      <a:pt x="145" y="17"/>
                      <a:pt x="144" y="17"/>
                      <a:pt x="142" y="18"/>
                    </a:cubicBezTo>
                    <a:cubicBezTo>
                      <a:pt x="142" y="17"/>
                      <a:pt x="142" y="17"/>
                      <a:pt x="142" y="16"/>
                    </a:cubicBezTo>
                    <a:cubicBezTo>
                      <a:pt x="142" y="10"/>
                      <a:pt x="137" y="5"/>
                      <a:pt x="131" y="5"/>
                    </a:cubicBezTo>
                    <a:cubicBezTo>
                      <a:pt x="129" y="5"/>
                      <a:pt x="128" y="5"/>
                      <a:pt x="127" y="6"/>
                    </a:cubicBezTo>
                    <a:cubicBezTo>
                      <a:pt x="124" y="2"/>
                      <a:pt x="120" y="0"/>
                      <a:pt x="116" y="0"/>
                    </a:cubicBezTo>
                    <a:cubicBezTo>
                      <a:pt x="111" y="0"/>
                      <a:pt x="107" y="2"/>
                      <a:pt x="105" y="6"/>
                    </a:cubicBezTo>
                    <a:cubicBezTo>
                      <a:pt x="103" y="5"/>
                      <a:pt x="102" y="5"/>
                      <a:pt x="100" y="5"/>
                    </a:cubicBezTo>
                    <a:cubicBezTo>
                      <a:pt x="94" y="5"/>
                      <a:pt x="89" y="10"/>
                      <a:pt x="89" y="16"/>
                    </a:cubicBezTo>
                    <a:cubicBezTo>
                      <a:pt x="89" y="17"/>
                      <a:pt x="89" y="17"/>
                      <a:pt x="89" y="18"/>
                    </a:cubicBezTo>
                    <a:cubicBezTo>
                      <a:pt x="88" y="17"/>
                      <a:pt x="86" y="17"/>
                      <a:pt x="85" y="17"/>
                    </a:cubicBezTo>
                    <a:cubicBezTo>
                      <a:pt x="79" y="17"/>
                      <a:pt x="74" y="22"/>
                      <a:pt x="74" y="28"/>
                    </a:cubicBezTo>
                    <a:cubicBezTo>
                      <a:pt x="74" y="29"/>
                      <a:pt x="74" y="29"/>
                      <a:pt x="74" y="29"/>
                    </a:cubicBezTo>
                    <a:cubicBezTo>
                      <a:pt x="72" y="29"/>
                      <a:pt x="71" y="28"/>
                      <a:pt x="69" y="28"/>
                    </a:cubicBezTo>
                    <a:cubicBezTo>
                      <a:pt x="65" y="28"/>
                      <a:pt x="61" y="30"/>
                      <a:pt x="59" y="33"/>
                    </a:cubicBezTo>
                    <a:cubicBezTo>
                      <a:pt x="57" y="29"/>
                      <a:pt x="53" y="26"/>
                      <a:pt x="48" y="26"/>
                    </a:cubicBezTo>
                    <a:cubicBezTo>
                      <a:pt x="41" y="26"/>
                      <a:pt x="36" y="31"/>
                      <a:pt x="35" y="37"/>
                    </a:cubicBezTo>
                    <a:cubicBezTo>
                      <a:pt x="34" y="37"/>
                      <a:pt x="34" y="37"/>
                      <a:pt x="33" y="37"/>
                    </a:cubicBezTo>
                    <a:cubicBezTo>
                      <a:pt x="27" y="37"/>
                      <a:pt x="22" y="42"/>
                      <a:pt x="22" y="48"/>
                    </a:cubicBezTo>
                    <a:cubicBezTo>
                      <a:pt x="22" y="49"/>
                      <a:pt x="22" y="49"/>
                      <a:pt x="22" y="49"/>
                    </a:cubicBezTo>
                    <a:cubicBezTo>
                      <a:pt x="22" y="49"/>
                      <a:pt x="22" y="49"/>
                      <a:pt x="22" y="49"/>
                    </a:cubicBezTo>
                    <a:cubicBezTo>
                      <a:pt x="16" y="49"/>
                      <a:pt x="12" y="53"/>
                      <a:pt x="12" y="59"/>
                    </a:cubicBezTo>
                    <a:cubicBezTo>
                      <a:pt x="12" y="61"/>
                      <a:pt x="12" y="63"/>
                      <a:pt x="13" y="64"/>
                    </a:cubicBezTo>
                    <a:cubicBezTo>
                      <a:pt x="0" y="73"/>
                      <a:pt x="0" y="73"/>
                      <a:pt x="0" y="73"/>
                    </a:cubicBezTo>
                    <a:cubicBezTo>
                      <a:pt x="99" y="73"/>
                      <a:pt x="99" y="73"/>
                      <a:pt x="99" y="73"/>
                    </a:cubicBezTo>
                    <a:cubicBezTo>
                      <a:pt x="132" y="73"/>
                      <a:pt x="132" y="73"/>
                      <a:pt x="132" y="73"/>
                    </a:cubicBezTo>
                    <a:cubicBezTo>
                      <a:pt x="231" y="73"/>
                      <a:pt x="231" y="73"/>
                      <a:pt x="231" y="73"/>
                    </a:cubicBezTo>
                    <a:cubicBezTo>
                      <a:pt x="219" y="64"/>
                      <a:pt x="219" y="64"/>
                      <a:pt x="219" y="64"/>
                    </a:cubicBezTo>
                  </a:path>
                </a:pathLst>
              </a:custGeom>
              <a:solidFill>
                <a:srgbClr val="9AA83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600" name="íŝḻíḑe">
                <a:extLst>
                  <a:ext uri="{FF2B5EF4-FFF2-40B4-BE49-F238E27FC236}">
                    <a16:creationId xmlns:a16="http://schemas.microsoft.com/office/drawing/2014/main" id="{E5F133A6-7174-44B0-BB6A-F2D449778712}"/>
                  </a:ext>
                </a:extLst>
              </p:cNvPr>
              <p:cNvSpPr/>
              <p:nvPr/>
            </p:nvSpPr>
            <p:spPr bwMode="auto">
              <a:xfrm>
                <a:off x="3325814" y="4900613"/>
                <a:ext cx="5356225" cy="762000"/>
              </a:xfrm>
              <a:custGeom>
                <a:avLst/>
                <a:gdLst>
                  <a:gd name="T0" fmla="*/ 1623 w 1623"/>
                  <a:gd name="T1" fmla="*/ 31 h 231"/>
                  <a:gd name="T2" fmla="*/ 1591 w 1623"/>
                  <a:gd name="T3" fmla="*/ 62 h 231"/>
                  <a:gd name="T4" fmla="*/ 1554 w 1623"/>
                  <a:gd name="T5" fmla="*/ 62 h 231"/>
                  <a:gd name="T6" fmla="*/ 1528 w 1623"/>
                  <a:gd name="T7" fmla="*/ 88 h 231"/>
                  <a:gd name="T8" fmla="*/ 1503 w 1623"/>
                  <a:gd name="T9" fmla="*/ 113 h 231"/>
                  <a:gd name="T10" fmla="*/ 1160 w 1623"/>
                  <a:gd name="T11" fmla="*/ 113 h 231"/>
                  <a:gd name="T12" fmla="*/ 1125 w 1623"/>
                  <a:gd name="T13" fmla="*/ 148 h 231"/>
                  <a:gd name="T14" fmla="*/ 1160 w 1623"/>
                  <a:gd name="T15" fmla="*/ 184 h 231"/>
                  <a:gd name="T16" fmla="*/ 1250 w 1623"/>
                  <a:gd name="T17" fmla="*/ 184 h 231"/>
                  <a:gd name="T18" fmla="*/ 1274 w 1623"/>
                  <a:gd name="T19" fmla="*/ 207 h 231"/>
                  <a:gd name="T20" fmla="*/ 1250 w 1623"/>
                  <a:gd name="T21" fmla="*/ 231 h 231"/>
                  <a:gd name="T22" fmla="*/ 600 w 1623"/>
                  <a:gd name="T23" fmla="*/ 231 h 231"/>
                  <a:gd name="T24" fmla="*/ 582 w 1623"/>
                  <a:gd name="T25" fmla="*/ 213 h 231"/>
                  <a:gd name="T26" fmla="*/ 600 w 1623"/>
                  <a:gd name="T27" fmla="*/ 195 h 231"/>
                  <a:gd name="T28" fmla="*/ 733 w 1623"/>
                  <a:gd name="T29" fmla="*/ 195 h 231"/>
                  <a:gd name="T30" fmla="*/ 757 w 1623"/>
                  <a:gd name="T31" fmla="*/ 172 h 231"/>
                  <a:gd name="T32" fmla="*/ 733 w 1623"/>
                  <a:gd name="T33" fmla="*/ 148 h 231"/>
                  <a:gd name="T34" fmla="*/ 474 w 1623"/>
                  <a:gd name="T35" fmla="*/ 148 h 231"/>
                  <a:gd name="T36" fmla="*/ 463 w 1623"/>
                  <a:gd name="T37" fmla="*/ 137 h 231"/>
                  <a:gd name="T38" fmla="*/ 451 w 1623"/>
                  <a:gd name="T39" fmla="*/ 125 h 231"/>
                  <a:gd name="T40" fmla="*/ 63 w 1623"/>
                  <a:gd name="T41" fmla="*/ 125 h 231"/>
                  <a:gd name="T42" fmla="*/ 0 w 1623"/>
                  <a:gd name="T43" fmla="*/ 62 h 231"/>
                  <a:gd name="T44" fmla="*/ 63 w 1623"/>
                  <a:gd name="T45" fmla="*/ 0 h 231"/>
                  <a:gd name="T46" fmla="*/ 1591 w 1623"/>
                  <a:gd name="T47" fmla="*/ 0 h 231"/>
                  <a:gd name="T48" fmla="*/ 1623 w 1623"/>
                  <a:gd name="T49" fmla="*/ 31 h 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623" h="231">
                    <a:moveTo>
                      <a:pt x="1623" y="31"/>
                    </a:moveTo>
                    <a:cubicBezTo>
                      <a:pt x="1623" y="48"/>
                      <a:pt x="1608" y="62"/>
                      <a:pt x="1591" y="62"/>
                    </a:cubicBezTo>
                    <a:cubicBezTo>
                      <a:pt x="1554" y="62"/>
                      <a:pt x="1554" y="62"/>
                      <a:pt x="1554" y="62"/>
                    </a:cubicBezTo>
                    <a:cubicBezTo>
                      <a:pt x="1540" y="62"/>
                      <a:pt x="1528" y="74"/>
                      <a:pt x="1528" y="88"/>
                    </a:cubicBezTo>
                    <a:cubicBezTo>
                      <a:pt x="1528" y="102"/>
                      <a:pt x="1517" y="113"/>
                      <a:pt x="1503" y="113"/>
                    </a:cubicBezTo>
                    <a:cubicBezTo>
                      <a:pt x="1160" y="113"/>
                      <a:pt x="1160" y="113"/>
                      <a:pt x="1160" y="113"/>
                    </a:cubicBezTo>
                    <a:cubicBezTo>
                      <a:pt x="1141" y="113"/>
                      <a:pt x="1125" y="129"/>
                      <a:pt x="1125" y="148"/>
                    </a:cubicBezTo>
                    <a:cubicBezTo>
                      <a:pt x="1125" y="168"/>
                      <a:pt x="1141" y="184"/>
                      <a:pt x="1160" y="184"/>
                    </a:cubicBezTo>
                    <a:cubicBezTo>
                      <a:pt x="1250" y="184"/>
                      <a:pt x="1250" y="184"/>
                      <a:pt x="1250" y="184"/>
                    </a:cubicBezTo>
                    <a:cubicBezTo>
                      <a:pt x="1263" y="184"/>
                      <a:pt x="1274" y="194"/>
                      <a:pt x="1274" y="207"/>
                    </a:cubicBezTo>
                    <a:cubicBezTo>
                      <a:pt x="1274" y="220"/>
                      <a:pt x="1263" y="231"/>
                      <a:pt x="1250" y="231"/>
                    </a:cubicBezTo>
                    <a:cubicBezTo>
                      <a:pt x="600" y="231"/>
                      <a:pt x="600" y="231"/>
                      <a:pt x="600" y="231"/>
                    </a:cubicBezTo>
                    <a:cubicBezTo>
                      <a:pt x="590" y="231"/>
                      <a:pt x="582" y="223"/>
                      <a:pt x="582" y="213"/>
                    </a:cubicBezTo>
                    <a:cubicBezTo>
                      <a:pt x="582" y="203"/>
                      <a:pt x="590" y="195"/>
                      <a:pt x="600" y="195"/>
                    </a:cubicBezTo>
                    <a:cubicBezTo>
                      <a:pt x="733" y="195"/>
                      <a:pt x="733" y="195"/>
                      <a:pt x="733" y="195"/>
                    </a:cubicBezTo>
                    <a:cubicBezTo>
                      <a:pt x="746" y="195"/>
                      <a:pt x="757" y="185"/>
                      <a:pt x="757" y="172"/>
                    </a:cubicBezTo>
                    <a:cubicBezTo>
                      <a:pt x="757" y="159"/>
                      <a:pt x="746" y="148"/>
                      <a:pt x="733" y="148"/>
                    </a:cubicBezTo>
                    <a:cubicBezTo>
                      <a:pt x="474" y="148"/>
                      <a:pt x="474" y="148"/>
                      <a:pt x="474" y="148"/>
                    </a:cubicBezTo>
                    <a:cubicBezTo>
                      <a:pt x="468" y="148"/>
                      <a:pt x="463" y="143"/>
                      <a:pt x="463" y="137"/>
                    </a:cubicBezTo>
                    <a:cubicBezTo>
                      <a:pt x="463" y="130"/>
                      <a:pt x="457" y="125"/>
                      <a:pt x="451" y="125"/>
                    </a:cubicBezTo>
                    <a:cubicBezTo>
                      <a:pt x="63" y="125"/>
                      <a:pt x="63" y="125"/>
                      <a:pt x="63" y="125"/>
                    </a:cubicBezTo>
                    <a:cubicBezTo>
                      <a:pt x="28" y="125"/>
                      <a:pt x="0" y="97"/>
                      <a:pt x="0" y="62"/>
                    </a:cubicBezTo>
                    <a:cubicBezTo>
                      <a:pt x="0" y="28"/>
                      <a:pt x="28" y="0"/>
                      <a:pt x="63" y="0"/>
                    </a:cubicBezTo>
                    <a:cubicBezTo>
                      <a:pt x="1591" y="0"/>
                      <a:pt x="1591" y="0"/>
                      <a:pt x="1591" y="0"/>
                    </a:cubicBezTo>
                    <a:cubicBezTo>
                      <a:pt x="1608" y="0"/>
                      <a:pt x="1623" y="14"/>
                      <a:pt x="1623" y="31"/>
                    </a:cubicBezTo>
                  </a:path>
                </a:pathLst>
              </a:custGeom>
              <a:solidFill>
                <a:srgbClr val="7AAEA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601" name="îšļîḋè">
                <a:extLst>
                  <a:ext uri="{FF2B5EF4-FFF2-40B4-BE49-F238E27FC236}">
                    <a16:creationId xmlns:a16="http://schemas.microsoft.com/office/drawing/2014/main" id="{0C3643ED-EDE4-4602-BB47-68C224EBE5D0}"/>
                  </a:ext>
                </a:extLst>
              </p:cNvPr>
              <p:cNvSpPr/>
              <p:nvPr/>
            </p:nvSpPr>
            <p:spPr bwMode="auto">
              <a:xfrm>
                <a:off x="4246563" y="5516563"/>
                <a:ext cx="627063" cy="131763"/>
              </a:xfrm>
              <a:custGeom>
                <a:avLst/>
                <a:gdLst>
                  <a:gd name="T0" fmla="*/ 171 w 190"/>
                  <a:gd name="T1" fmla="*/ 0 h 40"/>
                  <a:gd name="T2" fmla="*/ 18 w 190"/>
                  <a:gd name="T3" fmla="*/ 0 h 40"/>
                  <a:gd name="T4" fmla="*/ 0 w 190"/>
                  <a:gd name="T5" fmla="*/ 20 h 40"/>
                  <a:gd name="T6" fmla="*/ 18 w 190"/>
                  <a:gd name="T7" fmla="*/ 40 h 40"/>
                  <a:gd name="T8" fmla="*/ 171 w 190"/>
                  <a:gd name="T9" fmla="*/ 40 h 40"/>
                  <a:gd name="T10" fmla="*/ 190 w 190"/>
                  <a:gd name="T11" fmla="*/ 20 h 40"/>
                  <a:gd name="T12" fmla="*/ 171 w 190"/>
                  <a:gd name="T13" fmla="*/ 0 h 40"/>
                </a:gdLst>
                <a:ahLst/>
                <a:cxnLst>
                  <a:cxn ang="0">
                    <a:pos x="T0" y="T1"/>
                  </a:cxn>
                  <a:cxn ang="0">
                    <a:pos x="T2" y="T3"/>
                  </a:cxn>
                  <a:cxn ang="0">
                    <a:pos x="T4" y="T5"/>
                  </a:cxn>
                  <a:cxn ang="0">
                    <a:pos x="T6" y="T7"/>
                  </a:cxn>
                  <a:cxn ang="0">
                    <a:pos x="T8" y="T9"/>
                  </a:cxn>
                  <a:cxn ang="0">
                    <a:pos x="T10" y="T11"/>
                  </a:cxn>
                  <a:cxn ang="0">
                    <a:pos x="T12" y="T13"/>
                  </a:cxn>
                </a:cxnLst>
                <a:rect l="0" t="0" r="r" b="b"/>
                <a:pathLst>
                  <a:path w="190" h="40">
                    <a:moveTo>
                      <a:pt x="171" y="0"/>
                    </a:moveTo>
                    <a:cubicBezTo>
                      <a:pt x="18" y="0"/>
                      <a:pt x="18" y="0"/>
                      <a:pt x="18" y="0"/>
                    </a:cubicBezTo>
                    <a:cubicBezTo>
                      <a:pt x="8" y="0"/>
                      <a:pt x="0" y="10"/>
                      <a:pt x="0" y="20"/>
                    </a:cubicBezTo>
                    <a:cubicBezTo>
                      <a:pt x="0" y="30"/>
                      <a:pt x="8" y="40"/>
                      <a:pt x="18" y="40"/>
                    </a:cubicBezTo>
                    <a:cubicBezTo>
                      <a:pt x="171" y="40"/>
                      <a:pt x="171" y="40"/>
                      <a:pt x="171" y="40"/>
                    </a:cubicBezTo>
                    <a:cubicBezTo>
                      <a:pt x="181" y="40"/>
                      <a:pt x="190" y="30"/>
                      <a:pt x="190" y="20"/>
                    </a:cubicBezTo>
                    <a:cubicBezTo>
                      <a:pt x="190" y="10"/>
                      <a:pt x="181" y="0"/>
                      <a:pt x="171" y="0"/>
                    </a:cubicBezTo>
                    <a:close/>
                  </a:path>
                </a:pathLst>
              </a:custGeom>
              <a:solidFill>
                <a:srgbClr val="7AAEA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602" name="iṥḷïḍé">
                <a:extLst>
                  <a:ext uri="{FF2B5EF4-FFF2-40B4-BE49-F238E27FC236}">
                    <a16:creationId xmlns:a16="http://schemas.microsoft.com/office/drawing/2014/main" id="{EAA7BF98-5895-4319-9B28-8B1948DEBEFC}"/>
                  </a:ext>
                </a:extLst>
              </p:cNvPr>
              <p:cNvSpPr/>
              <p:nvPr/>
            </p:nvSpPr>
            <p:spPr bwMode="auto">
              <a:xfrm>
                <a:off x="4926013" y="5526088"/>
                <a:ext cx="128588" cy="128588"/>
              </a:xfrm>
              <a:prstGeom prst="ellipse">
                <a:avLst/>
              </a:prstGeom>
              <a:solidFill>
                <a:srgbClr val="7AAEA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603" name="iṥlidè">
                <a:extLst>
                  <a:ext uri="{FF2B5EF4-FFF2-40B4-BE49-F238E27FC236}">
                    <a16:creationId xmlns:a16="http://schemas.microsoft.com/office/drawing/2014/main" id="{59FC5815-627B-4C3E-AF67-37613CFE652F}"/>
                  </a:ext>
                </a:extLst>
              </p:cNvPr>
              <p:cNvSpPr/>
              <p:nvPr/>
            </p:nvSpPr>
            <p:spPr bwMode="auto">
              <a:xfrm>
                <a:off x="5354638" y="4595813"/>
                <a:ext cx="214313" cy="103188"/>
              </a:xfrm>
              <a:custGeom>
                <a:avLst/>
                <a:gdLst>
                  <a:gd name="T0" fmla="*/ 57 w 65"/>
                  <a:gd name="T1" fmla="*/ 0 h 31"/>
                  <a:gd name="T2" fmla="*/ 31 w 65"/>
                  <a:gd name="T3" fmla="*/ 0 h 31"/>
                  <a:gd name="T4" fmla="*/ 12 w 65"/>
                  <a:gd name="T5" fmla="*/ 17 h 31"/>
                  <a:gd name="T6" fmla="*/ 57 w 65"/>
                  <a:gd name="T7" fmla="*/ 28 h 31"/>
                  <a:gd name="T8" fmla="*/ 65 w 65"/>
                  <a:gd name="T9" fmla="*/ 19 h 31"/>
                  <a:gd name="T10" fmla="*/ 65 w 65"/>
                  <a:gd name="T11" fmla="*/ 8 h 31"/>
                  <a:gd name="T12" fmla="*/ 57 w 65"/>
                  <a:gd name="T13" fmla="*/ 0 h 31"/>
                </a:gdLst>
                <a:ahLst/>
                <a:cxnLst>
                  <a:cxn ang="0">
                    <a:pos x="T0" y="T1"/>
                  </a:cxn>
                  <a:cxn ang="0">
                    <a:pos x="T2" y="T3"/>
                  </a:cxn>
                  <a:cxn ang="0">
                    <a:pos x="T4" y="T5"/>
                  </a:cxn>
                  <a:cxn ang="0">
                    <a:pos x="T6" y="T7"/>
                  </a:cxn>
                  <a:cxn ang="0">
                    <a:pos x="T8" y="T9"/>
                  </a:cxn>
                  <a:cxn ang="0">
                    <a:pos x="T10" y="T11"/>
                  </a:cxn>
                  <a:cxn ang="0">
                    <a:pos x="T12" y="T13"/>
                  </a:cxn>
                </a:cxnLst>
                <a:rect l="0" t="0" r="r" b="b"/>
                <a:pathLst>
                  <a:path w="65" h="31">
                    <a:moveTo>
                      <a:pt x="57" y="0"/>
                    </a:moveTo>
                    <a:cubicBezTo>
                      <a:pt x="31" y="0"/>
                      <a:pt x="31" y="0"/>
                      <a:pt x="31" y="0"/>
                    </a:cubicBezTo>
                    <a:cubicBezTo>
                      <a:pt x="25" y="0"/>
                      <a:pt x="16" y="12"/>
                      <a:pt x="12" y="17"/>
                    </a:cubicBezTo>
                    <a:cubicBezTo>
                      <a:pt x="0" y="31"/>
                      <a:pt x="57" y="28"/>
                      <a:pt x="57" y="28"/>
                    </a:cubicBezTo>
                    <a:cubicBezTo>
                      <a:pt x="61" y="28"/>
                      <a:pt x="65" y="24"/>
                      <a:pt x="65" y="19"/>
                    </a:cubicBezTo>
                    <a:cubicBezTo>
                      <a:pt x="65" y="8"/>
                      <a:pt x="65" y="8"/>
                      <a:pt x="65" y="8"/>
                    </a:cubicBezTo>
                    <a:cubicBezTo>
                      <a:pt x="65" y="4"/>
                      <a:pt x="61" y="0"/>
                      <a:pt x="57" y="0"/>
                    </a:cubicBezTo>
                    <a:close/>
                  </a:path>
                </a:pathLst>
              </a:custGeom>
              <a:solidFill>
                <a:srgbClr val="0B425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604" name="ïśļide">
                <a:extLst>
                  <a:ext uri="{FF2B5EF4-FFF2-40B4-BE49-F238E27FC236}">
                    <a16:creationId xmlns:a16="http://schemas.microsoft.com/office/drawing/2014/main" id="{A3CE7D67-EAE2-4390-91BD-8DD42C61827D}"/>
                  </a:ext>
                </a:extLst>
              </p:cNvPr>
              <p:cNvSpPr/>
              <p:nvPr/>
            </p:nvSpPr>
            <p:spPr bwMode="auto">
              <a:xfrm>
                <a:off x="4283076" y="4595813"/>
                <a:ext cx="214313" cy="106363"/>
              </a:xfrm>
              <a:custGeom>
                <a:avLst/>
                <a:gdLst>
                  <a:gd name="T0" fmla="*/ 8 w 65"/>
                  <a:gd name="T1" fmla="*/ 0 h 32"/>
                  <a:gd name="T2" fmla="*/ 34 w 65"/>
                  <a:gd name="T3" fmla="*/ 0 h 32"/>
                  <a:gd name="T4" fmla="*/ 53 w 65"/>
                  <a:gd name="T5" fmla="*/ 18 h 32"/>
                  <a:gd name="T6" fmla="*/ 8 w 65"/>
                  <a:gd name="T7" fmla="*/ 28 h 32"/>
                  <a:gd name="T8" fmla="*/ 0 w 65"/>
                  <a:gd name="T9" fmla="*/ 20 h 32"/>
                  <a:gd name="T10" fmla="*/ 0 w 65"/>
                  <a:gd name="T11" fmla="*/ 9 h 32"/>
                  <a:gd name="T12" fmla="*/ 8 w 65"/>
                  <a:gd name="T13" fmla="*/ 0 h 32"/>
                </a:gdLst>
                <a:ahLst/>
                <a:cxnLst>
                  <a:cxn ang="0">
                    <a:pos x="T0" y="T1"/>
                  </a:cxn>
                  <a:cxn ang="0">
                    <a:pos x="T2" y="T3"/>
                  </a:cxn>
                  <a:cxn ang="0">
                    <a:pos x="T4" y="T5"/>
                  </a:cxn>
                  <a:cxn ang="0">
                    <a:pos x="T6" y="T7"/>
                  </a:cxn>
                  <a:cxn ang="0">
                    <a:pos x="T8" y="T9"/>
                  </a:cxn>
                  <a:cxn ang="0">
                    <a:pos x="T10" y="T11"/>
                  </a:cxn>
                  <a:cxn ang="0">
                    <a:pos x="T12" y="T13"/>
                  </a:cxn>
                </a:cxnLst>
                <a:rect l="0" t="0" r="r" b="b"/>
                <a:pathLst>
                  <a:path w="65" h="32">
                    <a:moveTo>
                      <a:pt x="8" y="0"/>
                    </a:moveTo>
                    <a:cubicBezTo>
                      <a:pt x="34" y="0"/>
                      <a:pt x="34" y="0"/>
                      <a:pt x="34" y="0"/>
                    </a:cubicBezTo>
                    <a:cubicBezTo>
                      <a:pt x="40" y="0"/>
                      <a:pt x="49" y="12"/>
                      <a:pt x="53" y="18"/>
                    </a:cubicBezTo>
                    <a:cubicBezTo>
                      <a:pt x="65" y="32"/>
                      <a:pt x="8" y="28"/>
                      <a:pt x="8" y="28"/>
                    </a:cubicBezTo>
                    <a:cubicBezTo>
                      <a:pt x="3" y="28"/>
                      <a:pt x="0" y="24"/>
                      <a:pt x="0" y="20"/>
                    </a:cubicBezTo>
                    <a:cubicBezTo>
                      <a:pt x="0" y="9"/>
                      <a:pt x="0" y="9"/>
                      <a:pt x="0" y="9"/>
                    </a:cubicBezTo>
                    <a:cubicBezTo>
                      <a:pt x="0" y="4"/>
                      <a:pt x="3" y="0"/>
                      <a:pt x="8" y="0"/>
                    </a:cubicBezTo>
                    <a:close/>
                  </a:path>
                </a:pathLst>
              </a:custGeom>
              <a:solidFill>
                <a:srgbClr val="0B425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605" name="íslíḍé">
                <a:extLst>
                  <a:ext uri="{FF2B5EF4-FFF2-40B4-BE49-F238E27FC236}">
                    <a16:creationId xmlns:a16="http://schemas.microsoft.com/office/drawing/2014/main" id="{A7B9643E-3837-472B-8003-E82C55A8803F}"/>
                  </a:ext>
                </a:extLst>
              </p:cNvPr>
              <p:cNvSpPr/>
              <p:nvPr/>
            </p:nvSpPr>
            <p:spPr bwMode="auto">
              <a:xfrm>
                <a:off x="4402138" y="4781550"/>
                <a:ext cx="196850" cy="392113"/>
              </a:xfrm>
              <a:custGeom>
                <a:avLst/>
                <a:gdLst>
                  <a:gd name="T0" fmla="*/ 50 w 60"/>
                  <a:gd name="T1" fmla="*/ 119 h 119"/>
                  <a:gd name="T2" fmla="*/ 10 w 60"/>
                  <a:gd name="T3" fmla="*/ 119 h 119"/>
                  <a:gd name="T4" fmla="*/ 0 w 60"/>
                  <a:gd name="T5" fmla="*/ 109 h 119"/>
                  <a:gd name="T6" fmla="*/ 0 w 60"/>
                  <a:gd name="T7" fmla="*/ 11 h 119"/>
                  <a:gd name="T8" fmla="*/ 10 w 60"/>
                  <a:gd name="T9" fmla="*/ 0 h 119"/>
                  <a:gd name="T10" fmla="*/ 50 w 60"/>
                  <a:gd name="T11" fmla="*/ 0 h 119"/>
                  <a:gd name="T12" fmla="*/ 60 w 60"/>
                  <a:gd name="T13" fmla="*/ 11 h 119"/>
                  <a:gd name="T14" fmla="*/ 60 w 60"/>
                  <a:gd name="T15" fmla="*/ 109 h 119"/>
                  <a:gd name="T16" fmla="*/ 50 w 60"/>
                  <a:gd name="T17" fmla="*/ 119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0" h="119">
                    <a:moveTo>
                      <a:pt x="50" y="119"/>
                    </a:moveTo>
                    <a:cubicBezTo>
                      <a:pt x="10" y="119"/>
                      <a:pt x="10" y="119"/>
                      <a:pt x="10" y="119"/>
                    </a:cubicBezTo>
                    <a:cubicBezTo>
                      <a:pt x="5" y="119"/>
                      <a:pt x="0" y="115"/>
                      <a:pt x="0" y="109"/>
                    </a:cubicBezTo>
                    <a:cubicBezTo>
                      <a:pt x="0" y="11"/>
                      <a:pt x="0" y="11"/>
                      <a:pt x="0" y="11"/>
                    </a:cubicBezTo>
                    <a:cubicBezTo>
                      <a:pt x="0" y="5"/>
                      <a:pt x="5" y="0"/>
                      <a:pt x="10" y="0"/>
                    </a:cubicBezTo>
                    <a:cubicBezTo>
                      <a:pt x="50" y="0"/>
                      <a:pt x="50" y="0"/>
                      <a:pt x="50" y="0"/>
                    </a:cubicBezTo>
                    <a:cubicBezTo>
                      <a:pt x="55" y="0"/>
                      <a:pt x="60" y="5"/>
                      <a:pt x="60" y="11"/>
                    </a:cubicBezTo>
                    <a:cubicBezTo>
                      <a:pt x="60" y="109"/>
                      <a:pt x="60" y="109"/>
                      <a:pt x="60" y="109"/>
                    </a:cubicBezTo>
                    <a:cubicBezTo>
                      <a:pt x="60" y="115"/>
                      <a:pt x="55" y="119"/>
                      <a:pt x="50" y="119"/>
                    </a:cubicBezTo>
                    <a:close/>
                  </a:path>
                </a:pathLst>
              </a:custGeom>
              <a:solidFill>
                <a:srgbClr val="0F1517"/>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606" name="îşḻidé">
                <a:extLst>
                  <a:ext uri="{FF2B5EF4-FFF2-40B4-BE49-F238E27FC236}">
                    <a16:creationId xmlns:a16="http://schemas.microsoft.com/office/drawing/2014/main" id="{FB521B4E-58D6-4841-B5F7-55944702550B}"/>
                  </a:ext>
                </a:extLst>
              </p:cNvPr>
              <p:cNvSpPr/>
              <p:nvPr/>
            </p:nvSpPr>
            <p:spPr bwMode="auto">
              <a:xfrm>
                <a:off x="5249863" y="4781550"/>
                <a:ext cx="196850" cy="392113"/>
              </a:xfrm>
              <a:custGeom>
                <a:avLst/>
                <a:gdLst>
                  <a:gd name="T0" fmla="*/ 50 w 60"/>
                  <a:gd name="T1" fmla="*/ 119 h 119"/>
                  <a:gd name="T2" fmla="*/ 10 w 60"/>
                  <a:gd name="T3" fmla="*/ 119 h 119"/>
                  <a:gd name="T4" fmla="*/ 0 w 60"/>
                  <a:gd name="T5" fmla="*/ 109 h 119"/>
                  <a:gd name="T6" fmla="*/ 0 w 60"/>
                  <a:gd name="T7" fmla="*/ 11 h 119"/>
                  <a:gd name="T8" fmla="*/ 10 w 60"/>
                  <a:gd name="T9" fmla="*/ 0 h 119"/>
                  <a:gd name="T10" fmla="*/ 50 w 60"/>
                  <a:gd name="T11" fmla="*/ 0 h 119"/>
                  <a:gd name="T12" fmla="*/ 60 w 60"/>
                  <a:gd name="T13" fmla="*/ 11 h 119"/>
                  <a:gd name="T14" fmla="*/ 60 w 60"/>
                  <a:gd name="T15" fmla="*/ 109 h 119"/>
                  <a:gd name="T16" fmla="*/ 50 w 60"/>
                  <a:gd name="T17" fmla="*/ 119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0" h="119">
                    <a:moveTo>
                      <a:pt x="50" y="119"/>
                    </a:moveTo>
                    <a:cubicBezTo>
                      <a:pt x="10" y="119"/>
                      <a:pt x="10" y="119"/>
                      <a:pt x="10" y="119"/>
                    </a:cubicBezTo>
                    <a:cubicBezTo>
                      <a:pt x="5" y="119"/>
                      <a:pt x="0" y="115"/>
                      <a:pt x="0" y="109"/>
                    </a:cubicBezTo>
                    <a:cubicBezTo>
                      <a:pt x="0" y="11"/>
                      <a:pt x="0" y="11"/>
                      <a:pt x="0" y="11"/>
                    </a:cubicBezTo>
                    <a:cubicBezTo>
                      <a:pt x="0" y="5"/>
                      <a:pt x="5" y="0"/>
                      <a:pt x="10" y="0"/>
                    </a:cubicBezTo>
                    <a:cubicBezTo>
                      <a:pt x="50" y="0"/>
                      <a:pt x="50" y="0"/>
                      <a:pt x="50" y="0"/>
                    </a:cubicBezTo>
                    <a:cubicBezTo>
                      <a:pt x="56" y="0"/>
                      <a:pt x="60" y="5"/>
                      <a:pt x="60" y="11"/>
                    </a:cubicBezTo>
                    <a:cubicBezTo>
                      <a:pt x="60" y="109"/>
                      <a:pt x="60" y="109"/>
                      <a:pt x="60" y="109"/>
                    </a:cubicBezTo>
                    <a:cubicBezTo>
                      <a:pt x="60" y="115"/>
                      <a:pt x="56" y="119"/>
                      <a:pt x="50" y="119"/>
                    </a:cubicBezTo>
                    <a:close/>
                  </a:path>
                </a:pathLst>
              </a:custGeom>
              <a:solidFill>
                <a:srgbClr val="0F1517"/>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607" name="ïSḻïḓè">
                <a:extLst>
                  <a:ext uri="{FF2B5EF4-FFF2-40B4-BE49-F238E27FC236}">
                    <a16:creationId xmlns:a16="http://schemas.microsoft.com/office/drawing/2014/main" id="{80E1C8AA-48BF-48A4-B950-689B906008D5}"/>
                  </a:ext>
                </a:extLst>
              </p:cNvPr>
              <p:cNvSpPr/>
              <p:nvPr/>
            </p:nvSpPr>
            <p:spPr bwMode="auto">
              <a:xfrm>
                <a:off x="4394201" y="4378325"/>
                <a:ext cx="1060450" cy="703263"/>
              </a:xfrm>
              <a:custGeom>
                <a:avLst/>
                <a:gdLst>
                  <a:gd name="T0" fmla="*/ 318 w 321"/>
                  <a:gd name="T1" fmla="*/ 90 h 213"/>
                  <a:gd name="T2" fmla="*/ 292 w 321"/>
                  <a:gd name="T3" fmla="*/ 26 h 213"/>
                  <a:gd name="T4" fmla="*/ 256 w 321"/>
                  <a:gd name="T5" fmla="*/ 0 h 213"/>
                  <a:gd name="T6" fmla="*/ 161 w 321"/>
                  <a:gd name="T7" fmla="*/ 0 h 213"/>
                  <a:gd name="T8" fmla="*/ 65 w 321"/>
                  <a:gd name="T9" fmla="*/ 0 h 213"/>
                  <a:gd name="T10" fmla="*/ 29 w 321"/>
                  <a:gd name="T11" fmla="*/ 26 h 213"/>
                  <a:gd name="T12" fmla="*/ 3 w 321"/>
                  <a:gd name="T13" fmla="*/ 90 h 213"/>
                  <a:gd name="T14" fmla="*/ 0 w 321"/>
                  <a:gd name="T15" fmla="*/ 108 h 213"/>
                  <a:gd name="T16" fmla="*/ 0 w 321"/>
                  <a:gd name="T17" fmla="*/ 168 h 213"/>
                  <a:gd name="T18" fmla="*/ 11 w 321"/>
                  <a:gd name="T19" fmla="*/ 197 h 213"/>
                  <a:gd name="T20" fmla="*/ 12 w 321"/>
                  <a:gd name="T21" fmla="*/ 198 h 213"/>
                  <a:gd name="T22" fmla="*/ 45 w 321"/>
                  <a:gd name="T23" fmla="*/ 213 h 213"/>
                  <a:gd name="T24" fmla="*/ 161 w 321"/>
                  <a:gd name="T25" fmla="*/ 213 h 213"/>
                  <a:gd name="T26" fmla="*/ 276 w 321"/>
                  <a:gd name="T27" fmla="*/ 213 h 213"/>
                  <a:gd name="T28" fmla="*/ 309 w 321"/>
                  <a:gd name="T29" fmla="*/ 198 h 213"/>
                  <a:gd name="T30" fmla="*/ 310 w 321"/>
                  <a:gd name="T31" fmla="*/ 197 h 213"/>
                  <a:gd name="T32" fmla="*/ 321 w 321"/>
                  <a:gd name="T33" fmla="*/ 168 h 213"/>
                  <a:gd name="T34" fmla="*/ 321 w 321"/>
                  <a:gd name="T35" fmla="*/ 108 h 213"/>
                  <a:gd name="T36" fmla="*/ 318 w 321"/>
                  <a:gd name="T37" fmla="*/ 90 h 2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21" h="213">
                    <a:moveTo>
                      <a:pt x="318" y="90"/>
                    </a:moveTo>
                    <a:cubicBezTo>
                      <a:pt x="292" y="26"/>
                      <a:pt x="292" y="26"/>
                      <a:pt x="292" y="26"/>
                    </a:cubicBezTo>
                    <a:cubicBezTo>
                      <a:pt x="287" y="10"/>
                      <a:pt x="272" y="0"/>
                      <a:pt x="256" y="0"/>
                    </a:cubicBezTo>
                    <a:cubicBezTo>
                      <a:pt x="161" y="0"/>
                      <a:pt x="161" y="0"/>
                      <a:pt x="161" y="0"/>
                    </a:cubicBezTo>
                    <a:cubicBezTo>
                      <a:pt x="65" y="0"/>
                      <a:pt x="65" y="0"/>
                      <a:pt x="65" y="0"/>
                    </a:cubicBezTo>
                    <a:cubicBezTo>
                      <a:pt x="49" y="0"/>
                      <a:pt x="34" y="10"/>
                      <a:pt x="29" y="26"/>
                    </a:cubicBezTo>
                    <a:cubicBezTo>
                      <a:pt x="3" y="90"/>
                      <a:pt x="3" y="90"/>
                      <a:pt x="3" y="90"/>
                    </a:cubicBezTo>
                    <a:cubicBezTo>
                      <a:pt x="1" y="96"/>
                      <a:pt x="0" y="102"/>
                      <a:pt x="0" y="108"/>
                    </a:cubicBezTo>
                    <a:cubicBezTo>
                      <a:pt x="0" y="168"/>
                      <a:pt x="0" y="168"/>
                      <a:pt x="0" y="168"/>
                    </a:cubicBezTo>
                    <a:cubicBezTo>
                      <a:pt x="0" y="179"/>
                      <a:pt x="4" y="189"/>
                      <a:pt x="11" y="197"/>
                    </a:cubicBezTo>
                    <a:cubicBezTo>
                      <a:pt x="12" y="198"/>
                      <a:pt x="12" y="198"/>
                      <a:pt x="12" y="198"/>
                    </a:cubicBezTo>
                    <a:cubicBezTo>
                      <a:pt x="20" y="208"/>
                      <a:pt x="32" y="213"/>
                      <a:pt x="45" y="213"/>
                    </a:cubicBezTo>
                    <a:cubicBezTo>
                      <a:pt x="161" y="213"/>
                      <a:pt x="161" y="213"/>
                      <a:pt x="161" y="213"/>
                    </a:cubicBezTo>
                    <a:cubicBezTo>
                      <a:pt x="276" y="213"/>
                      <a:pt x="276" y="213"/>
                      <a:pt x="276" y="213"/>
                    </a:cubicBezTo>
                    <a:cubicBezTo>
                      <a:pt x="289" y="213"/>
                      <a:pt x="301" y="208"/>
                      <a:pt x="309" y="198"/>
                    </a:cubicBezTo>
                    <a:cubicBezTo>
                      <a:pt x="310" y="197"/>
                      <a:pt x="310" y="197"/>
                      <a:pt x="310" y="197"/>
                    </a:cubicBezTo>
                    <a:cubicBezTo>
                      <a:pt x="317" y="189"/>
                      <a:pt x="321" y="179"/>
                      <a:pt x="321" y="168"/>
                    </a:cubicBezTo>
                    <a:cubicBezTo>
                      <a:pt x="321" y="108"/>
                      <a:pt x="321" y="108"/>
                      <a:pt x="321" y="108"/>
                    </a:cubicBezTo>
                    <a:cubicBezTo>
                      <a:pt x="321" y="102"/>
                      <a:pt x="320" y="96"/>
                      <a:pt x="318" y="90"/>
                    </a:cubicBezTo>
                  </a:path>
                </a:pathLst>
              </a:custGeom>
              <a:solidFill>
                <a:srgbClr val="0F587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608" name="îśḷíḋè">
                <a:extLst>
                  <a:ext uri="{FF2B5EF4-FFF2-40B4-BE49-F238E27FC236}">
                    <a16:creationId xmlns:a16="http://schemas.microsoft.com/office/drawing/2014/main" id="{A6329F18-92A8-484A-A429-FCCE04501225}"/>
                  </a:ext>
                </a:extLst>
              </p:cNvPr>
              <p:cNvSpPr/>
              <p:nvPr/>
            </p:nvSpPr>
            <p:spPr bwMode="auto">
              <a:xfrm>
                <a:off x="4527551" y="4938713"/>
                <a:ext cx="85725" cy="39688"/>
              </a:xfrm>
              <a:custGeom>
                <a:avLst/>
                <a:gdLst>
                  <a:gd name="T0" fmla="*/ 21 w 26"/>
                  <a:gd name="T1" fmla="*/ 12 h 12"/>
                  <a:gd name="T2" fmla="*/ 6 w 26"/>
                  <a:gd name="T3" fmla="*/ 12 h 12"/>
                  <a:gd name="T4" fmla="*/ 0 w 26"/>
                  <a:gd name="T5" fmla="*/ 6 h 12"/>
                  <a:gd name="T6" fmla="*/ 0 w 26"/>
                  <a:gd name="T7" fmla="*/ 5 h 12"/>
                  <a:gd name="T8" fmla="*/ 6 w 26"/>
                  <a:gd name="T9" fmla="*/ 0 h 12"/>
                  <a:gd name="T10" fmla="*/ 21 w 26"/>
                  <a:gd name="T11" fmla="*/ 0 h 12"/>
                  <a:gd name="T12" fmla="*/ 26 w 26"/>
                  <a:gd name="T13" fmla="*/ 5 h 12"/>
                  <a:gd name="T14" fmla="*/ 26 w 26"/>
                  <a:gd name="T15" fmla="*/ 6 h 12"/>
                  <a:gd name="T16" fmla="*/ 21 w 26"/>
                  <a:gd name="T17" fmla="*/ 12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6" h="12">
                    <a:moveTo>
                      <a:pt x="21" y="12"/>
                    </a:moveTo>
                    <a:cubicBezTo>
                      <a:pt x="6" y="12"/>
                      <a:pt x="6" y="12"/>
                      <a:pt x="6" y="12"/>
                    </a:cubicBezTo>
                    <a:cubicBezTo>
                      <a:pt x="3" y="12"/>
                      <a:pt x="0" y="9"/>
                      <a:pt x="0" y="6"/>
                    </a:cubicBezTo>
                    <a:cubicBezTo>
                      <a:pt x="0" y="5"/>
                      <a:pt x="0" y="5"/>
                      <a:pt x="0" y="5"/>
                    </a:cubicBezTo>
                    <a:cubicBezTo>
                      <a:pt x="0" y="2"/>
                      <a:pt x="3" y="0"/>
                      <a:pt x="6" y="0"/>
                    </a:cubicBezTo>
                    <a:cubicBezTo>
                      <a:pt x="21" y="0"/>
                      <a:pt x="21" y="0"/>
                      <a:pt x="21" y="0"/>
                    </a:cubicBezTo>
                    <a:cubicBezTo>
                      <a:pt x="24" y="0"/>
                      <a:pt x="26" y="2"/>
                      <a:pt x="26" y="5"/>
                    </a:cubicBezTo>
                    <a:cubicBezTo>
                      <a:pt x="26" y="6"/>
                      <a:pt x="26" y="6"/>
                      <a:pt x="26" y="6"/>
                    </a:cubicBezTo>
                    <a:cubicBezTo>
                      <a:pt x="26" y="9"/>
                      <a:pt x="24" y="12"/>
                      <a:pt x="21" y="12"/>
                    </a:cubicBezTo>
                    <a:close/>
                  </a:path>
                </a:pathLst>
              </a:custGeom>
              <a:solidFill>
                <a:srgbClr val="FFB34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609" name="îSļíḍè">
                <a:extLst>
                  <a:ext uri="{FF2B5EF4-FFF2-40B4-BE49-F238E27FC236}">
                    <a16:creationId xmlns:a16="http://schemas.microsoft.com/office/drawing/2014/main" id="{62672147-E60C-4147-AC16-AE37D2F432FD}"/>
                  </a:ext>
                </a:extLst>
              </p:cNvPr>
              <p:cNvSpPr/>
              <p:nvPr/>
            </p:nvSpPr>
            <p:spPr bwMode="auto">
              <a:xfrm>
                <a:off x="5249863" y="4938713"/>
                <a:ext cx="88900" cy="39688"/>
              </a:xfrm>
              <a:custGeom>
                <a:avLst/>
                <a:gdLst>
                  <a:gd name="T0" fmla="*/ 21 w 27"/>
                  <a:gd name="T1" fmla="*/ 12 h 12"/>
                  <a:gd name="T2" fmla="*/ 6 w 27"/>
                  <a:gd name="T3" fmla="*/ 12 h 12"/>
                  <a:gd name="T4" fmla="*/ 0 w 27"/>
                  <a:gd name="T5" fmla="*/ 6 h 12"/>
                  <a:gd name="T6" fmla="*/ 0 w 27"/>
                  <a:gd name="T7" fmla="*/ 5 h 12"/>
                  <a:gd name="T8" fmla="*/ 6 w 27"/>
                  <a:gd name="T9" fmla="*/ 0 h 12"/>
                  <a:gd name="T10" fmla="*/ 21 w 27"/>
                  <a:gd name="T11" fmla="*/ 0 h 12"/>
                  <a:gd name="T12" fmla="*/ 27 w 27"/>
                  <a:gd name="T13" fmla="*/ 5 h 12"/>
                  <a:gd name="T14" fmla="*/ 27 w 27"/>
                  <a:gd name="T15" fmla="*/ 6 h 12"/>
                  <a:gd name="T16" fmla="*/ 21 w 27"/>
                  <a:gd name="T17" fmla="*/ 12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7" h="12">
                    <a:moveTo>
                      <a:pt x="21" y="12"/>
                    </a:moveTo>
                    <a:cubicBezTo>
                      <a:pt x="6" y="12"/>
                      <a:pt x="6" y="12"/>
                      <a:pt x="6" y="12"/>
                    </a:cubicBezTo>
                    <a:cubicBezTo>
                      <a:pt x="3" y="12"/>
                      <a:pt x="0" y="9"/>
                      <a:pt x="0" y="6"/>
                    </a:cubicBezTo>
                    <a:cubicBezTo>
                      <a:pt x="0" y="5"/>
                      <a:pt x="0" y="5"/>
                      <a:pt x="0" y="5"/>
                    </a:cubicBezTo>
                    <a:cubicBezTo>
                      <a:pt x="0" y="2"/>
                      <a:pt x="3" y="0"/>
                      <a:pt x="6" y="0"/>
                    </a:cubicBezTo>
                    <a:cubicBezTo>
                      <a:pt x="21" y="0"/>
                      <a:pt x="21" y="0"/>
                      <a:pt x="21" y="0"/>
                    </a:cubicBezTo>
                    <a:cubicBezTo>
                      <a:pt x="24" y="0"/>
                      <a:pt x="27" y="2"/>
                      <a:pt x="27" y="5"/>
                    </a:cubicBezTo>
                    <a:cubicBezTo>
                      <a:pt x="27" y="6"/>
                      <a:pt x="27" y="6"/>
                      <a:pt x="27" y="6"/>
                    </a:cubicBezTo>
                    <a:cubicBezTo>
                      <a:pt x="27" y="9"/>
                      <a:pt x="24" y="12"/>
                      <a:pt x="21" y="12"/>
                    </a:cubicBezTo>
                    <a:close/>
                  </a:path>
                </a:pathLst>
              </a:custGeom>
              <a:solidFill>
                <a:srgbClr val="FFB34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610" name="îŝḷîḋe">
                <a:extLst>
                  <a:ext uri="{FF2B5EF4-FFF2-40B4-BE49-F238E27FC236}">
                    <a16:creationId xmlns:a16="http://schemas.microsoft.com/office/drawing/2014/main" id="{CEE891E9-B9CE-47C7-BA4B-7F3897FDA61E}"/>
                  </a:ext>
                </a:extLst>
              </p:cNvPr>
              <p:cNvSpPr/>
              <p:nvPr/>
            </p:nvSpPr>
            <p:spPr bwMode="auto">
              <a:xfrm>
                <a:off x="4537076" y="5005388"/>
                <a:ext cx="85725" cy="39688"/>
              </a:xfrm>
              <a:custGeom>
                <a:avLst/>
                <a:gdLst>
                  <a:gd name="T0" fmla="*/ 21 w 26"/>
                  <a:gd name="T1" fmla="*/ 11 h 12"/>
                  <a:gd name="T2" fmla="*/ 5 w 26"/>
                  <a:gd name="T3" fmla="*/ 11 h 12"/>
                  <a:gd name="T4" fmla="*/ 0 w 26"/>
                  <a:gd name="T5" fmla="*/ 6 h 12"/>
                  <a:gd name="T6" fmla="*/ 0 w 26"/>
                  <a:gd name="T7" fmla="*/ 5 h 12"/>
                  <a:gd name="T8" fmla="*/ 5 w 26"/>
                  <a:gd name="T9" fmla="*/ 0 h 12"/>
                  <a:gd name="T10" fmla="*/ 21 w 26"/>
                  <a:gd name="T11" fmla="*/ 0 h 12"/>
                  <a:gd name="T12" fmla="*/ 26 w 26"/>
                  <a:gd name="T13" fmla="*/ 5 h 12"/>
                  <a:gd name="T14" fmla="*/ 26 w 26"/>
                  <a:gd name="T15" fmla="*/ 6 h 12"/>
                  <a:gd name="T16" fmla="*/ 21 w 26"/>
                  <a:gd name="T17" fmla="*/ 11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6" h="12">
                    <a:moveTo>
                      <a:pt x="21" y="11"/>
                    </a:moveTo>
                    <a:cubicBezTo>
                      <a:pt x="5" y="11"/>
                      <a:pt x="5" y="11"/>
                      <a:pt x="5" y="11"/>
                    </a:cubicBezTo>
                    <a:cubicBezTo>
                      <a:pt x="2" y="11"/>
                      <a:pt x="0" y="9"/>
                      <a:pt x="0" y="6"/>
                    </a:cubicBezTo>
                    <a:cubicBezTo>
                      <a:pt x="0" y="5"/>
                      <a:pt x="0" y="5"/>
                      <a:pt x="0" y="5"/>
                    </a:cubicBezTo>
                    <a:cubicBezTo>
                      <a:pt x="0" y="2"/>
                      <a:pt x="2" y="0"/>
                      <a:pt x="5" y="0"/>
                    </a:cubicBezTo>
                    <a:cubicBezTo>
                      <a:pt x="21" y="0"/>
                      <a:pt x="21" y="0"/>
                      <a:pt x="21" y="0"/>
                    </a:cubicBezTo>
                    <a:cubicBezTo>
                      <a:pt x="24" y="0"/>
                      <a:pt x="26" y="2"/>
                      <a:pt x="26" y="5"/>
                    </a:cubicBezTo>
                    <a:cubicBezTo>
                      <a:pt x="26" y="6"/>
                      <a:pt x="26" y="6"/>
                      <a:pt x="26" y="6"/>
                    </a:cubicBezTo>
                    <a:cubicBezTo>
                      <a:pt x="26" y="9"/>
                      <a:pt x="24" y="12"/>
                      <a:pt x="21" y="11"/>
                    </a:cubicBezTo>
                    <a:close/>
                  </a:path>
                </a:pathLst>
              </a:custGeom>
              <a:solidFill>
                <a:srgbClr val="FFB34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611" name="iṧ1íḍè">
                <a:extLst>
                  <a:ext uri="{FF2B5EF4-FFF2-40B4-BE49-F238E27FC236}">
                    <a16:creationId xmlns:a16="http://schemas.microsoft.com/office/drawing/2014/main" id="{F9B4084E-4FF4-4338-84B7-2535D192A271}"/>
                  </a:ext>
                </a:extLst>
              </p:cNvPr>
              <p:cNvSpPr/>
              <p:nvPr/>
            </p:nvSpPr>
            <p:spPr bwMode="auto">
              <a:xfrm>
                <a:off x="5226051" y="5008563"/>
                <a:ext cx="88900" cy="39688"/>
              </a:xfrm>
              <a:custGeom>
                <a:avLst/>
                <a:gdLst>
                  <a:gd name="T0" fmla="*/ 21 w 27"/>
                  <a:gd name="T1" fmla="*/ 12 h 12"/>
                  <a:gd name="T2" fmla="*/ 6 w 27"/>
                  <a:gd name="T3" fmla="*/ 11 h 12"/>
                  <a:gd name="T4" fmla="*/ 0 w 27"/>
                  <a:gd name="T5" fmla="*/ 6 h 12"/>
                  <a:gd name="T6" fmla="*/ 0 w 27"/>
                  <a:gd name="T7" fmla="*/ 5 h 12"/>
                  <a:gd name="T8" fmla="*/ 6 w 27"/>
                  <a:gd name="T9" fmla="*/ 0 h 12"/>
                  <a:gd name="T10" fmla="*/ 21 w 27"/>
                  <a:gd name="T11" fmla="*/ 0 h 12"/>
                  <a:gd name="T12" fmla="*/ 27 w 27"/>
                  <a:gd name="T13" fmla="*/ 5 h 12"/>
                  <a:gd name="T14" fmla="*/ 27 w 27"/>
                  <a:gd name="T15" fmla="*/ 6 h 12"/>
                  <a:gd name="T16" fmla="*/ 21 w 27"/>
                  <a:gd name="T17" fmla="*/ 12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7" h="12">
                    <a:moveTo>
                      <a:pt x="21" y="12"/>
                    </a:moveTo>
                    <a:cubicBezTo>
                      <a:pt x="6" y="11"/>
                      <a:pt x="6" y="11"/>
                      <a:pt x="6" y="11"/>
                    </a:cubicBezTo>
                    <a:cubicBezTo>
                      <a:pt x="3" y="11"/>
                      <a:pt x="0" y="9"/>
                      <a:pt x="0" y="6"/>
                    </a:cubicBezTo>
                    <a:cubicBezTo>
                      <a:pt x="0" y="5"/>
                      <a:pt x="0" y="5"/>
                      <a:pt x="0" y="5"/>
                    </a:cubicBezTo>
                    <a:cubicBezTo>
                      <a:pt x="0" y="2"/>
                      <a:pt x="3" y="0"/>
                      <a:pt x="6" y="0"/>
                    </a:cubicBezTo>
                    <a:cubicBezTo>
                      <a:pt x="21" y="0"/>
                      <a:pt x="21" y="0"/>
                      <a:pt x="21" y="0"/>
                    </a:cubicBezTo>
                    <a:cubicBezTo>
                      <a:pt x="24" y="0"/>
                      <a:pt x="27" y="2"/>
                      <a:pt x="27" y="5"/>
                    </a:cubicBezTo>
                    <a:cubicBezTo>
                      <a:pt x="27" y="6"/>
                      <a:pt x="27" y="6"/>
                      <a:pt x="27" y="6"/>
                    </a:cubicBezTo>
                    <a:cubicBezTo>
                      <a:pt x="27" y="9"/>
                      <a:pt x="24" y="12"/>
                      <a:pt x="21" y="12"/>
                    </a:cubicBezTo>
                    <a:close/>
                  </a:path>
                </a:pathLst>
              </a:custGeom>
              <a:solidFill>
                <a:srgbClr val="FFB34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612" name="ï$ļîḋe">
                <a:extLst>
                  <a:ext uri="{FF2B5EF4-FFF2-40B4-BE49-F238E27FC236}">
                    <a16:creationId xmlns:a16="http://schemas.microsoft.com/office/drawing/2014/main" id="{402A4569-BEDA-40A7-B18A-E32FC1084904}"/>
                  </a:ext>
                </a:extLst>
              </p:cNvPr>
              <p:cNvSpPr/>
              <p:nvPr/>
            </p:nvSpPr>
            <p:spPr bwMode="auto">
              <a:xfrm>
                <a:off x="4441826" y="4791075"/>
                <a:ext cx="407988" cy="128588"/>
              </a:xfrm>
              <a:custGeom>
                <a:avLst/>
                <a:gdLst>
                  <a:gd name="T0" fmla="*/ 124 w 124"/>
                  <a:gd name="T1" fmla="*/ 0 h 39"/>
                  <a:gd name="T2" fmla="*/ 12 w 124"/>
                  <a:gd name="T3" fmla="*/ 0 h 39"/>
                  <a:gd name="T4" fmla="*/ 0 w 124"/>
                  <a:gd name="T5" fmla="*/ 12 h 39"/>
                  <a:gd name="T6" fmla="*/ 0 w 124"/>
                  <a:gd name="T7" fmla="*/ 27 h 39"/>
                  <a:gd name="T8" fmla="*/ 12 w 124"/>
                  <a:gd name="T9" fmla="*/ 39 h 39"/>
                  <a:gd name="T10" fmla="*/ 124 w 124"/>
                  <a:gd name="T11" fmla="*/ 39 h 39"/>
                  <a:gd name="T12" fmla="*/ 124 w 124"/>
                  <a:gd name="T13" fmla="*/ 0 h 39"/>
                </a:gdLst>
                <a:ahLst/>
                <a:cxnLst>
                  <a:cxn ang="0">
                    <a:pos x="T0" y="T1"/>
                  </a:cxn>
                  <a:cxn ang="0">
                    <a:pos x="T2" y="T3"/>
                  </a:cxn>
                  <a:cxn ang="0">
                    <a:pos x="T4" y="T5"/>
                  </a:cxn>
                  <a:cxn ang="0">
                    <a:pos x="T6" y="T7"/>
                  </a:cxn>
                  <a:cxn ang="0">
                    <a:pos x="T8" y="T9"/>
                  </a:cxn>
                  <a:cxn ang="0">
                    <a:pos x="T10" y="T11"/>
                  </a:cxn>
                  <a:cxn ang="0">
                    <a:pos x="T12" y="T13"/>
                  </a:cxn>
                </a:cxnLst>
                <a:rect l="0" t="0" r="r" b="b"/>
                <a:pathLst>
                  <a:path w="124" h="39">
                    <a:moveTo>
                      <a:pt x="124" y="0"/>
                    </a:moveTo>
                    <a:cubicBezTo>
                      <a:pt x="12" y="0"/>
                      <a:pt x="12" y="0"/>
                      <a:pt x="12" y="0"/>
                    </a:cubicBezTo>
                    <a:cubicBezTo>
                      <a:pt x="5" y="0"/>
                      <a:pt x="0" y="5"/>
                      <a:pt x="0" y="12"/>
                    </a:cubicBezTo>
                    <a:cubicBezTo>
                      <a:pt x="0" y="27"/>
                      <a:pt x="0" y="27"/>
                      <a:pt x="0" y="27"/>
                    </a:cubicBezTo>
                    <a:cubicBezTo>
                      <a:pt x="0" y="34"/>
                      <a:pt x="5" y="39"/>
                      <a:pt x="12" y="39"/>
                    </a:cubicBezTo>
                    <a:cubicBezTo>
                      <a:pt x="124" y="39"/>
                      <a:pt x="124" y="39"/>
                      <a:pt x="124" y="39"/>
                    </a:cubicBezTo>
                    <a:lnTo>
                      <a:pt x="124" y="0"/>
                    </a:lnTo>
                    <a:close/>
                  </a:path>
                </a:pathLst>
              </a:custGeom>
              <a:solidFill>
                <a:srgbClr val="0F1517"/>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613" name="îSļiḍé">
                <a:extLst>
                  <a:ext uri="{FF2B5EF4-FFF2-40B4-BE49-F238E27FC236}">
                    <a16:creationId xmlns:a16="http://schemas.microsoft.com/office/drawing/2014/main" id="{05915ADA-D8D6-43C1-8B65-9CCCBB286CEF}"/>
                  </a:ext>
                </a:extLst>
              </p:cNvPr>
              <p:cNvSpPr/>
              <p:nvPr/>
            </p:nvSpPr>
            <p:spPr bwMode="auto">
              <a:xfrm>
                <a:off x="4999038" y="4791075"/>
                <a:ext cx="412750" cy="128588"/>
              </a:xfrm>
              <a:custGeom>
                <a:avLst/>
                <a:gdLst>
                  <a:gd name="T0" fmla="*/ 113 w 125"/>
                  <a:gd name="T1" fmla="*/ 0 h 39"/>
                  <a:gd name="T2" fmla="*/ 0 w 125"/>
                  <a:gd name="T3" fmla="*/ 0 h 39"/>
                  <a:gd name="T4" fmla="*/ 0 w 125"/>
                  <a:gd name="T5" fmla="*/ 39 h 39"/>
                  <a:gd name="T6" fmla="*/ 113 w 125"/>
                  <a:gd name="T7" fmla="*/ 39 h 39"/>
                  <a:gd name="T8" fmla="*/ 125 w 125"/>
                  <a:gd name="T9" fmla="*/ 27 h 39"/>
                  <a:gd name="T10" fmla="*/ 125 w 125"/>
                  <a:gd name="T11" fmla="*/ 12 h 39"/>
                  <a:gd name="T12" fmla="*/ 113 w 125"/>
                  <a:gd name="T13" fmla="*/ 0 h 39"/>
                </a:gdLst>
                <a:ahLst/>
                <a:cxnLst>
                  <a:cxn ang="0">
                    <a:pos x="T0" y="T1"/>
                  </a:cxn>
                  <a:cxn ang="0">
                    <a:pos x="T2" y="T3"/>
                  </a:cxn>
                  <a:cxn ang="0">
                    <a:pos x="T4" y="T5"/>
                  </a:cxn>
                  <a:cxn ang="0">
                    <a:pos x="T6" y="T7"/>
                  </a:cxn>
                  <a:cxn ang="0">
                    <a:pos x="T8" y="T9"/>
                  </a:cxn>
                  <a:cxn ang="0">
                    <a:pos x="T10" y="T11"/>
                  </a:cxn>
                  <a:cxn ang="0">
                    <a:pos x="T12" y="T13"/>
                  </a:cxn>
                </a:cxnLst>
                <a:rect l="0" t="0" r="r" b="b"/>
                <a:pathLst>
                  <a:path w="125" h="39">
                    <a:moveTo>
                      <a:pt x="113" y="0"/>
                    </a:moveTo>
                    <a:cubicBezTo>
                      <a:pt x="0" y="0"/>
                      <a:pt x="0" y="0"/>
                      <a:pt x="0" y="0"/>
                    </a:cubicBezTo>
                    <a:cubicBezTo>
                      <a:pt x="0" y="39"/>
                      <a:pt x="0" y="39"/>
                      <a:pt x="0" y="39"/>
                    </a:cubicBezTo>
                    <a:cubicBezTo>
                      <a:pt x="113" y="39"/>
                      <a:pt x="113" y="39"/>
                      <a:pt x="113" y="39"/>
                    </a:cubicBezTo>
                    <a:cubicBezTo>
                      <a:pt x="120" y="39"/>
                      <a:pt x="125" y="34"/>
                      <a:pt x="125" y="27"/>
                    </a:cubicBezTo>
                    <a:cubicBezTo>
                      <a:pt x="125" y="12"/>
                      <a:pt x="125" y="12"/>
                      <a:pt x="125" y="12"/>
                    </a:cubicBezTo>
                    <a:cubicBezTo>
                      <a:pt x="125" y="5"/>
                      <a:pt x="120" y="0"/>
                      <a:pt x="113" y="0"/>
                    </a:cubicBezTo>
                    <a:close/>
                  </a:path>
                </a:pathLst>
              </a:custGeom>
              <a:solidFill>
                <a:srgbClr val="0F1517"/>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614" name="išḷïḓè">
                <a:extLst>
                  <a:ext uri="{FF2B5EF4-FFF2-40B4-BE49-F238E27FC236}">
                    <a16:creationId xmlns:a16="http://schemas.microsoft.com/office/drawing/2014/main" id="{F62AE706-E29E-471A-AA03-38898D30B5AA}"/>
                  </a:ext>
                </a:extLst>
              </p:cNvPr>
              <p:cNvSpPr/>
              <p:nvPr/>
            </p:nvSpPr>
            <p:spPr bwMode="auto">
              <a:xfrm>
                <a:off x="4859338" y="4791075"/>
                <a:ext cx="130175" cy="134938"/>
              </a:xfrm>
              <a:custGeom>
                <a:avLst/>
                <a:gdLst>
                  <a:gd name="T0" fmla="*/ 32 w 39"/>
                  <a:gd name="T1" fmla="*/ 0 h 41"/>
                  <a:gd name="T2" fmla="*/ 7 w 39"/>
                  <a:gd name="T3" fmla="*/ 0 h 41"/>
                  <a:gd name="T4" fmla="*/ 0 w 39"/>
                  <a:gd name="T5" fmla="*/ 7 h 41"/>
                  <a:gd name="T6" fmla="*/ 0 w 39"/>
                  <a:gd name="T7" fmla="*/ 34 h 41"/>
                  <a:gd name="T8" fmla="*/ 7 w 39"/>
                  <a:gd name="T9" fmla="*/ 41 h 41"/>
                  <a:gd name="T10" fmla="*/ 32 w 39"/>
                  <a:gd name="T11" fmla="*/ 41 h 41"/>
                  <a:gd name="T12" fmla="*/ 39 w 39"/>
                  <a:gd name="T13" fmla="*/ 34 h 41"/>
                  <a:gd name="T14" fmla="*/ 39 w 39"/>
                  <a:gd name="T15" fmla="*/ 7 h 41"/>
                  <a:gd name="T16" fmla="*/ 32 w 39"/>
                  <a:gd name="T17" fmla="*/ 0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 h="41">
                    <a:moveTo>
                      <a:pt x="32" y="0"/>
                    </a:moveTo>
                    <a:cubicBezTo>
                      <a:pt x="7" y="0"/>
                      <a:pt x="7" y="0"/>
                      <a:pt x="7" y="0"/>
                    </a:cubicBezTo>
                    <a:cubicBezTo>
                      <a:pt x="3" y="0"/>
                      <a:pt x="0" y="3"/>
                      <a:pt x="0" y="7"/>
                    </a:cubicBezTo>
                    <a:cubicBezTo>
                      <a:pt x="0" y="34"/>
                      <a:pt x="0" y="34"/>
                      <a:pt x="0" y="34"/>
                    </a:cubicBezTo>
                    <a:cubicBezTo>
                      <a:pt x="0" y="38"/>
                      <a:pt x="3" y="41"/>
                      <a:pt x="7" y="41"/>
                    </a:cubicBezTo>
                    <a:cubicBezTo>
                      <a:pt x="32" y="41"/>
                      <a:pt x="32" y="41"/>
                      <a:pt x="32" y="41"/>
                    </a:cubicBezTo>
                    <a:cubicBezTo>
                      <a:pt x="36" y="41"/>
                      <a:pt x="39" y="38"/>
                      <a:pt x="39" y="34"/>
                    </a:cubicBezTo>
                    <a:cubicBezTo>
                      <a:pt x="39" y="7"/>
                      <a:pt x="39" y="7"/>
                      <a:pt x="39" y="7"/>
                    </a:cubicBezTo>
                    <a:cubicBezTo>
                      <a:pt x="39" y="3"/>
                      <a:pt x="36" y="0"/>
                      <a:pt x="32" y="0"/>
                    </a:cubicBezTo>
                    <a:close/>
                  </a:path>
                </a:pathLst>
              </a:custGeom>
              <a:solidFill>
                <a:srgbClr val="0F1517"/>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615" name="ïsļîḍè">
                <a:extLst>
                  <a:ext uri="{FF2B5EF4-FFF2-40B4-BE49-F238E27FC236}">
                    <a16:creationId xmlns:a16="http://schemas.microsoft.com/office/drawing/2014/main" id="{10A0F34B-5967-4BF1-AB63-A64CCF22435D}"/>
                  </a:ext>
                </a:extLst>
              </p:cNvPr>
              <p:cNvSpPr/>
              <p:nvPr/>
            </p:nvSpPr>
            <p:spPr bwMode="auto">
              <a:xfrm>
                <a:off x="4464051" y="4800600"/>
                <a:ext cx="109538" cy="109538"/>
              </a:xfrm>
              <a:prstGeom prst="ellipse">
                <a:avLst/>
              </a:prstGeom>
              <a:solidFill>
                <a:srgbClr val="FFE1B8"/>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616" name="ïṡḷîďê">
                <a:extLst>
                  <a:ext uri="{FF2B5EF4-FFF2-40B4-BE49-F238E27FC236}">
                    <a16:creationId xmlns:a16="http://schemas.microsoft.com/office/drawing/2014/main" id="{E6E63FD7-4C67-4FD9-8421-9DF321B25817}"/>
                  </a:ext>
                </a:extLst>
              </p:cNvPr>
              <p:cNvSpPr/>
              <p:nvPr/>
            </p:nvSpPr>
            <p:spPr bwMode="auto">
              <a:xfrm>
                <a:off x="4595813" y="4810125"/>
                <a:ext cx="85725" cy="88900"/>
              </a:xfrm>
              <a:prstGeom prst="ellipse">
                <a:avLst/>
              </a:prstGeom>
              <a:solidFill>
                <a:srgbClr val="FFE1B8"/>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617" name="íṡḻíḓe">
                <a:extLst>
                  <a:ext uri="{FF2B5EF4-FFF2-40B4-BE49-F238E27FC236}">
                    <a16:creationId xmlns:a16="http://schemas.microsoft.com/office/drawing/2014/main" id="{9F72C061-7C26-4129-BA93-86477DA55A08}"/>
                  </a:ext>
                </a:extLst>
              </p:cNvPr>
              <p:cNvSpPr/>
              <p:nvPr/>
            </p:nvSpPr>
            <p:spPr bwMode="auto">
              <a:xfrm>
                <a:off x="5275263" y="4800600"/>
                <a:ext cx="112713" cy="109538"/>
              </a:xfrm>
              <a:prstGeom prst="ellipse">
                <a:avLst/>
              </a:prstGeom>
              <a:solidFill>
                <a:srgbClr val="FFE1B8"/>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618" name="ïşḷîďè">
                <a:extLst>
                  <a:ext uri="{FF2B5EF4-FFF2-40B4-BE49-F238E27FC236}">
                    <a16:creationId xmlns:a16="http://schemas.microsoft.com/office/drawing/2014/main" id="{FBDD2972-3186-47A4-8DFF-402BDB1A64F3}"/>
                  </a:ext>
                </a:extLst>
              </p:cNvPr>
              <p:cNvSpPr/>
              <p:nvPr/>
            </p:nvSpPr>
            <p:spPr bwMode="auto">
              <a:xfrm>
                <a:off x="5167313" y="4810125"/>
                <a:ext cx="88900" cy="88900"/>
              </a:xfrm>
              <a:prstGeom prst="ellipse">
                <a:avLst/>
              </a:prstGeom>
              <a:solidFill>
                <a:srgbClr val="FFE1B8"/>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619" name="îṡliḍè">
                <a:extLst>
                  <a:ext uri="{FF2B5EF4-FFF2-40B4-BE49-F238E27FC236}">
                    <a16:creationId xmlns:a16="http://schemas.microsoft.com/office/drawing/2014/main" id="{C5132AA3-A076-4972-BBFB-49E0BD83424F}"/>
                  </a:ext>
                </a:extLst>
              </p:cNvPr>
              <p:cNvSpPr/>
              <p:nvPr/>
            </p:nvSpPr>
            <p:spPr bwMode="auto">
              <a:xfrm>
                <a:off x="4481513" y="4984750"/>
                <a:ext cx="890588" cy="14288"/>
              </a:xfrm>
              <a:custGeom>
                <a:avLst/>
                <a:gdLst>
                  <a:gd name="T0" fmla="*/ 269 w 270"/>
                  <a:gd name="T1" fmla="*/ 4 h 4"/>
                  <a:gd name="T2" fmla="*/ 269 w 270"/>
                  <a:gd name="T3" fmla="*/ 4 h 4"/>
                  <a:gd name="T4" fmla="*/ 2 w 270"/>
                  <a:gd name="T5" fmla="*/ 3 h 4"/>
                  <a:gd name="T6" fmla="*/ 0 w 270"/>
                  <a:gd name="T7" fmla="*/ 1 h 4"/>
                  <a:gd name="T8" fmla="*/ 2 w 270"/>
                  <a:gd name="T9" fmla="*/ 0 h 4"/>
                  <a:gd name="T10" fmla="*/ 2 w 270"/>
                  <a:gd name="T11" fmla="*/ 0 h 4"/>
                  <a:gd name="T12" fmla="*/ 269 w 270"/>
                  <a:gd name="T13" fmla="*/ 1 h 4"/>
                  <a:gd name="T14" fmla="*/ 270 w 270"/>
                  <a:gd name="T15" fmla="*/ 2 h 4"/>
                  <a:gd name="T16" fmla="*/ 269 w 270"/>
                  <a:gd name="T17"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70" h="4">
                    <a:moveTo>
                      <a:pt x="269" y="4"/>
                    </a:moveTo>
                    <a:cubicBezTo>
                      <a:pt x="269" y="4"/>
                      <a:pt x="269" y="4"/>
                      <a:pt x="269" y="4"/>
                    </a:cubicBezTo>
                    <a:cubicBezTo>
                      <a:pt x="2" y="3"/>
                      <a:pt x="2" y="3"/>
                      <a:pt x="2" y="3"/>
                    </a:cubicBezTo>
                    <a:cubicBezTo>
                      <a:pt x="1" y="3"/>
                      <a:pt x="0" y="2"/>
                      <a:pt x="0" y="1"/>
                    </a:cubicBezTo>
                    <a:cubicBezTo>
                      <a:pt x="0" y="0"/>
                      <a:pt x="1" y="0"/>
                      <a:pt x="2" y="0"/>
                    </a:cubicBezTo>
                    <a:cubicBezTo>
                      <a:pt x="2" y="0"/>
                      <a:pt x="2" y="0"/>
                      <a:pt x="2" y="0"/>
                    </a:cubicBezTo>
                    <a:cubicBezTo>
                      <a:pt x="269" y="1"/>
                      <a:pt x="269" y="1"/>
                      <a:pt x="269" y="1"/>
                    </a:cubicBezTo>
                    <a:cubicBezTo>
                      <a:pt x="270" y="1"/>
                      <a:pt x="270" y="2"/>
                      <a:pt x="270" y="2"/>
                    </a:cubicBezTo>
                    <a:cubicBezTo>
                      <a:pt x="270" y="3"/>
                      <a:pt x="269" y="4"/>
                      <a:pt x="269" y="4"/>
                    </a:cubicBezTo>
                    <a:close/>
                  </a:path>
                </a:pathLst>
              </a:custGeom>
              <a:solidFill>
                <a:srgbClr val="0F1517"/>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620" name="ís1îḍè">
                <a:extLst>
                  <a:ext uri="{FF2B5EF4-FFF2-40B4-BE49-F238E27FC236}">
                    <a16:creationId xmlns:a16="http://schemas.microsoft.com/office/drawing/2014/main" id="{BAA54975-3849-4EC0-9476-07CE2469EE60}"/>
                  </a:ext>
                </a:extLst>
              </p:cNvPr>
              <p:cNvSpPr/>
              <p:nvPr/>
            </p:nvSpPr>
            <p:spPr bwMode="auto">
              <a:xfrm>
                <a:off x="4448176" y="4595813"/>
                <a:ext cx="952500" cy="195263"/>
              </a:xfrm>
              <a:custGeom>
                <a:avLst/>
                <a:gdLst>
                  <a:gd name="T0" fmla="*/ 276 w 289"/>
                  <a:gd name="T1" fmla="*/ 0 h 59"/>
                  <a:gd name="T2" fmla="*/ 145 w 289"/>
                  <a:gd name="T3" fmla="*/ 10 h 59"/>
                  <a:gd name="T4" fmla="*/ 13 w 289"/>
                  <a:gd name="T5" fmla="*/ 0 h 59"/>
                  <a:gd name="T6" fmla="*/ 2 w 289"/>
                  <a:gd name="T7" fmla="*/ 32 h 59"/>
                  <a:gd name="T8" fmla="*/ 11 w 289"/>
                  <a:gd name="T9" fmla="*/ 59 h 59"/>
                  <a:gd name="T10" fmla="*/ 145 w 289"/>
                  <a:gd name="T11" fmla="*/ 59 h 59"/>
                  <a:gd name="T12" fmla="*/ 278 w 289"/>
                  <a:gd name="T13" fmla="*/ 59 h 59"/>
                  <a:gd name="T14" fmla="*/ 287 w 289"/>
                  <a:gd name="T15" fmla="*/ 32 h 59"/>
                  <a:gd name="T16" fmla="*/ 276 w 289"/>
                  <a:gd name="T17" fmla="*/ 0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9" h="59">
                    <a:moveTo>
                      <a:pt x="276" y="0"/>
                    </a:moveTo>
                    <a:cubicBezTo>
                      <a:pt x="145" y="10"/>
                      <a:pt x="145" y="10"/>
                      <a:pt x="145" y="10"/>
                    </a:cubicBezTo>
                    <a:cubicBezTo>
                      <a:pt x="13" y="0"/>
                      <a:pt x="13" y="0"/>
                      <a:pt x="13" y="0"/>
                    </a:cubicBezTo>
                    <a:cubicBezTo>
                      <a:pt x="13" y="0"/>
                      <a:pt x="0" y="22"/>
                      <a:pt x="2" y="32"/>
                    </a:cubicBezTo>
                    <a:cubicBezTo>
                      <a:pt x="4" y="42"/>
                      <a:pt x="11" y="59"/>
                      <a:pt x="11" y="59"/>
                    </a:cubicBezTo>
                    <a:cubicBezTo>
                      <a:pt x="145" y="59"/>
                      <a:pt x="145" y="59"/>
                      <a:pt x="145" y="59"/>
                    </a:cubicBezTo>
                    <a:cubicBezTo>
                      <a:pt x="278" y="59"/>
                      <a:pt x="278" y="59"/>
                      <a:pt x="278" y="59"/>
                    </a:cubicBezTo>
                    <a:cubicBezTo>
                      <a:pt x="278" y="59"/>
                      <a:pt x="285" y="42"/>
                      <a:pt x="287" y="32"/>
                    </a:cubicBezTo>
                    <a:cubicBezTo>
                      <a:pt x="289" y="22"/>
                      <a:pt x="276" y="0"/>
                      <a:pt x="276" y="0"/>
                    </a:cubicBezTo>
                  </a:path>
                </a:pathLst>
              </a:custGeom>
              <a:solidFill>
                <a:srgbClr val="2B7AA1"/>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621" name="ï$ḷiḓê">
                <a:extLst>
                  <a:ext uri="{FF2B5EF4-FFF2-40B4-BE49-F238E27FC236}">
                    <a16:creationId xmlns:a16="http://schemas.microsoft.com/office/drawing/2014/main" id="{38E911CB-1702-41C7-AC04-B89D8A1803FA}"/>
                  </a:ext>
                </a:extLst>
              </p:cNvPr>
              <p:cNvSpPr/>
              <p:nvPr/>
            </p:nvSpPr>
            <p:spPr bwMode="auto">
              <a:xfrm>
                <a:off x="4481513" y="4433888"/>
                <a:ext cx="887413" cy="195263"/>
              </a:xfrm>
              <a:custGeom>
                <a:avLst/>
                <a:gdLst>
                  <a:gd name="T0" fmla="*/ 8 w 269"/>
                  <a:gd name="T1" fmla="*/ 59 h 59"/>
                  <a:gd name="T2" fmla="*/ 2 w 269"/>
                  <a:gd name="T3" fmla="*/ 53 h 59"/>
                  <a:gd name="T4" fmla="*/ 20 w 269"/>
                  <a:gd name="T5" fmla="*/ 11 h 59"/>
                  <a:gd name="T6" fmla="*/ 44 w 269"/>
                  <a:gd name="T7" fmla="*/ 0 h 59"/>
                  <a:gd name="T8" fmla="*/ 225 w 269"/>
                  <a:gd name="T9" fmla="*/ 0 h 59"/>
                  <a:gd name="T10" fmla="*/ 249 w 269"/>
                  <a:gd name="T11" fmla="*/ 11 h 59"/>
                  <a:gd name="T12" fmla="*/ 268 w 269"/>
                  <a:gd name="T13" fmla="*/ 53 h 59"/>
                  <a:gd name="T14" fmla="*/ 261 w 269"/>
                  <a:gd name="T15" fmla="*/ 59 h 59"/>
                  <a:gd name="T16" fmla="*/ 8 w 269"/>
                  <a:gd name="T17" fmla="*/ 59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69" h="59">
                    <a:moveTo>
                      <a:pt x="8" y="59"/>
                    </a:moveTo>
                    <a:cubicBezTo>
                      <a:pt x="4" y="59"/>
                      <a:pt x="0" y="56"/>
                      <a:pt x="2" y="53"/>
                    </a:cubicBezTo>
                    <a:cubicBezTo>
                      <a:pt x="20" y="11"/>
                      <a:pt x="20" y="11"/>
                      <a:pt x="20" y="11"/>
                    </a:cubicBezTo>
                    <a:cubicBezTo>
                      <a:pt x="23" y="4"/>
                      <a:pt x="33" y="0"/>
                      <a:pt x="44" y="0"/>
                    </a:cubicBezTo>
                    <a:cubicBezTo>
                      <a:pt x="225" y="0"/>
                      <a:pt x="225" y="0"/>
                      <a:pt x="225" y="0"/>
                    </a:cubicBezTo>
                    <a:cubicBezTo>
                      <a:pt x="236" y="0"/>
                      <a:pt x="246" y="4"/>
                      <a:pt x="249" y="11"/>
                    </a:cubicBezTo>
                    <a:cubicBezTo>
                      <a:pt x="268" y="53"/>
                      <a:pt x="268" y="53"/>
                      <a:pt x="268" y="53"/>
                    </a:cubicBezTo>
                    <a:cubicBezTo>
                      <a:pt x="269" y="56"/>
                      <a:pt x="265" y="59"/>
                      <a:pt x="261" y="59"/>
                    </a:cubicBezTo>
                    <a:cubicBezTo>
                      <a:pt x="8" y="59"/>
                      <a:pt x="8" y="59"/>
                      <a:pt x="8" y="59"/>
                    </a:cubicBezTo>
                  </a:path>
                </a:pathLst>
              </a:custGeom>
              <a:solidFill>
                <a:srgbClr val="67C5EB"/>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622" name="íš1îďê">
                <a:extLst>
                  <a:ext uri="{FF2B5EF4-FFF2-40B4-BE49-F238E27FC236}">
                    <a16:creationId xmlns:a16="http://schemas.microsoft.com/office/drawing/2014/main" id="{3B9987B1-9861-460E-AF13-8B53936F2C9D}"/>
                  </a:ext>
                </a:extLst>
              </p:cNvPr>
              <p:cNvSpPr/>
              <p:nvPr/>
            </p:nvSpPr>
            <p:spPr bwMode="auto">
              <a:xfrm>
                <a:off x="4975226" y="4433888"/>
                <a:ext cx="257175" cy="195263"/>
              </a:xfrm>
              <a:custGeom>
                <a:avLst/>
                <a:gdLst>
                  <a:gd name="T0" fmla="*/ 146 w 162"/>
                  <a:gd name="T1" fmla="*/ 0 h 123"/>
                  <a:gd name="T2" fmla="*/ 17 w 162"/>
                  <a:gd name="T3" fmla="*/ 0 h 123"/>
                  <a:gd name="T4" fmla="*/ 0 w 162"/>
                  <a:gd name="T5" fmla="*/ 123 h 123"/>
                  <a:gd name="T6" fmla="*/ 162 w 162"/>
                  <a:gd name="T7" fmla="*/ 123 h 123"/>
                  <a:gd name="T8" fmla="*/ 146 w 162"/>
                  <a:gd name="T9" fmla="*/ 0 h 123"/>
                </a:gdLst>
                <a:ahLst/>
                <a:cxnLst>
                  <a:cxn ang="0">
                    <a:pos x="T0" y="T1"/>
                  </a:cxn>
                  <a:cxn ang="0">
                    <a:pos x="T2" y="T3"/>
                  </a:cxn>
                  <a:cxn ang="0">
                    <a:pos x="T4" y="T5"/>
                  </a:cxn>
                  <a:cxn ang="0">
                    <a:pos x="T6" y="T7"/>
                  </a:cxn>
                  <a:cxn ang="0">
                    <a:pos x="T8" y="T9"/>
                  </a:cxn>
                </a:cxnLst>
                <a:rect l="0" t="0" r="r" b="b"/>
                <a:pathLst>
                  <a:path w="162" h="123">
                    <a:moveTo>
                      <a:pt x="146" y="0"/>
                    </a:moveTo>
                    <a:lnTo>
                      <a:pt x="17" y="0"/>
                    </a:lnTo>
                    <a:lnTo>
                      <a:pt x="0" y="123"/>
                    </a:lnTo>
                    <a:lnTo>
                      <a:pt x="162" y="123"/>
                    </a:lnTo>
                    <a:lnTo>
                      <a:pt x="146" y="0"/>
                    </a:lnTo>
                    <a:close/>
                  </a:path>
                </a:pathLst>
              </a:custGeom>
              <a:solidFill>
                <a:srgbClr val="BDE6F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623" name="ïṧlîdê">
                <a:extLst>
                  <a:ext uri="{FF2B5EF4-FFF2-40B4-BE49-F238E27FC236}">
                    <a16:creationId xmlns:a16="http://schemas.microsoft.com/office/drawing/2014/main" id="{0A3B3C36-38B6-462D-8B82-4B4A56346189}"/>
                  </a:ext>
                </a:extLst>
              </p:cNvPr>
              <p:cNvSpPr/>
              <p:nvPr/>
            </p:nvSpPr>
            <p:spPr bwMode="auto">
              <a:xfrm>
                <a:off x="4975226" y="4433888"/>
                <a:ext cx="257175" cy="195263"/>
              </a:xfrm>
              <a:custGeom>
                <a:avLst/>
                <a:gdLst>
                  <a:gd name="T0" fmla="*/ 146 w 162"/>
                  <a:gd name="T1" fmla="*/ 0 h 123"/>
                  <a:gd name="T2" fmla="*/ 17 w 162"/>
                  <a:gd name="T3" fmla="*/ 0 h 123"/>
                  <a:gd name="T4" fmla="*/ 0 w 162"/>
                  <a:gd name="T5" fmla="*/ 123 h 123"/>
                  <a:gd name="T6" fmla="*/ 162 w 162"/>
                  <a:gd name="T7" fmla="*/ 123 h 123"/>
                  <a:gd name="T8" fmla="*/ 146 w 162"/>
                  <a:gd name="T9" fmla="*/ 0 h 123"/>
                </a:gdLst>
                <a:ahLst/>
                <a:cxnLst>
                  <a:cxn ang="0">
                    <a:pos x="T0" y="T1"/>
                  </a:cxn>
                  <a:cxn ang="0">
                    <a:pos x="T2" y="T3"/>
                  </a:cxn>
                  <a:cxn ang="0">
                    <a:pos x="T4" y="T5"/>
                  </a:cxn>
                  <a:cxn ang="0">
                    <a:pos x="T6" y="T7"/>
                  </a:cxn>
                  <a:cxn ang="0">
                    <a:pos x="T8" y="T9"/>
                  </a:cxn>
                </a:cxnLst>
                <a:rect l="0" t="0" r="r" b="b"/>
                <a:pathLst>
                  <a:path w="162" h="123">
                    <a:moveTo>
                      <a:pt x="146" y="0"/>
                    </a:moveTo>
                    <a:lnTo>
                      <a:pt x="17" y="0"/>
                    </a:lnTo>
                    <a:lnTo>
                      <a:pt x="0" y="123"/>
                    </a:lnTo>
                    <a:lnTo>
                      <a:pt x="162" y="123"/>
                    </a:lnTo>
                    <a:lnTo>
                      <a:pt x="146"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624" name="îṩ1iďe">
                <a:extLst>
                  <a:ext uri="{FF2B5EF4-FFF2-40B4-BE49-F238E27FC236}">
                    <a16:creationId xmlns:a16="http://schemas.microsoft.com/office/drawing/2014/main" id="{921DA5F9-ADA4-4F6E-8465-1B2BF067425A}"/>
                  </a:ext>
                </a:extLst>
              </p:cNvPr>
              <p:cNvSpPr/>
              <p:nvPr/>
            </p:nvSpPr>
            <p:spPr bwMode="auto">
              <a:xfrm>
                <a:off x="4764088" y="4433888"/>
                <a:ext cx="174625" cy="195263"/>
              </a:xfrm>
              <a:custGeom>
                <a:avLst/>
                <a:gdLst>
                  <a:gd name="T0" fmla="*/ 110 w 110"/>
                  <a:gd name="T1" fmla="*/ 0 h 123"/>
                  <a:gd name="T2" fmla="*/ 31 w 110"/>
                  <a:gd name="T3" fmla="*/ 0 h 123"/>
                  <a:gd name="T4" fmla="*/ 0 w 110"/>
                  <a:gd name="T5" fmla="*/ 123 h 123"/>
                  <a:gd name="T6" fmla="*/ 94 w 110"/>
                  <a:gd name="T7" fmla="*/ 123 h 123"/>
                  <a:gd name="T8" fmla="*/ 110 w 110"/>
                  <a:gd name="T9" fmla="*/ 0 h 123"/>
                </a:gdLst>
                <a:ahLst/>
                <a:cxnLst>
                  <a:cxn ang="0">
                    <a:pos x="T0" y="T1"/>
                  </a:cxn>
                  <a:cxn ang="0">
                    <a:pos x="T2" y="T3"/>
                  </a:cxn>
                  <a:cxn ang="0">
                    <a:pos x="T4" y="T5"/>
                  </a:cxn>
                  <a:cxn ang="0">
                    <a:pos x="T6" y="T7"/>
                  </a:cxn>
                  <a:cxn ang="0">
                    <a:pos x="T8" y="T9"/>
                  </a:cxn>
                </a:cxnLst>
                <a:rect l="0" t="0" r="r" b="b"/>
                <a:pathLst>
                  <a:path w="110" h="123">
                    <a:moveTo>
                      <a:pt x="110" y="0"/>
                    </a:moveTo>
                    <a:lnTo>
                      <a:pt x="31" y="0"/>
                    </a:lnTo>
                    <a:lnTo>
                      <a:pt x="0" y="123"/>
                    </a:lnTo>
                    <a:lnTo>
                      <a:pt x="94" y="123"/>
                    </a:lnTo>
                    <a:lnTo>
                      <a:pt x="110" y="0"/>
                    </a:lnTo>
                    <a:close/>
                  </a:path>
                </a:pathLst>
              </a:custGeom>
              <a:solidFill>
                <a:srgbClr val="BDE6F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625" name="iŝ1íḋê">
                <a:extLst>
                  <a:ext uri="{FF2B5EF4-FFF2-40B4-BE49-F238E27FC236}">
                    <a16:creationId xmlns:a16="http://schemas.microsoft.com/office/drawing/2014/main" id="{4B962E6E-8800-4DBA-BD6B-89168BA9EB6E}"/>
                  </a:ext>
                </a:extLst>
              </p:cNvPr>
              <p:cNvSpPr/>
              <p:nvPr/>
            </p:nvSpPr>
            <p:spPr bwMode="auto">
              <a:xfrm>
                <a:off x="4764088" y="4433888"/>
                <a:ext cx="174625" cy="195263"/>
              </a:xfrm>
              <a:custGeom>
                <a:avLst/>
                <a:gdLst>
                  <a:gd name="T0" fmla="*/ 110 w 110"/>
                  <a:gd name="T1" fmla="*/ 0 h 123"/>
                  <a:gd name="T2" fmla="*/ 31 w 110"/>
                  <a:gd name="T3" fmla="*/ 0 h 123"/>
                  <a:gd name="T4" fmla="*/ 0 w 110"/>
                  <a:gd name="T5" fmla="*/ 123 h 123"/>
                  <a:gd name="T6" fmla="*/ 94 w 110"/>
                  <a:gd name="T7" fmla="*/ 123 h 123"/>
                  <a:gd name="T8" fmla="*/ 110 w 110"/>
                  <a:gd name="T9" fmla="*/ 0 h 123"/>
                </a:gdLst>
                <a:ahLst/>
                <a:cxnLst>
                  <a:cxn ang="0">
                    <a:pos x="T0" y="T1"/>
                  </a:cxn>
                  <a:cxn ang="0">
                    <a:pos x="T2" y="T3"/>
                  </a:cxn>
                  <a:cxn ang="0">
                    <a:pos x="T4" y="T5"/>
                  </a:cxn>
                  <a:cxn ang="0">
                    <a:pos x="T6" y="T7"/>
                  </a:cxn>
                  <a:cxn ang="0">
                    <a:pos x="T8" y="T9"/>
                  </a:cxn>
                </a:cxnLst>
                <a:rect l="0" t="0" r="r" b="b"/>
                <a:pathLst>
                  <a:path w="110" h="123">
                    <a:moveTo>
                      <a:pt x="110" y="0"/>
                    </a:moveTo>
                    <a:lnTo>
                      <a:pt x="31" y="0"/>
                    </a:lnTo>
                    <a:lnTo>
                      <a:pt x="0" y="123"/>
                    </a:lnTo>
                    <a:lnTo>
                      <a:pt x="94" y="123"/>
                    </a:lnTo>
                    <a:lnTo>
                      <a:pt x="11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626" name="íṩḻïḍè">
                <a:extLst>
                  <a:ext uri="{FF2B5EF4-FFF2-40B4-BE49-F238E27FC236}">
                    <a16:creationId xmlns:a16="http://schemas.microsoft.com/office/drawing/2014/main" id="{A1BA7ED1-0C7B-44C6-B2CC-484CA9BAF4BB}"/>
                  </a:ext>
                </a:extLst>
              </p:cNvPr>
              <p:cNvSpPr/>
              <p:nvPr/>
            </p:nvSpPr>
            <p:spPr bwMode="auto">
              <a:xfrm>
                <a:off x="7064376" y="4678363"/>
                <a:ext cx="596900" cy="425450"/>
              </a:xfrm>
              <a:custGeom>
                <a:avLst/>
                <a:gdLst>
                  <a:gd name="T0" fmla="*/ 376 w 376"/>
                  <a:gd name="T1" fmla="*/ 52 h 268"/>
                  <a:gd name="T2" fmla="*/ 376 w 376"/>
                  <a:gd name="T3" fmla="*/ 46 h 268"/>
                  <a:gd name="T4" fmla="*/ 372 w 376"/>
                  <a:gd name="T5" fmla="*/ 46 h 268"/>
                  <a:gd name="T6" fmla="*/ 264 w 376"/>
                  <a:gd name="T7" fmla="*/ 0 h 268"/>
                  <a:gd name="T8" fmla="*/ 158 w 376"/>
                  <a:gd name="T9" fmla="*/ 46 h 268"/>
                  <a:gd name="T10" fmla="*/ 154 w 376"/>
                  <a:gd name="T11" fmla="*/ 46 h 268"/>
                  <a:gd name="T12" fmla="*/ 154 w 376"/>
                  <a:gd name="T13" fmla="*/ 52 h 268"/>
                  <a:gd name="T14" fmla="*/ 181 w 376"/>
                  <a:gd name="T15" fmla="*/ 52 h 268"/>
                  <a:gd name="T16" fmla="*/ 181 w 376"/>
                  <a:gd name="T17" fmla="*/ 85 h 268"/>
                  <a:gd name="T18" fmla="*/ 131 w 376"/>
                  <a:gd name="T19" fmla="*/ 65 h 268"/>
                  <a:gd name="T20" fmla="*/ 60 w 376"/>
                  <a:gd name="T21" fmla="*/ 94 h 268"/>
                  <a:gd name="T22" fmla="*/ 54 w 376"/>
                  <a:gd name="T23" fmla="*/ 94 h 268"/>
                  <a:gd name="T24" fmla="*/ 54 w 376"/>
                  <a:gd name="T25" fmla="*/ 100 h 268"/>
                  <a:gd name="T26" fmla="*/ 83 w 376"/>
                  <a:gd name="T27" fmla="*/ 100 h 268"/>
                  <a:gd name="T28" fmla="*/ 83 w 376"/>
                  <a:gd name="T29" fmla="*/ 156 h 268"/>
                  <a:gd name="T30" fmla="*/ 0 w 376"/>
                  <a:gd name="T31" fmla="*/ 156 h 268"/>
                  <a:gd name="T32" fmla="*/ 0 w 376"/>
                  <a:gd name="T33" fmla="*/ 268 h 268"/>
                  <a:gd name="T34" fmla="*/ 10 w 376"/>
                  <a:gd name="T35" fmla="*/ 268 h 268"/>
                  <a:gd name="T36" fmla="*/ 35 w 376"/>
                  <a:gd name="T37" fmla="*/ 268 h 268"/>
                  <a:gd name="T38" fmla="*/ 121 w 376"/>
                  <a:gd name="T39" fmla="*/ 268 h 268"/>
                  <a:gd name="T40" fmla="*/ 166 w 376"/>
                  <a:gd name="T41" fmla="*/ 268 h 268"/>
                  <a:gd name="T42" fmla="*/ 177 w 376"/>
                  <a:gd name="T43" fmla="*/ 268 h 268"/>
                  <a:gd name="T44" fmla="*/ 216 w 376"/>
                  <a:gd name="T45" fmla="*/ 268 h 268"/>
                  <a:gd name="T46" fmla="*/ 258 w 376"/>
                  <a:gd name="T47" fmla="*/ 268 h 268"/>
                  <a:gd name="T48" fmla="*/ 258 w 376"/>
                  <a:gd name="T49" fmla="*/ 197 h 268"/>
                  <a:gd name="T50" fmla="*/ 297 w 376"/>
                  <a:gd name="T51" fmla="*/ 197 h 268"/>
                  <a:gd name="T52" fmla="*/ 297 w 376"/>
                  <a:gd name="T53" fmla="*/ 268 h 268"/>
                  <a:gd name="T54" fmla="*/ 353 w 376"/>
                  <a:gd name="T55" fmla="*/ 268 h 268"/>
                  <a:gd name="T56" fmla="*/ 353 w 376"/>
                  <a:gd name="T57" fmla="*/ 251 h 268"/>
                  <a:gd name="T58" fmla="*/ 353 w 376"/>
                  <a:gd name="T59" fmla="*/ 141 h 268"/>
                  <a:gd name="T60" fmla="*/ 353 w 376"/>
                  <a:gd name="T61" fmla="*/ 141 h 268"/>
                  <a:gd name="T62" fmla="*/ 362 w 376"/>
                  <a:gd name="T63" fmla="*/ 141 h 268"/>
                  <a:gd name="T64" fmla="*/ 362 w 376"/>
                  <a:gd name="T65" fmla="*/ 135 h 268"/>
                  <a:gd name="T66" fmla="*/ 362 w 376"/>
                  <a:gd name="T67" fmla="*/ 135 h 268"/>
                  <a:gd name="T68" fmla="*/ 362 w 376"/>
                  <a:gd name="T69" fmla="*/ 110 h 268"/>
                  <a:gd name="T70" fmla="*/ 349 w 376"/>
                  <a:gd name="T71" fmla="*/ 110 h 268"/>
                  <a:gd name="T72" fmla="*/ 349 w 376"/>
                  <a:gd name="T73" fmla="*/ 52 h 268"/>
                  <a:gd name="T74" fmla="*/ 376 w 376"/>
                  <a:gd name="T75" fmla="*/ 52 h 268"/>
                  <a:gd name="T76" fmla="*/ 227 w 376"/>
                  <a:gd name="T77" fmla="*/ 218 h 268"/>
                  <a:gd name="T78" fmla="*/ 168 w 376"/>
                  <a:gd name="T79" fmla="*/ 218 h 268"/>
                  <a:gd name="T80" fmla="*/ 168 w 376"/>
                  <a:gd name="T81" fmla="*/ 177 h 268"/>
                  <a:gd name="T82" fmla="*/ 227 w 376"/>
                  <a:gd name="T83" fmla="*/ 177 h 268"/>
                  <a:gd name="T84" fmla="*/ 227 w 376"/>
                  <a:gd name="T85" fmla="*/ 218 h 268"/>
                  <a:gd name="T86" fmla="*/ 293 w 376"/>
                  <a:gd name="T87" fmla="*/ 114 h 268"/>
                  <a:gd name="T88" fmla="*/ 235 w 376"/>
                  <a:gd name="T89" fmla="*/ 114 h 268"/>
                  <a:gd name="T90" fmla="*/ 235 w 376"/>
                  <a:gd name="T91" fmla="*/ 71 h 268"/>
                  <a:gd name="T92" fmla="*/ 293 w 376"/>
                  <a:gd name="T93" fmla="*/ 71 h 268"/>
                  <a:gd name="T94" fmla="*/ 293 w 376"/>
                  <a:gd name="T95" fmla="*/ 114 h 2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376" h="268">
                    <a:moveTo>
                      <a:pt x="376" y="52"/>
                    </a:moveTo>
                    <a:lnTo>
                      <a:pt x="376" y="46"/>
                    </a:lnTo>
                    <a:lnTo>
                      <a:pt x="372" y="46"/>
                    </a:lnTo>
                    <a:lnTo>
                      <a:pt x="264" y="0"/>
                    </a:lnTo>
                    <a:lnTo>
                      <a:pt x="158" y="46"/>
                    </a:lnTo>
                    <a:lnTo>
                      <a:pt x="154" y="46"/>
                    </a:lnTo>
                    <a:lnTo>
                      <a:pt x="154" y="52"/>
                    </a:lnTo>
                    <a:lnTo>
                      <a:pt x="181" y="52"/>
                    </a:lnTo>
                    <a:lnTo>
                      <a:pt x="181" y="85"/>
                    </a:lnTo>
                    <a:lnTo>
                      <a:pt x="131" y="65"/>
                    </a:lnTo>
                    <a:lnTo>
                      <a:pt x="60" y="94"/>
                    </a:lnTo>
                    <a:lnTo>
                      <a:pt x="54" y="94"/>
                    </a:lnTo>
                    <a:lnTo>
                      <a:pt x="54" y="100"/>
                    </a:lnTo>
                    <a:lnTo>
                      <a:pt x="83" y="100"/>
                    </a:lnTo>
                    <a:lnTo>
                      <a:pt x="83" y="156"/>
                    </a:lnTo>
                    <a:lnTo>
                      <a:pt x="0" y="156"/>
                    </a:lnTo>
                    <a:lnTo>
                      <a:pt x="0" y="268"/>
                    </a:lnTo>
                    <a:lnTo>
                      <a:pt x="10" y="268"/>
                    </a:lnTo>
                    <a:lnTo>
                      <a:pt x="35" y="268"/>
                    </a:lnTo>
                    <a:lnTo>
                      <a:pt x="121" y="268"/>
                    </a:lnTo>
                    <a:lnTo>
                      <a:pt x="166" y="268"/>
                    </a:lnTo>
                    <a:lnTo>
                      <a:pt x="177" y="268"/>
                    </a:lnTo>
                    <a:lnTo>
                      <a:pt x="216" y="268"/>
                    </a:lnTo>
                    <a:lnTo>
                      <a:pt x="258" y="268"/>
                    </a:lnTo>
                    <a:lnTo>
                      <a:pt x="258" y="197"/>
                    </a:lnTo>
                    <a:lnTo>
                      <a:pt x="297" y="197"/>
                    </a:lnTo>
                    <a:lnTo>
                      <a:pt x="297" y="268"/>
                    </a:lnTo>
                    <a:lnTo>
                      <a:pt x="353" y="268"/>
                    </a:lnTo>
                    <a:lnTo>
                      <a:pt x="353" y="251"/>
                    </a:lnTo>
                    <a:lnTo>
                      <a:pt x="353" y="141"/>
                    </a:lnTo>
                    <a:lnTo>
                      <a:pt x="353" y="141"/>
                    </a:lnTo>
                    <a:lnTo>
                      <a:pt x="362" y="141"/>
                    </a:lnTo>
                    <a:lnTo>
                      <a:pt x="362" y="135"/>
                    </a:lnTo>
                    <a:lnTo>
                      <a:pt x="362" y="135"/>
                    </a:lnTo>
                    <a:lnTo>
                      <a:pt x="362" y="110"/>
                    </a:lnTo>
                    <a:lnTo>
                      <a:pt x="349" y="110"/>
                    </a:lnTo>
                    <a:lnTo>
                      <a:pt x="349" y="52"/>
                    </a:lnTo>
                    <a:lnTo>
                      <a:pt x="376" y="52"/>
                    </a:lnTo>
                    <a:moveTo>
                      <a:pt x="227" y="218"/>
                    </a:moveTo>
                    <a:lnTo>
                      <a:pt x="168" y="218"/>
                    </a:lnTo>
                    <a:lnTo>
                      <a:pt x="168" y="177"/>
                    </a:lnTo>
                    <a:lnTo>
                      <a:pt x="227" y="177"/>
                    </a:lnTo>
                    <a:lnTo>
                      <a:pt x="227" y="218"/>
                    </a:lnTo>
                    <a:moveTo>
                      <a:pt x="293" y="114"/>
                    </a:moveTo>
                    <a:lnTo>
                      <a:pt x="235" y="114"/>
                    </a:lnTo>
                    <a:lnTo>
                      <a:pt x="235" y="71"/>
                    </a:lnTo>
                    <a:lnTo>
                      <a:pt x="293" y="71"/>
                    </a:lnTo>
                    <a:lnTo>
                      <a:pt x="293" y="114"/>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627" name="ísliḋè">
                <a:extLst>
                  <a:ext uri="{FF2B5EF4-FFF2-40B4-BE49-F238E27FC236}">
                    <a16:creationId xmlns:a16="http://schemas.microsoft.com/office/drawing/2014/main" id="{10450649-E10C-44DD-A0BE-8164E3C29EEE}"/>
                  </a:ext>
                </a:extLst>
              </p:cNvPr>
              <p:cNvSpPr/>
              <p:nvPr/>
            </p:nvSpPr>
            <p:spPr bwMode="auto">
              <a:xfrm>
                <a:off x="8034338" y="4533900"/>
                <a:ext cx="146050" cy="76200"/>
              </a:xfrm>
              <a:custGeom>
                <a:avLst/>
                <a:gdLst>
                  <a:gd name="T0" fmla="*/ 26 w 44"/>
                  <a:gd name="T1" fmla="*/ 0 h 23"/>
                  <a:gd name="T2" fmla="*/ 0 w 44"/>
                  <a:gd name="T3" fmla="*/ 0 h 23"/>
                  <a:gd name="T4" fmla="*/ 0 w 44"/>
                  <a:gd name="T5" fmla="*/ 0 h 23"/>
                  <a:gd name="T6" fmla="*/ 20 w 44"/>
                  <a:gd name="T7" fmla="*/ 0 h 23"/>
                  <a:gd name="T8" fmla="*/ 44 w 44"/>
                  <a:gd name="T9" fmla="*/ 23 h 23"/>
                  <a:gd name="T10" fmla="*/ 44 w 44"/>
                  <a:gd name="T11" fmla="*/ 23 h 23"/>
                  <a:gd name="T12" fmla="*/ 44 w 44"/>
                  <a:gd name="T13" fmla="*/ 19 h 23"/>
                  <a:gd name="T14" fmla="*/ 26 w 44"/>
                  <a:gd name="T15" fmla="*/ 0 h 2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4" h="23">
                    <a:moveTo>
                      <a:pt x="26" y="0"/>
                    </a:moveTo>
                    <a:cubicBezTo>
                      <a:pt x="0" y="0"/>
                      <a:pt x="0" y="0"/>
                      <a:pt x="0" y="0"/>
                    </a:cubicBezTo>
                    <a:cubicBezTo>
                      <a:pt x="0" y="0"/>
                      <a:pt x="0" y="0"/>
                      <a:pt x="0" y="0"/>
                    </a:cubicBezTo>
                    <a:cubicBezTo>
                      <a:pt x="20" y="0"/>
                      <a:pt x="20" y="0"/>
                      <a:pt x="20" y="0"/>
                    </a:cubicBezTo>
                    <a:cubicBezTo>
                      <a:pt x="33" y="0"/>
                      <a:pt x="43" y="10"/>
                      <a:pt x="44" y="23"/>
                    </a:cubicBezTo>
                    <a:cubicBezTo>
                      <a:pt x="44" y="23"/>
                      <a:pt x="44" y="23"/>
                      <a:pt x="44" y="23"/>
                    </a:cubicBezTo>
                    <a:cubicBezTo>
                      <a:pt x="44" y="19"/>
                      <a:pt x="44" y="19"/>
                      <a:pt x="44" y="19"/>
                    </a:cubicBezTo>
                    <a:cubicBezTo>
                      <a:pt x="44" y="9"/>
                      <a:pt x="36" y="0"/>
                      <a:pt x="26" y="0"/>
                    </a:cubicBezTo>
                  </a:path>
                </a:pathLst>
              </a:custGeom>
              <a:solidFill>
                <a:srgbClr val="AAB65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628" name="íṧḷïďê">
                <a:extLst>
                  <a:ext uri="{FF2B5EF4-FFF2-40B4-BE49-F238E27FC236}">
                    <a16:creationId xmlns:a16="http://schemas.microsoft.com/office/drawing/2014/main" id="{648520F1-8B11-4DFC-804E-B6326DDEF650}"/>
                  </a:ext>
                </a:extLst>
              </p:cNvPr>
              <p:cNvSpPr/>
              <p:nvPr/>
            </p:nvSpPr>
            <p:spPr bwMode="auto">
              <a:xfrm>
                <a:off x="6569076" y="4533900"/>
                <a:ext cx="641350" cy="79375"/>
              </a:xfrm>
              <a:custGeom>
                <a:avLst/>
                <a:gdLst>
                  <a:gd name="T0" fmla="*/ 194 w 194"/>
                  <a:gd name="T1" fmla="*/ 0 h 24"/>
                  <a:gd name="T2" fmla="*/ 18 w 194"/>
                  <a:gd name="T3" fmla="*/ 0 h 24"/>
                  <a:gd name="T4" fmla="*/ 0 w 194"/>
                  <a:gd name="T5" fmla="*/ 19 h 24"/>
                  <a:gd name="T6" fmla="*/ 0 w 194"/>
                  <a:gd name="T7" fmla="*/ 24 h 24"/>
                  <a:gd name="T8" fmla="*/ 24 w 194"/>
                  <a:gd name="T9" fmla="*/ 0 h 24"/>
                  <a:gd name="T10" fmla="*/ 194 w 194"/>
                  <a:gd name="T11" fmla="*/ 0 h 24"/>
                </a:gdLst>
                <a:ahLst/>
                <a:cxnLst>
                  <a:cxn ang="0">
                    <a:pos x="T0" y="T1"/>
                  </a:cxn>
                  <a:cxn ang="0">
                    <a:pos x="T2" y="T3"/>
                  </a:cxn>
                  <a:cxn ang="0">
                    <a:pos x="T4" y="T5"/>
                  </a:cxn>
                  <a:cxn ang="0">
                    <a:pos x="T6" y="T7"/>
                  </a:cxn>
                  <a:cxn ang="0">
                    <a:pos x="T8" y="T9"/>
                  </a:cxn>
                  <a:cxn ang="0">
                    <a:pos x="T10" y="T11"/>
                  </a:cxn>
                </a:cxnLst>
                <a:rect l="0" t="0" r="r" b="b"/>
                <a:pathLst>
                  <a:path w="194" h="24">
                    <a:moveTo>
                      <a:pt x="194" y="0"/>
                    </a:moveTo>
                    <a:cubicBezTo>
                      <a:pt x="18" y="0"/>
                      <a:pt x="18" y="0"/>
                      <a:pt x="18" y="0"/>
                    </a:cubicBezTo>
                    <a:cubicBezTo>
                      <a:pt x="8" y="0"/>
                      <a:pt x="0" y="9"/>
                      <a:pt x="0" y="19"/>
                    </a:cubicBezTo>
                    <a:cubicBezTo>
                      <a:pt x="0" y="24"/>
                      <a:pt x="0" y="24"/>
                      <a:pt x="0" y="24"/>
                    </a:cubicBezTo>
                    <a:cubicBezTo>
                      <a:pt x="0" y="11"/>
                      <a:pt x="11" y="0"/>
                      <a:pt x="24" y="0"/>
                    </a:cubicBezTo>
                    <a:cubicBezTo>
                      <a:pt x="194" y="0"/>
                      <a:pt x="194" y="0"/>
                      <a:pt x="194" y="0"/>
                    </a:cubicBezTo>
                  </a:path>
                </a:pathLst>
              </a:custGeom>
              <a:solidFill>
                <a:srgbClr val="F7CB85"/>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629" name="íšļíḍê">
                <a:extLst>
                  <a:ext uri="{FF2B5EF4-FFF2-40B4-BE49-F238E27FC236}">
                    <a16:creationId xmlns:a16="http://schemas.microsoft.com/office/drawing/2014/main" id="{3EF392B1-4C87-4676-BB23-6F0B747A7894}"/>
                  </a:ext>
                </a:extLst>
              </p:cNvPr>
              <p:cNvSpPr/>
              <p:nvPr/>
            </p:nvSpPr>
            <p:spPr bwMode="auto">
              <a:xfrm>
                <a:off x="6569076" y="5473700"/>
                <a:ext cx="20638" cy="55563"/>
              </a:xfrm>
              <a:custGeom>
                <a:avLst/>
                <a:gdLst>
                  <a:gd name="T0" fmla="*/ 0 w 6"/>
                  <a:gd name="T1" fmla="*/ 0 h 17"/>
                  <a:gd name="T2" fmla="*/ 0 w 6"/>
                  <a:gd name="T3" fmla="*/ 6 h 17"/>
                  <a:gd name="T4" fmla="*/ 4 w 6"/>
                  <a:gd name="T5" fmla="*/ 17 h 17"/>
                  <a:gd name="T6" fmla="*/ 6 w 6"/>
                  <a:gd name="T7" fmla="*/ 16 h 17"/>
                  <a:gd name="T8" fmla="*/ 0 w 6"/>
                  <a:gd name="T9" fmla="*/ 0 h 17"/>
                </a:gdLst>
                <a:ahLst/>
                <a:cxnLst>
                  <a:cxn ang="0">
                    <a:pos x="T0" y="T1"/>
                  </a:cxn>
                  <a:cxn ang="0">
                    <a:pos x="T2" y="T3"/>
                  </a:cxn>
                  <a:cxn ang="0">
                    <a:pos x="T4" y="T5"/>
                  </a:cxn>
                  <a:cxn ang="0">
                    <a:pos x="T6" y="T7"/>
                  </a:cxn>
                  <a:cxn ang="0">
                    <a:pos x="T8" y="T9"/>
                  </a:cxn>
                </a:cxnLst>
                <a:rect l="0" t="0" r="r" b="b"/>
                <a:pathLst>
                  <a:path w="6" h="17">
                    <a:moveTo>
                      <a:pt x="0" y="0"/>
                    </a:moveTo>
                    <a:cubicBezTo>
                      <a:pt x="0" y="6"/>
                      <a:pt x="0" y="6"/>
                      <a:pt x="0" y="6"/>
                    </a:cubicBezTo>
                    <a:cubicBezTo>
                      <a:pt x="0" y="10"/>
                      <a:pt x="2" y="14"/>
                      <a:pt x="4" y="17"/>
                    </a:cubicBezTo>
                    <a:cubicBezTo>
                      <a:pt x="6" y="16"/>
                      <a:pt x="6" y="16"/>
                      <a:pt x="6" y="16"/>
                    </a:cubicBezTo>
                    <a:cubicBezTo>
                      <a:pt x="3" y="12"/>
                      <a:pt x="0" y="6"/>
                      <a:pt x="0" y="0"/>
                    </a:cubicBezTo>
                  </a:path>
                </a:pathLst>
              </a:custGeom>
              <a:solidFill>
                <a:srgbClr val="8FBBB1"/>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630" name="işlïde">
                <a:extLst>
                  <a:ext uri="{FF2B5EF4-FFF2-40B4-BE49-F238E27FC236}">
                    <a16:creationId xmlns:a16="http://schemas.microsoft.com/office/drawing/2014/main" id="{1CA53CE6-0484-4C2C-A07E-3012FFCCC241}"/>
                  </a:ext>
                </a:extLst>
              </p:cNvPr>
              <p:cNvSpPr/>
              <p:nvPr/>
            </p:nvSpPr>
            <p:spPr bwMode="auto">
              <a:xfrm>
                <a:off x="7331076" y="4791075"/>
                <a:ext cx="198438" cy="233363"/>
              </a:xfrm>
              <a:custGeom>
                <a:avLst/>
                <a:gdLst>
                  <a:gd name="T0" fmla="*/ 119 w 125"/>
                  <a:gd name="T1" fmla="*/ 126 h 147"/>
                  <a:gd name="T2" fmla="*/ 90 w 125"/>
                  <a:gd name="T3" fmla="*/ 126 h 147"/>
                  <a:gd name="T4" fmla="*/ 90 w 125"/>
                  <a:gd name="T5" fmla="*/ 143 h 147"/>
                  <a:gd name="T6" fmla="*/ 119 w 125"/>
                  <a:gd name="T7" fmla="*/ 126 h 147"/>
                  <a:gd name="T8" fmla="*/ 59 w 125"/>
                  <a:gd name="T9" fmla="*/ 106 h 147"/>
                  <a:gd name="T10" fmla="*/ 0 w 125"/>
                  <a:gd name="T11" fmla="*/ 106 h 147"/>
                  <a:gd name="T12" fmla="*/ 0 w 125"/>
                  <a:gd name="T13" fmla="*/ 147 h 147"/>
                  <a:gd name="T14" fmla="*/ 59 w 125"/>
                  <a:gd name="T15" fmla="*/ 147 h 147"/>
                  <a:gd name="T16" fmla="*/ 59 w 125"/>
                  <a:gd name="T17" fmla="*/ 106 h 147"/>
                  <a:gd name="T18" fmla="*/ 125 w 125"/>
                  <a:gd name="T19" fmla="*/ 0 h 147"/>
                  <a:gd name="T20" fmla="*/ 67 w 125"/>
                  <a:gd name="T21" fmla="*/ 0 h 147"/>
                  <a:gd name="T22" fmla="*/ 67 w 125"/>
                  <a:gd name="T23" fmla="*/ 43 h 147"/>
                  <a:gd name="T24" fmla="*/ 125 w 125"/>
                  <a:gd name="T25" fmla="*/ 43 h 147"/>
                  <a:gd name="T26" fmla="*/ 125 w 125"/>
                  <a:gd name="T27" fmla="*/ 0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5" h="147">
                    <a:moveTo>
                      <a:pt x="119" y="126"/>
                    </a:moveTo>
                    <a:lnTo>
                      <a:pt x="90" y="126"/>
                    </a:lnTo>
                    <a:lnTo>
                      <a:pt x="90" y="143"/>
                    </a:lnTo>
                    <a:lnTo>
                      <a:pt x="119" y="126"/>
                    </a:lnTo>
                    <a:moveTo>
                      <a:pt x="59" y="106"/>
                    </a:moveTo>
                    <a:lnTo>
                      <a:pt x="0" y="106"/>
                    </a:lnTo>
                    <a:lnTo>
                      <a:pt x="0" y="147"/>
                    </a:lnTo>
                    <a:lnTo>
                      <a:pt x="59" y="147"/>
                    </a:lnTo>
                    <a:lnTo>
                      <a:pt x="59" y="106"/>
                    </a:lnTo>
                    <a:moveTo>
                      <a:pt x="125" y="0"/>
                    </a:moveTo>
                    <a:lnTo>
                      <a:pt x="67" y="0"/>
                    </a:lnTo>
                    <a:lnTo>
                      <a:pt x="67" y="43"/>
                    </a:lnTo>
                    <a:lnTo>
                      <a:pt x="125" y="43"/>
                    </a:lnTo>
                    <a:lnTo>
                      <a:pt x="125"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631" name="iSļïḓè">
                <a:extLst>
                  <a:ext uri="{FF2B5EF4-FFF2-40B4-BE49-F238E27FC236}">
                    <a16:creationId xmlns:a16="http://schemas.microsoft.com/office/drawing/2014/main" id="{FB669DA5-C17B-48A1-BA25-D0258780E7C5}"/>
                  </a:ext>
                </a:extLst>
              </p:cNvPr>
              <p:cNvSpPr/>
              <p:nvPr/>
            </p:nvSpPr>
            <p:spPr bwMode="auto">
              <a:xfrm>
                <a:off x="7064376" y="4678363"/>
                <a:ext cx="596900" cy="425450"/>
              </a:xfrm>
              <a:custGeom>
                <a:avLst/>
                <a:gdLst>
                  <a:gd name="T0" fmla="*/ 168 w 376"/>
                  <a:gd name="T1" fmla="*/ 218 h 268"/>
                  <a:gd name="T2" fmla="*/ 168 w 376"/>
                  <a:gd name="T3" fmla="*/ 177 h 268"/>
                  <a:gd name="T4" fmla="*/ 227 w 376"/>
                  <a:gd name="T5" fmla="*/ 177 h 268"/>
                  <a:gd name="T6" fmla="*/ 227 w 376"/>
                  <a:gd name="T7" fmla="*/ 218 h 268"/>
                  <a:gd name="T8" fmla="*/ 168 w 376"/>
                  <a:gd name="T9" fmla="*/ 218 h 268"/>
                  <a:gd name="T10" fmla="*/ 235 w 376"/>
                  <a:gd name="T11" fmla="*/ 114 h 268"/>
                  <a:gd name="T12" fmla="*/ 235 w 376"/>
                  <a:gd name="T13" fmla="*/ 71 h 268"/>
                  <a:gd name="T14" fmla="*/ 293 w 376"/>
                  <a:gd name="T15" fmla="*/ 71 h 268"/>
                  <a:gd name="T16" fmla="*/ 293 w 376"/>
                  <a:gd name="T17" fmla="*/ 114 h 268"/>
                  <a:gd name="T18" fmla="*/ 235 w 376"/>
                  <a:gd name="T19" fmla="*/ 114 h 268"/>
                  <a:gd name="T20" fmla="*/ 264 w 376"/>
                  <a:gd name="T21" fmla="*/ 0 h 268"/>
                  <a:gd name="T22" fmla="*/ 158 w 376"/>
                  <a:gd name="T23" fmla="*/ 46 h 268"/>
                  <a:gd name="T24" fmla="*/ 154 w 376"/>
                  <a:gd name="T25" fmla="*/ 46 h 268"/>
                  <a:gd name="T26" fmla="*/ 154 w 376"/>
                  <a:gd name="T27" fmla="*/ 52 h 268"/>
                  <a:gd name="T28" fmla="*/ 181 w 376"/>
                  <a:gd name="T29" fmla="*/ 52 h 268"/>
                  <a:gd name="T30" fmla="*/ 181 w 376"/>
                  <a:gd name="T31" fmla="*/ 85 h 268"/>
                  <a:gd name="T32" fmla="*/ 131 w 376"/>
                  <a:gd name="T33" fmla="*/ 65 h 268"/>
                  <a:gd name="T34" fmla="*/ 60 w 376"/>
                  <a:gd name="T35" fmla="*/ 94 h 268"/>
                  <a:gd name="T36" fmla="*/ 54 w 376"/>
                  <a:gd name="T37" fmla="*/ 94 h 268"/>
                  <a:gd name="T38" fmla="*/ 54 w 376"/>
                  <a:gd name="T39" fmla="*/ 100 h 268"/>
                  <a:gd name="T40" fmla="*/ 83 w 376"/>
                  <a:gd name="T41" fmla="*/ 100 h 268"/>
                  <a:gd name="T42" fmla="*/ 83 w 376"/>
                  <a:gd name="T43" fmla="*/ 156 h 268"/>
                  <a:gd name="T44" fmla="*/ 0 w 376"/>
                  <a:gd name="T45" fmla="*/ 156 h 268"/>
                  <a:gd name="T46" fmla="*/ 0 w 376"/>
                  <a:gd name="T47" fmla="*/ 268 h 268"/>
                  <a:gd name="T48" fmla="*/ 10 w 376"/>
                  <a:gd name="T49" fmla="*/ 268 h 268"/>
                  <a:gd name="T50" fmla="*/ 35 w 376"/>
                  <a:gd name="T51" fmla="*/ 268 h 268"/>
                  <a:gd name="T52" fmla="*/ 121 w 376"/>
                  <a:gd name="T53" fmla="*/ 268 h 268"/>
                  <a:gd name="T54" fmla="*/ 164 w 376"/>
                  <a:gd name="T55" fmla="*/ 268 h 268"/>
                  <a:gd name="T56" fmla="*/ 258 w 376"/>
                  <a:gd name="T57" fmla="*/ 214 h 268"/>
                  <a:gd name="T58" fmla="*/ 258 w 376"/>
                  <a:gd name="T59" fmla="*/ 197 h 268"/>
                  <a:gd name="T60" fmla="*/ 287 w 376"/>
                  <a:gd name="T61" fmla="*/ 197 h 268"/>
                  <a:gd name="T62" fmla="*/ 353 w 376"/>
                  <a:gd name="T63" fmla="*/ 158 h 268"/>
                  <a:gd name="T64" fmla="*/ 353 w 376"/>
                  <a:gd name="T65" fmla="*/ 141 h 268"/>
                  <a:gd name="T66" fmla="*/ 353 w 376"/>
                  <a:gd name="T67" fmla="*/ 141 h 268"/>
                  <a:gd name="T68" fmla="*/ 362 w 376"/>
                  <a:gd name="T69" fmla="*/ 141 h 268"/>
                  <a:gd name="T70" fmla="*/ 362 w 376"/>
                  <a:gd name="T71" fmla="*/ 135 h 268"/>
                  <a:gd name="T72" fmla="*/ 362 w 376"/>
                  <a:gd name="T73" fmla="*/ 135 h 268"/>
                  <a:gd name="T74" fmla="*/ 362 w 376"/>
                  <a:gd name="T75" fmla="*/ 110 h 268"/>
                  <a:gd name="T76" fmla="*/ 349 w 376"/>
                  <a:gd name="T77" fmla="*/ 110 h 268"/>
                  <a:gd name="T78" fmla="*/ 349 w 376"/>
                  <a:gd name="T79" fmla="*/ 52 h 268"/>
                  <a:gd name="T80" fmla="*/ 376 w 376"/>
                  <a:gd name="T81" fmla="*/ 52 h 268"/>
                  <a:gd name="T82" fmla="*/ 376 w 376"/>
                  <a:gd name="T83" fmla="*/ 46 h 268"/>
                  <a:gd name="T84" fmla="*/ 372 w 376"/>
                  <a:gd name="T85" fmla="*/ 46 h 268"/>
                  <a:gd name="T86" fmla="*/ 264 w 376"/>
                  <a:gd name="T87" fmla="*/ 0 h 2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376" h="268">
                    <a:moveTo>
                      <a:pt x="168" y="218"/>
                    </a:moveTo>
                    <a:lnTo>
                      <a:pt x="168" y="177"/>
                    </a:lnTo>
                    <a:lnTo>
                      <a:pt x="227" y="177"/>
                    </a:lnTo>
                    <a:lnTo>
                      <a:pt x="227" y="218"/>
                    </a:lnTo>
                    <a:lnTo>
                      <a:pt x="168" y="218"/>
                    </a:lnTo>
                    <a:moveTo>
                      <a:pt x="235" y="114"/>
                    </a:moveTo>
                    <a:lnTo>
                      <a:pt x="235" y="71"/>
                    </a:lnTo>
                    <a:lnTo>
                      <a:pt x="293" y="71"/>
                    </a:lnTo>
                    <a:lnTo>
                      <a:pt x="293" y="114"/>
                    </a:lnTo>
                    <a:lnTo>
                      <a:pt x="235" y="114"/>
                    </a:lnTo>
                    <a:moveTo>
                      <a:pt x="264" y="0"/>
                    </a:moveTo>
                    <a:lnTo>
                      <a:pt x="158" y="46"/>
                    </a:lnTo>
                    <a:lnTo>
                      <a:pt x="154" y="46"/>
                    </a:lnTo>
                    <a:lnTo>
                      <a:pt x="154" y="52"/>
                    </a:lnTo>
                    <a:lnTo>
                      <a:pt x="181" y="52"/>
                    </a:lnTo>
                    <a:lnTo>
                      <a:pt x="181" y="85"/>
                    </a:lnTo>
                    <a:lnTo>
                      <a:pt x="131" y="65"/>
                    </a:lnTo>
                    <a:lnTo>
                      <a:pt x="60" y="94"/>
                    </a:lnTo>
                    <a:lnTo>
                      <a:pt x="54" y="94"/>
                    </a:lnTo>
                    <a:lnTo>
                      <a:pt x="54" y="100"/>
                    </a:lnTo>
                    <a:lnTo>
                      <a:pt x="83" y="100"/>
                    </a:lnTo>
                    <a:lnTo>
                      <a:pt x="83" y="156"/>
                    </a:lnTo>
                    <a:lnTo>
                      <a:pt x="0" y="156"/>
                    </a:lnTo>
                    <a:lnTo>
                      <a:pt x="0" y="268"/>
                    </a:lnTo>
                    <a:lnTo>
                      <a:pt x="10" y="268"/>
                    </a:lnTo>
                    <a:lnTo>
                      <a:pt x="35" y="268"/>
                    </a:lnTo>
                    <a:lnTo>
                      <a:pt x="121" y="268"/>
                    </a:lnTo>
                    <a:lnTo>
                      <a:pt x="164" y="268"/>
                    </a:lnTo>
                    <a:lnTo>
                      <a:pt x="258" y="214"/>
                    </a:lnTo>
                    <a:lnTo>
                      <a:pt x="258" y="197"/>
                    </a:lnTo>
                    <a:lnTo>
                      <a:pt x="287" y="197"/>
                    </a:lnTo>
                    <a:lnTo>
                      <a:pt x="353" y="158"/>
                    </a:lnTo>
                    <a:lnTo>
                      <a:pt x="353" y="141"/>
                    </a:lnTo>
                    <a:lnTo>
                      <a:pt x="353" y="141"/>
                    </a:lnTo>
                    <a:lnTo>
                      <a:pt x="362" y="141"/>
                    </a:lnTo>
                    <a:lnTo>
                      <a:pt x="362" y="135"/>
                    </a:lnTo>
                    <a:lnTo>
                      <a:pt x="362" y="135"/>
                    </a:lnTo>
                    <a:lnTo>
                      <a:pt x="362" y="110"/>
                    </a:lnTo>
                    <a:lnTo>
                      <a:pt x="349" y="110"/>
                    </a:lnTo>
                    <a:lnTo>
                      <a:pt x="349" y="52"/>
                    </a:lnTo>
                    <a:lnTo>
                      <a:pt x="376" y="52"/>
                    </a:lnTo>
                    <a:lnTo>
                      <a:pt x="376" y="46"/>
                    </a:lnTo>
                    <a:lnTo>
                      <a:pt x="372" y="46"/>
                    </a:lnTo>
                    <a:lnTo>
                      <a:pt x="26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grpSp>
        <p:grpSp>
          <p:nvGrpSpPr>
            <p:cNvPr id="417" name="63d81ef6-c884-4ff3-bcce-b4f16079538d" descr="本素材由iSlide™ 提供&#10;iSlide™尊重知识产权并注重保护用户享有的各项权利。郑重提醒您：&#10;iSlide™插件中提供的任何信息内容的所有权、知识产权归其原始权利人或权利受让人所有，您免费/购买获得的是信息内容的使用权，并受下述条款的约束；&#10;1. 您仅可以个人非商业用途使用该等信息内容，不可将信息内容的全部或部分用于出售，或以出租、出借、转让、分销、发布等其他任何方式供他人使用；&#10;2. 禁止在接入互联网或移动互联网的任何网站、平台、应用或程序上以任何方式为他人提供iSlide™插件资源内容的下载。&#10;The resource is supplied by iSlide™.&#10;iSlide™ respects all intellectual property rights and protects all the rights its users acquired.Solemnly remind you:&#10;The ownership and intellectual property of the resources supplied in iSlide Add-in belongs to its owner or the assignee of this ownership.you only acquired the usage of the resources supplied in iSlide Add-in, as well as respected the following restrain terms:&#10;1.You are only allowed to use such resource for personal and non-commercial aim, not allowed to use such resource or part of it for the sale; or rent, lend, transfer to others; or distribution or release it in any way.&#10;2.You are not permitted to provide the resource of iSlide Add-in in any website, platform, application access to the Internet or mobile Internet." title="iSlide™ 版权声明  COPYRIGHT NOTICE"/>
            <p:cNvGrpSpPr>
              <a:grpSpLocks noChangeAspect="1"/>
            </p:cNvGrpSpPr>
            <p:nvPr>
              <p:custDataLst>
                <p:tags r:id="rId4"/>
              </p:custDataLst>
            </p:nvPr>
          </p:nvGrpSpPr>
          <p:grpSpPr>
            <a:xfrm>
              <a:off x="4081390" y="4260889"/>
              <a:ext cx="344372" cy="1008790"/>
              <a:chOff x="6673037" y="2128892"/>
              <a:chExt cx="1191597" cy="3490617"/>
            </a:xfrm>
          </p:grpSpPr>
          <p:sp>
            <p:nvSpPr>
              <p:cNvPr id="421" name="íṣļiḍè">
                <a:extLst>
                  <a:ext uri="{FF2B5EF4-FFF2-40B4-BE49-F238E27FC236}">
                    <a16:creationId xmlns:a16="http://schemas.microsoft.com/office/drawing/2014/main" id="{B7BBF9F2-5E7B-499B-8290-F9BCFEB8D103}"/>
                  </a:ext>
                </a:extLst>
              </p:cNvPr>
              <p:cNvSpPr/>
              <p:nvPr/>
            </p:nvSpPr>
            <p:spPr bwMode="auto">
              <a:xfrm>
                <a:off x="6711574" y="5376119"/>
                <a:ext cx="1153060" cy="243390"/>
              </a:xfrm>
              <a:prstGeom prst="ellipse">
                <a:avLst/>
              </a:prstGeom>
              <a:solidFill>
                <a:srgbClr val="E6E6E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22" name="íšḻiḓé">
                <a:extLst>
                  <a:ext uri="{FF2B5EF4-FFF2-40B4-BE49-F238E27FC236}">
                    <a16:creationId xmlns:a16="http://schemas.microsoft.com/office/drawing/2014/main" id="{F828F1E9-01CD-42CF-B9B9-9F2A0AED9F1E}"/>
                  </a:ext>
                </a:extLst>
              </p:cNvPr>
              <p:cNvSpPr/>
              <p:nvPr/>
            </p:nvSpPr>
            <p:spPr bwMode="auto">
              <a:xfrm>
                <a:off x="6988430" y="2412847"/>
                <a:ext cx="345817" cy="313365"/>
              </a:xfrm>
              <a:custGeom>
                <a:avLst/>
                <a:gdLst>
                  <a:gd name="T0" fmla="*/ 116 w 227"/>
                  <a:gd name="T1" fmla="*/ 0 h 206"/>
                  <a:gd name="T2" fmla="*/ 192 w 227"/>
                  <a:gd name="T3" fmla="*/ 164 h 206"/>
                  <a:gd name="T4" fmla="*/ 5 w 227"/>
                  <a:gd name="T5" fmla="*/ 206 h 206"/>
                  <a:gd name="T6" fmla="*/ 0 w 227"/>
                  <a:gd name="T7" fmla="*/ 68 h 206"/>
                  <a:gd name="T8" fmla="*/ 116 w 227"/>
                  <a:gd name="T9" fmla="*/ 0 h 206"/>
                </a:gdLst>
                <a:ahLst/>
                <a:cxnLst>
                  <a:cxn ang="0">
                    <a:pos x="T0" y="T1"/>
                  </a:cxn>
                  <a:cxn ang="0">
                    <a:pos x="T2" y="T3"/>
                  </a:cxn>
                  <a:cxn ang="0">
                    <a:pos x="T4" y="T5"/>
                  </a:cxn>
                  <a:cxn ang="0">
                    <a:pos x="T6" y="T7"/>
                  </a:cxn>
                  <a:cxn ang="0">
                    <a:pos x="T8" y="T9"/>
                  </a:cxn>
                </a:cxnLst>
                <a:rect l="0" t="0" r="r" b="b"/>
                <a:pathLst>
                  <a:path w="227" h="206">
                    <a:moveTo>
                      <a:pt x="116" y="0"/>
                    </a:moveTo>
                    <a:cubicBezTo>
                      <a:pt x="116" y="0"/>
                      <a:pt x="157" y="154"/>
                      <a:pt x="192" y="164"/>
                    </a:cubicBezTo>
                    <a:cubicBezTo>
                      <a:pt x="227" y="174"/>
                      <a:pt x="5" y="206"/>
                      <a:pt x="5" y="206"/>
                    </a:cubicBezTo>
                    <a:cubicBezTo>
                      <a:pt x="0" y="68"/>
                      <a:pt x="0" y="68"/>
                      <a:pt x="0" y="68"/>
                    </a:cubicBezTo>
                    <a:lnTo>
                      <a:pt x="116" y="0"/>
                    </a:lnTo>
                    <a:close/>
                  </a:path>
                </a:pathLst>
              </a:custGeom>
              <a:solidFill>
                <a:srgbClr val="A061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23" name="is1iḓe">
                <a:extLst>
                  <a:ext uri="{FF2B5EF4-FFF2-40B4-BE49-F238E27FC236}">
                    <a16:creationId xmlns:a16="http://schemas.microsoft.com/office/drawing/2014/main" id="{6C44A19C-671B-4D3E-A63F-BFA10A764ACC}"/>
                  </a:ext>
                </a:extLst>
              </p:cNvPr>
              <p:cNvSpPr/>
              <p:nvPr/>
            </p:nvSpPr>
            <p:spPr bwMode="auto">
              <a:xfrm>
                <a:off x="6888032" y="3832622"/>
                <a:ext cx="133864" cy="180514"/>
              </a:xfrm>
              <a:custGeom>
                <a:avLst/>
                <a:gdLst>
                  <a:gd name="T0" fmla="*/ 0 w 132"/>
                  <a:gd name="T1" fmla="*/ 46 h 178"/>
                  <a:gd name="T2" fmla="*/ 62 w 132"/>
                  <a:gd name="T3" fmla="*/ 178 h 178"/>
                  <a:gd name="T4" fmla="*/ 132 w 132"/>
                  <a:gd name="T5" fmla="*/ 107 h 178"/>
                  <a:gd name="T6" fmla="*/ 89 w 132"/>
                  <a:gd name="T7" fmla="*/ 0 h 178"/>
                  <a:gd name="T8" fmla="*/ 0 w 132"/>
                  <a:gd name="T9" fmla="*/ 46 h 178"/>
                </a:gdLst>
                <a:ahLst/>
                <a:cxnLst>
                  <a:cxn ang="0">
                    <a:pos x="T0" y="T1"/>
                  </a:cxn>
                  <a:cxn ang="0">
                    <a:pos x="T2" y="T3"/>
                  </a:cxn>
                  <a:cxn ang="0">
                    <a:pos x="T4" y="T5"/>
                  </a:cxn>
                  <a:cxn ang="0">
                    <a:pos x="T6" y="T7"/>
                  </a:cxn>
                  <a:cxn ang="0">
                    <a:pos x="T8" y="T9"/>
                  </a:cxn>
                </a:cxnLst>
                <a:rect l="0" t="0" r="r" b="b"/>
                <a:pathLst>
                  <a:path w="132" h="178">
                    <a:moveTo>
                      <a:pt x="0" y="46"/>
                    </a:moveTo>
                    <a:lnTo>
                      <a:pt x="62" y="178"/>
                    </a:lnTo>
                    <a:lnTo>
                      <a:pt x="132" y="107"/>
                    </a:lnTo>
                    <a:lnTo>
                      <a:pt x="89" y="0"/>
                    </a:lnTo>
                    <a:lnTo>
                      <a:pt x="0" y="46"/>
                    </a:lnTo>
                    <a:close/>
                  </a:path>
                </a:pathLst>
              </a:custGeom>
              <a:solidFill>
                <a:srgbClr val="A061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24" name="iŝḻiḍe">
                <a:extLst>
                  <a:ext uri="{FF2B5EF4-FFF2-40B4-BE49-F238E27FC236}">
                    <a16:creationId xmlns:a16="http://schemas.microsoft.com/office/drawing/2014/main" id="{224B54CA-6B4A-4188-B3E4-FCF4EA80F38A}"/>
                  </a:ext>
                </a:extLst>
              </p:cNvPr>
              <p:cNvSpPr/>
              <p:nvPr/>
            </p:nvSpPr>
            <p:spPr bwMode="auto">
              <a:xfrm>
                <a:off x="7596905" y="3752506"/>
                <a:ext cx="72003" cy="170373"/>
              </a:xfrm>
              <a:custGeom>
                <a:avLst/>
                <a:gdLst>
                  <a:gd name="T0" fmla="*/ 71 w 71"/>
                  <a:gd name="T1" fmla="*/ 45 h 168"/>
                  <a:gd name="T2" fmla="*/ 53 w 71"/>
                  <a:gd name="T3" fmla="*/ 168 h 168"/>
                  <a:gd name="T4" fmla="*/ 0 w 71"/>
                  <a:gd name="T5" fmla="*/ 134 h 168"/>
                  <a:gd name="T6" fmla="*/ 0 w 71"/>
                  <a:gd name="T7" fmla="*/ 0 h 168"/>
                  <a:gd name="T8" fmla="*/ 71 w 71"/>
                  <a:gd name="T9" fmla="*/ 45 h 168"/>
                </a:gdLst>
                <a:ahLst/>
                <a:cxnLst>
                  <a:cxn ang="0">
                    <a:pos x="T0" y="T1"/>
                  </a:cxn>
                  <a:cxn ang="0">
                    <a:pos x="T2" y="T3"/>
                  </a:cxn>
                  <a:cxn ang="0">
                    <a:pos x="T4" y="T5"/>
                  </a:cxn>
                  <a:cxn ang="0">
                    <a:pos x="T6" y="T7"/>
                  </a:cxn>
                  <a:cxn ang="0">
                    <a:pos x="T8" y="T9"/>
                  </a:cxn>
                </a:cxnLst>
                <a:rect l="0" t="0" r="r" b="b"/>
                <a:pathLst>
                  <a:path w="71" h="168">
                    <a:moveTo>
                      <a:pt x="71" y="45"/>
                    </a:moveTo>
                    <a:lnTo>
                      <a:pt x="53" y="168"/>
                    </a:lnTo>
                    <a:lnTo>
                      <a:pt x="0" y="134"/>
                    </a:lnTo>
                    <a:lnTo>
                      <a:pt x="0" y="0"/>
                    </a:lnTo>
                    <a:lnTo>
                      <a:pt x="71" y="45"/>
                    </a:lnTo>
                    <a:close/>
                  </a:path>
                </a:pathLst>
              </a:custGeom>
              <a:solidFill>
                <a:srgbClr val="A061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25" name="iṡḻiḓé">
                <a:extLst>
                  <a:ext uri="{FF2B5EF4-FFF2-40B4-BE49-F238E27FC236}">
                    <a16:creationId xmlns:a16="http://schemas.microsoft.com/office/drawing/2014/main" id="{8B065F8F-0310-4889-9114-B5D7341F54F1}"/>
                  </a:ext>
                </a:extLst>
              </p:cNvPr>
              <p:cNvSpPr/>
              <p:nvPr/>
            </p:nvSpPr>
            <p:spPr bwMode="auto">
              <a:xfrm>
                <a:off x="6869777" y="5151998"/>
                <a:ext cx="142992" cy="224122"/>
              </a:xfrm>
              <a:custGeom>
                <a:avLst/>
                <a:gdLst>
                  <a:gd name="T0" fmla="*/ 27 w 141"/>
                  <a:gd name="T1" fmla="*/ 0 h 221"/>
                  <a:gd name="T2" fmla="*/ 0 w 141"/>
                  <a:gd name="T3" fmla="*/ 212 h 221"/>
                  <a:gd name="T4" fmla="*/ 141 w 141"/>
                  <a:gd name="T5" fmla="*/ 221 h 221"/>
                  <a:gd name="T6" fmla="*/ 125 w 141"/>
                  <a:gd name="T7" fmla="*/ 0 h 221"/>
                  <a:gd name="T8" fmla="*/ 27 w 141"/>
                  <a:gd name="T9" fmla="*/ 0 h 221"/>
                </a:gdLst>
                <a:ahLst/>
                <a:cxnLst>
                  <a:cxn ang="0">
                    <a:pos x="T0" y="T1"/>
                  </a:cxn>
                  <a:cxn ang="0">
                    <a:pos x="T2" y="T3"/>
                  </a:cxn>
                  <a:cxn ang="0">
                    <a:pos x="T4" y="T5"/>
                  </a:cxn>
                  <a:cxn ang="0">
                    <a:pos x="T6" y="T7"/>
                  </a:cxn>
                  <a:cxn ang="0">
                    <a:pos x="T8" y="T9"/>
                  </a:cxn>
                </a:cxnLst>
                <a:rect l="0" t="0" r="r" b="b"/>
                <a:pathLst>
                  <a:path w="141" h="221">
                    <a:moveTo>
                      <a:pt x="27" y="0"/>
                    </a:moveTo>
                    <a:lnTo>
                      <a:pt x="0" y="212"/>
                    </a:lnTo>
                    <a:lnTo>
                      <a:pt x="141" y="221"/>
                    </a:lnTo>
                    <a:lnTo>
                      <a:pt x="125" y="0"/>
                    </a:lnTo>
                    <a:lnTo>
                      <a:pt x="27" y="0"/>
                    </a:lnTo>
                    <a:close/>
                  </a:path>
                </a:pathLst>
              </a:custGeom>
              <a:solidFill>
                <a:srgbClr val="A061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26" name="íṥľidé">
                <a:extLst>
                  <a:ext uri="{FF2B5EF4-FFF2-40B4-BE49-F238E27FC236}">
                    <a16:creationId xmlns:a16="http://schemas.microsoft.com/office/drawing/2014/main" id="{8D972377-C23B-4990-8644-99518DAB12D5}"/>
                  </a:ext>
                </a:extLst>
              </p:cNvPr>
              <p:cNvSpPr/>
              <p:nvPr/>
            </p:nvSpPr>
            <p:spPr bwMode="auto">
              <a:xfrm>
                <a:off x="7569523" y="5151998"/>
                <a:ext cx="142992" cy="224122"/>
              </a:xfrm>
              <a:custGeom>
                <a:avLst/>
                <a:gdLst>
                  <a:gd name="T0" fmla="*/ 114 w 141"/>
                  <a:gd name="T1" fmla="*/ 0 h 221"/>
                  <a:gd name="T2" fmla="*/ 141 w 141"/>
                  <a:gd name="T3" fmla="*/ 212 h 221"/>
                  <a:gd name="T4" fmla="*/ 0 w 141"/>
                  <a:gd name="T5" fmla="*/ 221 h 221"/>
                  <a:gd name="T6" fmla="*/ 18 w 141"/>
                  <a:gd name="T7" fmla="*/ 0 h 221"/>
                  <a:gd name="T8" fmla="*/ 114 w 141"/>
                  <a:gd name="T9" fmla="*/ 0 h 221"/>
                </a:gdLst>
                <a:ahLst/>
                <a:cxnLst>
                  <a:cxn ang="0">
                    <a:pos x="T0" y="T1"/>
                  </a:cxn>
                  <a:cxn ang="0">
                    <a:pos x="T2" y="T3"/>
                  </a:cxn>
                  <a:cxn ang="0">
                    <a:pos x="T4" y="T5"/>
                  </a:cxn>
                  <a:cxn ang="0">
                    <a:pos x="T6" y="T7"/>
                  </a:cxn>
                  <a:cxn ang="0">
                    <a:pos x="T8" y="T9"/>
                  </a:cxn>
                </a:cxnLst>
                <a:rect l="0" t="0" r="r" b="b"/>
                <a:pathLst>
                  <a:path w="141" h="221">
                    <a:moveTo>
                      <a:pt x="114" y="0"/>
                    </a:moveTo>
                    <a:lnTo>
                      <a:pt x="141" y="212"/>
                    </a:lnTo>
                    <a:lnTo>
                      <a:pt x="0" y="221"/>
                    </a:lnTo>
                    <a:lnTo>
                      <a:pt x="18" y="0"/>
                    </a:lnTo>
                    <a:lnTo>
                      <a:pt x="114" y="0"/>
                    </a:lnTo>
                    <a:close/>
                  </a:path>
                </a:pathLst>
              </a:custGeom>
              <a:solidFill>
                <a:srgbClr val="A061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27" name="ïṣ1ïdè">
                <a:extLst>
                  <a:ext uri="{FF2B5EF4-FFF2-40B4-BE49-F238E27FC236}">
                    <a16:creationId xmlns:a16="http://schemas.microsoft.com/office/drawing/2014/main" id="{A74E4128-E5B4-4E48-B8C0-F575EDD1833E}"/>
                  </a:ext>
                </a:extLst>
              </p:cNvPr>
              <p:cNvSpPr/>
              <p:nvPr/>
            </p:nvSpPr>
            <p:spPr bwMode="auto">
              <a:xfrm>
                <a:off x="6826170" y="3807269"/>
                <a:ext cx="958348" cy="1388337"/>
              </a:xfrm>
              <a:custGeom>
                <a:avLst/>
                <a:gdLst>
                  <a:gd name="T0" fmla="*/ 88 w 629"/>
                  <a:gd name="T1" fmla="*/ 0 h 911"/>
                  <a:gd name="T2" fmla="*/ 53 w 629"/>
                  <a:gd name="T3" fmla="*/ 159 h 911"/>
                  <a:gd name="T4" fmla="*/ 23 w 629"/>
                  <a:gd name="T5" fmla="*/ 470 h 911"/>
                  <a:gd name="T6" fmla="*/ 29 w 629"/>
                  <a:gd name="T7" fmla="*/ 541 h 911"/>
                  <a:gd name="T8" fmla="*/ 17 w 629"/>
                  <a:gd name="T9" fmla="*/ 564 h 911"/>
                  <a:gd name="T10" fmla="*/ 17 w 629"/>
                  <a:gd name="T11" fmla="*/ 764 h 911"/>
                  <a:gd name="T12" fmla="*/ 12 w 629"/>
                  <a:gd name="T13" fmla="*/ 817 h 911"/>
                  <a:gd name="T14" fmla="*/ 41 w 629"/>
                  <a:gd name="T15" fmla="*/ 911 h 911"/>
                  <a:gd name="T16" fmla="*/ 117 w 629"/>
                  <a:gd name="T17" fmla="*/ 905 h 911"/>
                  <a:gd name="T18" fmla="*/ 129 w 629"/>
                  <a:gd name="T19" fmla="*/ 841 h 911"/>
                  <a:gd name="T20" fmla="*/ 159 w 629"/>
                  <a:gd name="T21" fmla="*/ 799 h 911"/>
                  <a:gd name="T22" fmla="*/ 188 w 629"/>
                  <a:gd name="T23" fmla="*/ 529 h 911"/>
                  <a:gd name="T24" fmla="*/ 288 w 629"/>
                  <a:gd name="T25" fmla="*/ 200 h 911"/>
                  <a:gd name="T26" fmla="*/ 429 w 629"/>
                  <a:gd name="T27" fmla="*/ 500 h 911"/>
                  <a:gd name="T28" fmla="*/ 453 w 629"/>
                  <a:gd name="T29" fmla="*/ 735 h 911"/>
                  <a:gd name="T30" fmla="*/ 453 w 629"/>
                  <a:gd name="T31" fmla="*/ 847 h 911"/>
                  <a:gd name="T32" fmla="*/ 488 w 629"/>
                  <a:gd name="T33" fmla="*/ 911 h 911"/>
                  <a:gd name="T34" fmla="*/ 576 w 629"/>
                  <a:gd name="T35" fmla="*/ 911 h 911"/>
                  <a:gd name="T36" fmla="*/ 576 w 629"/>
                  <a:gd name="T37" fmla="*/ 864 h 911"/>
                  <a:gd name="T38" fmla="*/ 576 w 629"/>
                  <a:gd name="T39" fmla="*/ 747 h 911"/>
                  <a:gd name="T40" fmla="*/ 564 w 629"/>
                  <a:gd name="T41" fmla="*/ 241 h 911"/>
                  <a:gd name="T42" fmla="*/ 529 w 629"/>
                  <a:gd name="T43" fmla="*/ 0 h 911"/>
                  <a:gd name="T44" fmla="*/ 88 w 629"/>
                  <a:gd name="T45" fmla="*/ 0 h 9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629" h="911">
                    <a:moveTo>
                      <a:pt x="88" y="0"/>
                    </a:moveTo>
                    <a:cubicBezTo>
                      <a:pt x="88" y="0"/>
                      <a:pt x="47" y="111"/>
                      <a:pt x="53" y="159"/>
                    </a:cubicBezTo>
                    <a:cubicBezTo>
                      <a:pt x="59" y="206"/>
                      <a:pt x="6" y="447"/>
                      <a:pt x="23" y="470"/>
                    </a:cubicBezTo>
                    <a:cubicBezTo>
                      <a:pt x="41" y="494"/>
                      <a:pt x="41" y="523"/>
                      <a:pt x="29" y="541"/>
                    </a:cubicBezTo>
                    <a:cubicBezTo>
                      <a:pt x="17" y="558"/>
                      <a:pt x="12" y="535"/>
                      <a:pt x="17" y="564"/>
                    </a:cubicBezTo>
                    <a:cubicBezTo>
                      <a:pt x="23" y="594"/>
                      <a:pt x="12" y="741"/>
                      <a:pt x="17" y="764"/>
                    </a:cubicBezTo>
                    <a:cubicBezTo>
                      <a:pt x="23" y="788"/>
                      <a:pt x="0" y="794"/>
                      <a:pt x="12" y="817"/>
                    </a:cubicBezTo>
                    <a:cubicBezTo>
                      <a:pt x="23" y="841"/>
                      <a:pt x="41" y="911"/>
                      <a:pt x="41" y="911"/>
                    </a:cubicBezTo>
                    <a:cubicBezTo>
                      <a:pt x="117" y="905"/>
                      <a:pt x="117" y="905"/>
                      <a:pt x="117" y="905"/>
                    </a:cubicBezTo>
                    <a:cubicBezTo>
                      <a:pt x="129" y="841"/>
                      <a:pt x="129" y="841"/>
                      <a:pt x="129" y="841"/>
                    </a:cubicBezTo>
                    <a:cubicBezTo>
                      <a:pt x="129" y="841"/>
                      <a:pt x="164" y="835"/>
                      <a:pt x="159" y="799"/>
                    </a:cubicBezTo>
                    <a:cubicBezTo>
                      <a:pt x="153" y="764"/>
                      <a:pt x="188" y="529"/>
                      <a:pt x="188" y="529"/>
                    </a:cubicBezTo>
                    <a:cubicBezTo>
                      <a:pt x="288" y="200"/>
                      <a:pt x="288" y="200"/>
                      <a:pt x="288" y="200"/>
                    </a:cubicBezTo>
                    <a:cubicBezTo>
                      <a:pt x="429" y="500"/>
                      <a:pt x="429" y="500"/>
                      <a:pt x="429" y="500"/>
                    </a:cubicBezTo>
                    <a:cubicBezTo>
                      <a:pt x="429" y="500"/>
                      <a:pt x="435" y="711"/>
                      <a:pt x="453" y="735"/>
                    </a:cubicBezTo>
                    <a:cubicBezTo>
                      <a:pt x="470" y="758"/>
                      <a:pt x="435" y="823"/>
                      <a:pt x="453" y="847"/>
                    </a:cubicBezTo>
                    <a:cubicBezTo>
                      <a:pt x="470" y="870"/>
                      <a:pt x="488" y="911"/>
                      <a:pt x="488" y="911"/>
                    </a:cubicBezTo>
                    <a:cubicBezTo>
                      <a:pt x="576" y="911"/>
                      <a:pt x="576" y="911"/>
                      <a:pt x="576" y="911"/>
                    </a:cubicBezTo>
                    <a:cubicBezTo>
                      <a:pt x="576" y="864"/>
                      <a:pt x="576" y="864"/>
                      <a:pt x="576" y="864"/>
                    </a:cubicBezTo>
                    <a:cubicBezTo>
                      <a:pt x="576" y="864"/>
                      <a:pt x="629" y="835"/>
                      <a:pt x="576" y="747"/>
                    </a:cubicBezTo>
                    <a:cubicBezTo>
                      <a:pt x="564" y="241"/>
                      <a:pt x="564" y="241"/>
                      <a:pt x="564" y="241"/>
                    </a:cubicBezTo>
                    <a:cubicBezTo>
                      <a:pt x="529" y="0"/>
                      <a:pt x="529" y="0"/>
                      <a:pt x="529" y="0"/>
                    </a:cubicBezTo>
                    <a:lnTo>
                      <a:pt x="88" y="0"/>
                    </a:lnTo>
                    <a:close/>
                  </a:path>
                </a:pathLst>
              </a:custGeom>
              <a:solidFill>
                <a:srgbClr val="2F2E4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28" name="isḻíḑê">
                <a:extLst>
                  <a:ext uri="{FF2B5EF4-FFF2-40B4-BE49-F238E27FC236}">
                    <a16:creationId xmlns:a16="http://schemas.microsoft.com/office/drawing/2014/main" id="{547E83F3-E163-4BAA-A243-3508F1456751}"/>
                  </a:ext>
                </a:extLst>
              </p:cNvPr>
              <p:cNvSpPr/>
              <p:nvPr/>
            </p:nvSpPr>
            <p:spPr bwMode="auto">
              <a:xfrm>
                <a:off x="6772422" y="5304117"/>
                <a:ext cx="267729" cy="296124"/>
              </a:xfrm>
              <a:custGeom>
                <a:avLst/>
                <a:gdLst>
                  <a:gd name="T0" fmla="*/ 170 w 176"/>
                  <a:gd name="T1" fmla="*/ 23 h 194"/>
                  <a:gd name="T2" fmla="*/ 111 w 176"/>
                  <a:gd name="T3" fmla="*/ 17 h 194"/>
                  <a:gd name="T4" fmla="*/ 82 w 176"/>
                  <a:gd name="T5" fmla="*/ 12 h 194"/>
                  <a:gd name="T6" fmla="*/ 52 w 176"/>
                  <a:gd name="T7" fmla="*/ 17 h 194"/>
                  <a:gd name="T8" fmla="*/ 35 w 176"/>
                  <a:gd name="T9" fmla="*/ 53 h 194"/>
                  <a:gd name="T10" fmla="*/ 23 w 176"/>
                  <a:gd name="T11" fmla="*/ 135 h 194"/>
                  <a:gd name="T12" fmla="*/ 64 w 176"/>
                  <a:gd name="T13" fmla="*/ 176 h 194"/>
                  <a:gd name="T14" fmla="*/ 176 w 176"/>
                  <a:gd name="T15" fmla="*/ 176 h 194"/>
                  <a:gd name="T16" fmla="*/ 170 w 176"/>
                  <a:gd name="T17" fmla="*/ 23 h 1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6" h="194">
                    <a:moveTo>
                      <a:pt x="170" y="23"/>
                    </a:moveTo>
                    <a:cubicBezTo>
                      <a:pt x="170" y="23"/>
                      <a:pt x="129" y="6"/>
                      <a:pt x="111" y="17"/>
                    </a:cubicBezTo>
                    <a:cubicBezTo>
                      <a:pt x="94" y="29"/>
                      <a:pt x="82" y="12"/>
                      <a:pt x="82" y="12"/>
                    </a:cubicBezTo>
                    <a:cubicBezTo>
                      <a:pt x="82" y="12"/>
                      <a:pt x="58" y="0"/>
                      <a:pt x="52" y="17"/>
                    </a:cubicBezTo>
                    <a:cubicBezTo>
                      <a:pt x="48" y="30"/>
                      <a:pt x="42" y="42"/>
                      <a:pt x="35" y="53"/>
                    </a:cubicBezTo>
                    <a:cubicBezTo>
                      <a:pt x="35" y="53"/>
                      <a:pt x="0" y="117"/>
                      <a:pt x="23" y="135"/>
                    </a:cubicBezTo>
                    <a:cubicBezTo>
                      <a:pt x="47" y="153"/>
                      <a:pt x="64" y="164"/>
                      <a:pt x="64" y="176"/>
                    </a:cubicBezTo>
                    <a:cubicBezTo>
                      <a:pt x="64" y="188"/>
                      <a:pt x="176" y="194"/>
                      <a:pt x="176" y="176"/>
                    </a:cubicBezTo>
                    <a:cubicBezTo>
                      <a:pt x="176" y="159"/>
                      <a:pt x="170" y="23"/>
                      <a:pt x="170" y="23"/>
                    </a:cubicBezTo>
                    <a:close/>
                  </a:path>
                </a:pathLst>
              </a:custGeom>
              <a:solidFill>
                <a:srgbClr val="2F2E4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29" name="îs1iďé">
                <a:extLst>
                  <a:ext uri="{FF2B5EF4-FFF2-40B4-BE49-F238E27FC236}">
                    <a16:creationId xmlns:a16="http://schemas.microsoft.com/office/drawing/2014/main" id="{8EF9C277-77FB-4D82-8A2E-68DF6BDBBAD8}"/>
                  </a:ext>
                </a:extLst>
              </p:cNvPr>
              <p:cNvSpPr/>
              <p:nvPr/>
            </p:nvSpPr>
            <p:spPr bwMode="auto">
              <a:xfrm>
                <a:off x="7542142" y="5304117"/>
                <a:ext cx="269757" cy="296124"/>
              </a:xfrm>
              <a:custGeom>
                <a:avLst/>
                <a:gdLst>
                  <a:gd name="T0" fmla="*/ 6 w 177"/>
                  <a:gd name="T1" fmla="*/ 23 h 194"/>
                  <a:gd name="T2" fmla="*/ 65 w 177"/>
                  <a:gd name="T3" fmla="*/ 17 h 194"/>
                  <a:gd name="T4" fmla="*/ 94 w 177"/>
                  <a:gd name="T5" fmla="*/ 12 h 194"/>
                  <a:gd name="T6" fmla="*/ 124 w 177"/>
                  <a:gd name="T7" fmla="*/ 17 h 194"/>
                  <a:gd name="T8" fmla="*/ 141 w 177"/>
                  <a:gd name="T9" fmla="*/ 53 h 194"/>
                  <a:gd name="T10" fmla="*/ 153 w 177"/>
                  <a:gd name="T11" fmla="*/ 135 h 194"/>
                  <a:gd name="T12" fmla="*/ 112 w 177"/>
                  <a:gd name="T13" fmla="*/ 176 h 194"/>
                  <a:gd name="T14" fmla="*/ 0 w 177"/>
                  <a:gd name="T15" fmla="*/ 176 h 194"/>
                  <a:gd name="T16" fmla="*/ 6 w 177"/>
                  <a:gd name="T17" fmla="*/ 23 h 1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7" h="194">
                    <a:moveTo>
                      <a:pt x="6" y="23"/>
                    </a:moveTo>
                    <a:cubicBezTo>
                      <a:pt x="6" y="23"/>
                      <a:pt x="47" y="6"/>
                      <a:pt x="65" y="17"/>
                    </a:cubicBezTo>
                    <a:cubicBezTo>
                      <a:pt x="83" y="29"/>
                      <a:pt x="94" y="12"/>
                      <a:pt x="94" y="12"/>
                    </a:cubicBezTo>
                    <a:cubicBezTo>
                      <a:pt x="94" y="12"/>
                      <a:pt x="118" y="0"/>
                      <a:pt x="124" y="17"/>
                    </a:cubicBezTo>
                    <a:cubicBezTo>
                      <a:pt x="128" y="30"/>
                      <a:pt x="134" y="42"/>
                      <a:pt x="141" y="53"/>
                    </a:cubicBezTo>
                    <a:cubicBezTo>
                      <a:pt x="141" y="53"/>
                      <a:pt x="177" y="117"/>
                      <a:pt x="153" y="135"/>
                    </a:cubicBezTo>
                    <a:cubicBezTo>
                      <a:pt x="130" y="153"/>
                      <a:pt x="112" y="164"/>
                      <a:pt x="112" y="176"/>
                    </a:cubicBezTo>
                    <a:cubicBezTo>
                      <a:pt x="112" y="188"/>
                      <a:pt x="0" y="194"/>
                      <a:pt x="0" y="176"/>
                    </a:cubicBezTo>
                    <a:cubicBezTo>
                      <a:pt x="0" y="159"/>
                      <a:pt x="6" y="23"/>
                      <a:pt x="6" y="23"/>
                    </a:cubicBezTo>
                    <a:close/>
                  </a:path>
                </a:pathLst>
              </a:custGeom>
              <a:solidFill>
                <a:srgbClr val="2F2E4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30" name="íSlíḑe">
                <a:extLst>
                  <a:ext uri="{FF2B5EF4-FFF2-40B4-BE49-F238E27FC236}">
                    <a16:creationId xmlns:a16="http://schemas.microsoft.com/office/drawing/2014/main" id="{54C71C4F-F8A2-44E8-8FF9-E3DB2E1BAFB5}"/>
                  </a:ext>
                </a:extLst>
              </p:cNvPr>
              <p:cNvSpPr/>
              <p:nvPr/>
            </p:nvSpPr>
            <p:spPr bwMode="auto">
              <a:xfrm>
                <a:off x="6749097" y="2610602"/>
                <a:ext cx="882288" cy="1303150"/>
              </a:xfrm>
              <a:custGeom>
                <a:avLst/>
                <a:gdLst>
                  <a:gd name="T0" fmla="*/ 488 w 579"/>
                  <a:gd name="T1" fmla="*/ 64 h 855"/>
                  <a:gd name="T2" fmla="*/ 235 w 579"/>
                  <a:gd name="T3" fmla="*/ 23 h 855"/>
                  <a:gd name="T4" fmla="*/ 6 w 579"/>
                  <a:gd name="T5" fmla="*/ 176 h 855"/>
                  <a:gd name="T6" fmla="*/ 67 w 579"/>
                  <a:gd name="T7" fmla="*/ 473 h 855"/>
                  <a:gd name="T8" fmla="*/ 97 w 579"/>
                  <a:gd name="T9" fmla="*/ 691 h 855"/>
                  <a:gd name="T10" fmla="*/ 132 w 579"/>
                  <a:gd name="T11" fmla="*/ 785 h 855"/>
                  <a:gd name="T12" fmla="*/ 126 w 579"/>
                  <a:gd name="T13" fmla="*/ 844 h 855"/>
                  <a:gd name="T14" fmla="*/ 361 w 579"/>
                  <a:gd name="T15" fmla="*/ 820 h 855"/>
                  <a:gd name="T16" fmla="*/ 579 w 579"/>
                  <a:gd name="T17" fmla="*/ 808 h 855"/>
                  <a:gd name="T18" fmla="*/ 473 w 579"/>
                  <a:gd name="T19" fmla="*/ 467 h 855"/>
                  <a:gd name="T20" fmla="*/ 488 w 579"/>
                  <a:gd name="T21" fmla="*/ 64 h 8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79" h="855">
                    <a:moveTo>
                      <a:pt x="488" y="64"/>
                    </a:moveTo>
                    <a:cubicBezTo>
                      <a:pt x="488" y="64"/>
                      <a:pt x="323" y="0"/>
                      <a:pt x="235" y="23"/>
                    </a:cubicBezTo>
                    <a:cubicBezTo>
                      <a:pt x="147" y="47"/>
                      <a:pt x="0" y="153"/>
                      <a:pt x="6" y="176"/>
                    </a:cubicBezTo>
                    <a:cubicBezTo>
                      <a:pt x="12" y="200"/>
                      <a:pt x="67" y="473"/>
                      <a:pt x="67" y="473"/>
                    </a:cubicBezTo>
                    <a:cubicBezTo>
                      <a:pt x="67" y="473"/>
                      <a:pt x="67" y="638"/>
                      <a:pt x="97" y="691"/>
                    </a:cubicBezTo>
                    <a:cubicBezTo>
                      <a:pt x="126" y="744"/>
                      <a:pt x="132" y="785"/>
                      <a:pt x="132" y="785"/>
                    </a:cubicBezTo>
                    <a:cubicBezTo>
                      <a:pt x="126" y="844"/>
                      <a:pt x="126" y="844"/>
                      <a:pt x="126" y="844"/>
                    </a:cubicBezTo>
                    <a:cubicBezTo>
                      <a:pt x="126" y="844"/>
                      <a:pt x="279" y="855"/>
                      <a:pt x="361" y="820"/>
                    </a:cubicBezTo>
                    <a:cubicBezTo>
                      <a:pt x="444" y="785"/>
                      <a:pt x="579" y="808"/>
                      <a:pt x="579" y="808"/>
                    </a:cubicBezTo>
                    <a:cubicBezTo>
                      <a:pt x="579" y="808"/>
                      <a:pt x="508" y="514"/>
                      <a:pt x="473" y="467"/>
                    </a:cubicBezTo>
                    <a:cubicBezTo>
                      <a:pt x="438" y="420"/>
                      <a:pt x="488" y="64"/>
                      <a:pt x="488" y="64"/>
                    </a:cubicBezTo>
                  </a:path>
                </a:pathLst>
              </a:custGeom>
              <a:solidFill>
                <a:srgbClr val="575A8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31" name="iś1íḓe">
                <a:extLst>
                  <a:ext uri="{FF2B5EF4-FFF2-40B4-BE49-F238E27FC236}">
                    <a16:creationId xmlns:a16="http://schemas.microsoft.com/office/drawing/2014/main" id="{555EF673-216E-4D73-8670-395D61968C2A}"/>
                  </a:ext>
                </a:extLst>
              </p:cNvPr>
              <p:cNvSpPr/>
              <p:nvPr/>
            </p:nvSpPr>
            <p:spPr bwMode="auto">
              <a:xfrm>
                <a:off x="6673037" y="2856020"/>
                <a:ext cx="330605" cy="1066859"/>
              </a:xfrm>
              <a:custGeom>
                <a:avLst/>
                <a:gdLst>
                  <a:gd name="T0" fmla="*/ 106 w 217"/>
                  <a:gd name="T1" fmla="*/ 0 h 700"/>
                  <a:gd name="T2" fmla="*/ 53 w 217"/>
                  <a:gd name="T3" fmla="*/ 18 h 700"/>
                  <a:gd name="T4" fmla="*/ 6 w 217"/>
                  <a:gd name="T5" fmla="*/ 136 h 700"/>
                  <a:gd name="T6" fmla="*/ 23 w 217"/>
                  <a:gd name="T7" fmla="*/ 518 h 700"/>
                  <a:gd name="T8" fmla="*/ 106 w 217"/>
                  <a:gd name="T9" fmla="*/ 647 h 700"/>
                  <a:gd name="T10" fmla="*/ 147 w 217"/>
                  <a:gd name="T11" fmla="*/ 700 h 700"/>
                  <a:gd name="T12" fmla="*/ 217 w 217"/>
                  <a:gd name="T13" fmla="*/ 653 h 700"/>
                  <a:gd name="T14" fmla="*/ 194 w 217"/>
                  <a:gd name="T15" fmla="*/ 600 h 700"/>
                  <a:gd name="T16" fmla="*/ 106 w 217"/>
                  <a:gd name="T17" fmla="*/ 0 h 7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7" h="700">
                    <a:moveTo>
                      <a:pt x="106" y="0"/>
                    </a:moveTo>
                    <a:cubicBezTo>
                      <a:pt x="53" y="18"/>
                      <a:pt x="53" y="18"/>
                      <a:pt x="53" y="18"/>
                    </a:cubicBezTo>
                    <a:cubicBezTo>
                      <a:pt x="53" y="18"/>
                      <a:pt x="6" y="89"/>
                      <a:pt x="6" y="136"/>
                    </a:cubicBezTo>
                    <a:cubicBezTo>
                      <a:pt x="6" y="183"/>
                      <a:pt x="0" y="477"/>
                      <a:pt x="23" y="518"/>
                    </a:cubicBezTo>
                    <a:cubicBezTo>
                      <a:pt x="47" y="559"/>
                      <a:pt x="70" y="641"/>
                      <a:pt x="106" y="647"/>
                    </a:cubicBezTo>
                    <a:cubicBezTo>
                      <a:pt x="147" y="700"/>
                      <a:pt x="147" y="700"/>
                      <a:pt x="147" y="700"/>
                    </a:cubicBezTo>
                    <a:cubicBezTo>
                      <a:pt x="217" y="653"/>
                      <a:pt x="217" y="653"/>
                      <a:pt x="217" y="653"/>
                    </a:cubicBezTo>
                    <a:cubicBezTo>
                      <a:pt x="194" y="600"/>
                      <a:pt x="194" y="600"/>
                      <a:pt x="194" y="600"/>
                    </a:cubicBezTo>
                    <a:cubicBezTo>
                      <a:pt x="106" y="0"/>
                      <a:pt x="106" y="0"/>
                      <a:pt x="106" y="0"/>
                    </a:cubicBezTo>
                  </a:path>
                </a:pathLst>
              </a:custGeom>
              <a:solidFill>
                <a:srgbClr val="575A8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32" name="iš1íḋe">
                <a:extLst>
                  <a:ext uri="{FF2B5EF4-FFF2-40B4-BE49-F238E27FC236}">
                    <a16:creationId xmlns:a16="http://schemas.microsoft.com/office/drawing/2014/main" id="{FD46A254-E982-4029-A3C7-A0C6D30919F4}"/>
                  </a:ext>
                </a:extLst>
              </p:cNvPr>
              <p:cNvSpPr/>
              <p:nvPr/>
            </p:nvSpPr>
            <p:spPr bwMode="auto">
              <a:xfrm>
                <a:off x="7372783" y="2697817"/>
                <a:ext cx="367113" cy="1134806"/>
              </a:xfrm>
              <a:custGeom>
                <a:avLst/>
                <a:gdLst>
                  <a:gd name="T0" fmla="*/ 0 w 241"/>
                  <a:gd name="T1" fmla="*/ 16 h 745"/>
                  <a:gd name="T2" fmla="*/ 58 w 241"/>
                  <a:gd name="T3" fmla="*/ 0 h 745"/>
                  <a:gd name="T4" fmla="*/ 82 w 241"/>
                  <a:gd name="T5" fmla="*/ 10 h 745"/>
                  <a:gd name="T6" fmla="*/ 199 w 241"/>
                  <a:gd name="T7" fmla="*/ 187 h 745"/>
                  <a:gd name="T8" fmla="*/ 235 w 241"/>
                  <a:gd name="T9" fmla="*/ 616 h 745"/>
                  <a:gd name="T10" fmla="*/ 235 w 241"/>
                  <a:gd name="T11" fmla="*/ 640 h 745"/>
                  <a:gd name="T12" fmla="*/ 223 w 241"/>
                  <a:gd name="T13" fmla="*/ 663 h 745"/>
                  <a:gd name="T14" fmla="*/ 211 w 241"/>
                  <a:gd name="T15" fmla="*/ 698 h 745"/>
                  <a:gd name="T16" fmla="*/ 205 w 241"/>
                  <a:gd name="T17" fmla="*/ 745 h 745"/>
                  <a:gd name="T18" fmla="*/ 147 w 241"/>
                  <a:gd name="T19" fmla="*/ 740 h 745"/>
                  <a:gd name="T20" fmla="*/ 35 w 241"/>
                  <a:gd name="T21" fmla="*/ 334 h 745"/>
                  <a:gd name="T22" fmla="*/ 0 w 241"/>
                  <a:gd name="T23" fmla="*/ 16 h 7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41" h="745">
                    <a:moveTo>
                      <a:pt x="0" y="16"/>
                    </a:moveTo>
                    <a:cubicBezTo>
                      <a:pt x="58" y="0"/>
                      <a:pt x="58" y="0"/>
                      <a:pt x="58" y="0"/>
                    </a:cubicBezTo>
                    <a:cubicBezTo>
                      <a:pt x="82" y="10"/>
                      <a:pt x="82" y="10"/>
                      <a:pt x="82" y="10"/>
                    </a:cubicBezTo>
                    <a:cubicBezTo>
                      <a:pt x="82" y="10"/>
                      <a:pt x="170" y="99"/>
                      <a:pt x="199" y="187"/>
                    </a:cubicBezTo>
                    <a:cubicBezTo>
                      <a:pt x="229" y="275"/>
                      <a:pt x="235" y="616"/>
                      <a:pt x="235" y="616"/>
                    </a:cubicBezTo>
                    <a:cubicBezTo>
                      <a:pt x="235" y="616"/>
                      <a:pt x="241" y="634"/>
                      <a:pt x="235" y="640"/>
                    </a:cubicBezTo>
                    <a:cubicBezTo>
                      <a:pt x="229" y="645"/>
                      <a:pt x="223" y="651"/>
                      <a:pt x="223" y="663"/>
                    </a:cubicBezTo>
                    <a:cubicBezTo>
                      <a:pt x="223" y="675"/>
                      <a:pt x="211" y="698"/>
                      <a:pt x="211" y="698"/>
                    </a:cubicBezTo>
                    <a:cubicBezTo>
                      <a:pt x="205" y="745"/>
                      <a:pt x="205" y="745"/>
                      <a:pt x="205" y="745"/>
                    </a:cubicBezTo>
                    <a:cubicBezTo>
                      <a:pt x="147" y="740"/>
                      <a:pt x="147" y="740"/>
                      <a:pt x="147" y="740"/>
                    </a:cubicBezTo>
                    <a:cubicBezTo>
                      <a:pt x="147" y="740"/>
                      <a:pt x="35" y="410"/>
                      <a:pt x="35" y="334"/>
                    </a:cubicBezTo>
                    <a:cubicBezTo>
                      <a:pt x="35" y="257"/>
                      <a:pt x="0" y="16"/>
                      <a:pt x="0" y="16"/>
                    </a:cubicBezTo>
                  </a:path>
                </a:pathLst>
              </a:custGeom>
              <a:solidFill>
                <a:srgbClr val="575A8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33" name="ïśļîďe">
                <a:extLst>
                  <a:ext uri="{FF2B5EF4-FFF2-40B4-BE49-F238E27FC236}">
                    <a16:creationId xmlns:a16="http://schemas.microsoft.com/office/drawing/2014/main" id="{CABCA554-9D79-477D-BE38-F65B89005773}"/>
                  </a:ext>
                </a:extLst>
              </p:cNvPr>
              <p:cNvSpPr/>
              <p:nvPr/>
            </p:nvSpPr>
            <p:spPr bwMode="auto">
              <a:xfrm>
                <a:off x="6874848" y="2555839"/>
                <a:ext cx="474610" cy="304237"/>
              </a:xfrm>
              <a:custGeom>
                <a:avLst/>
                <a:gdLst>
                  <a:gd name="T0" fmla="*/ 310 w 312"/>
                  <a:gd name="T1" fmla="*/ 70 h 200"/>
                  <a:gd name="T2" fmla="*/ 294 w 312"/>
                  <a:gd name="T3" fmla="*/ 36 h 200"/>
                  <a:gd name="T4" fmla="*/ 206 w 312"/>
                  <a:gd name="T5" fmla="*/ 12 h 200"/>
                  <a:gd name="T6" fmla="*/ 30 w 312"/>
                  <a:gd name="T7" fmla="*/ 53 h 200"/>
                  <a:gd name="T8" fmla="*/ 12 w 312"/>
                  <a:gd name="T9" fmla="*/ 83 h 200"/>
                  <a:gd name="T10" fmla="*/ 18 w 312"/>
                  <a:gd name="T11" fmla="*/ 95 h 200"/>
                  <a:gd name="T12" fmla="*/ 6 w 312"/>
                  <a:gd name="T13" fmla="*/ 106 h 200"/>
                  <a:gd name="T14" fmla="*/ 12 w 312"/>
                  <a:gd name="T15" fmla="*/ 142 h 200"/>
                  <a:gd name="T16" fmla="*/ 124 w 312"/>
                  <a:gd name="T17" fmla="*/ 195 h 200"/>
                  <a:gd name="T18" fmla="*/ 288 w 312"/>
                  <a:gd name="T19" fmla="*/ 65 h 200"/>
                  <a:gd name="T20" fmla="*/ 310 w 312"/>
                  <a:gd name="T21" fmla="*/ 70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12" h="200">
                    <a:moveTo>
                      <a:pt x="310" y="70"/>
                    </a:moveTo>
                    <a:cubicBezTo>
                      <a:pt x="310" y="70"/>
                      <a:pt x="312" y="42"/>
                      <a:pt x="294" y="36"/>
                    </a:cubicBezTo>
                    <a:cubicBezTo>
                      <a:pt x="277" y="30"/>
                      <a:pt x="253" y="0"/>
                      <a:pt x="206" y="12"/>
                    </a:cubicBezTo>
                    <a:cubicBezTo>
                      <a:pt x="159" y="24"/>
                      <a:pt x="35" y="42"/>
                      <a:pt x="30" y="53"/>
                    </a:cubicBezTo>
                    <a:cubicBezTo>
                      <a:pt x="24" y="65"/>
                      <a:pt x="6" y="71"/>
                      <a:pt x="12" y="83"/>
                    </a:cubicBezTo>
                    <a:cubicBezTo>
                      <a:pt x="18" y="95"/>
                      <a:pt x="30" y="83"/>
                      <a:pt x="18" y="95"/>
                    </a:cubicBezTo>
                    <a:cubicBezTo>
                      <a:pt x="6" y="106"/>
                      <a:pt x="0" y="100"/>
                      <a:pt x="6" y="106"/>
                    </a:cubicBezTo>
                    <a:cubicBezTo>
                      <a:pt x="12" y="112"/>
                      <a:pt x="12" y="142"/>
                      <a:pt x="12" y="142"/>
                    </a:cubicBezTo>
                    <a:cubicBezTo>
                      <a:pt x="12" y="142"/>
                      <a:pt x="100" y="200"/>
                      <a:pt x="124" y="195"/>
                    </a:cubicBezTo>
                    <a:cubicBezTo>
                      <a:pt x="147" y="189"/>
                      <a:pt x="288" y="65"/>
                      <a:pt x="288" y="65"/>
                    </a:cubicBezTo>
                    <a:lnTo>
                      <a:pt x="310" y="70"/>
                    </a:lnTo>
                    <a:close/>
                  </a:path>
                </a:pathLst>
              </a:custGeom>
              <a:solidFill>
                <a:srgbClr val="575A8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34" name="íşḷiḍé">
                <a:extLst>
                  <a:ext uri="{FF2B5EF4-FFF2-40B4-BE49-F238E27FC236}">
                    <a16:creationId xmlns:a16="http://schemas.microsoft.com/office/drawing/2014/main" id="{F97B3693-3A3D-4F7C-85E0-34E1D621E0D3}"/>
                  </a:ext>
                </a:extLst>
              </p:cNvPr>
              <p:cNvSpPr/>
              <p:nvPr/>
            </p:nvSpPr>
            <p:spPr bwMode="auto">
              <a:xfrm>
                <a:off x="6893103" y="3249500"/>
                <a:ext cx="1014" cy="1014"/>
              </a:xfrm>
              <a:prstGeom prst="rect">
                <a:avLst/>
              </a:prstGeom>
              <a:solidFill>
                <a:srgbClr val="46486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35" name="î$ļïḓê">
                <a:extLst>
                  <a:ext uri="{FF2B5EF4-FFF2-40B4-BE49-F238E27FC236}">
                    <a16:creationId xmlns:a16="http://schemas.microsoft.com/office/drawing/2014/main" id="{7C527977-B2E4-4D61-A5B6-7AE7C4537B56}"/>
                  </a:ext>
                </a:extLst>
              </p:cNvPr>
              <p:cNvSpPr/>
              <p:nvPr/>
            </p:nvSpPr>
            <p:spPr bwMode="auto">
              <a:xfrm>
                <a:off x="6893103" y="3249500"/>
                <a:ext cx="0" cy="0"/>
              </a:xfrm>
              <a:custGeom>
                <a:avLst/>
                <a:gdLst/>
                <a:ahLst/>
                <a:cxnLst>
                  <a:cxn ang="0">
                    <a:pos x="0" y="0"/>
                  </a:cxn>
                  <a:cxn ang="0">
                    <a:pos x="0" y="0"/>
                  </a:cxn>
                  <a:cxn ang="0">
                    <a:pos x="0" y="0"/>
                  </a:cxn>
                  <a:cxn ang="0">
                    <a:pos x="0" y="0"/>
                  </a:cxn>
                </a:cxnLst>
                <a:rect l="0" t="0" r="r" b="b"/>
                <a:pathLst>
                  <a:path>
                    <a:moveTo>
                      <a:pt x="0" y="0"/>
                    </a:moveTo>
                    <a:lnTo>
                      <a:pt x="0" y="0"/>
                    </a:lnTo>
                    <a:lnTo>
                      <a:pt x="0"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36" name="íṥḻiḓê">
                <a:extLst>
                  <a:ext uri="{FF2B5EF4-FFF2-40B4-BE49-F238E27FC236}">
                    <a16:creationId xmlns:a16="http://schemas.microsoft.com/office/drawing/2014/main" id="{91AF84DF-CB8D-41C4-9EE0-B0065BFAAA84}"/>
                  </a:ext>
                </a:extLst>
              </p:cNvPr>
              <p:cNvSpPr/>
              <p:nvPr/>
            </p:nvSpPr>
            <p:spPr bwMode="auto">
              <a:xfrm>
                <a:off x="6883975" y="3249500"/>
                <a:ext cx="70989" cy="521260"/>
              </a:xfrm>
              <a:custGeom>
                <a:avLst/>
                <a:gdLst>
                  <a:gd name="T0" fmla="*/ 9 w 70"/>
                  <a:gd name="T1" fmla="*/ 0 h 514"/>
                  <a:gd name="T2" fmla="*/ 0 w 70"/>
                  <a:gd name="T3" fmla="*/ 300 h 514"/>
                  <a:gd name="T4" fmla="*/ 70 w 70"/>
                  <a:gd name="T5" fmla="*/ 514 h 514"/>
                  <a:gd name="T6" fmla="*/ 9 w 70"/>
                  <a:gd name="T7" fmla="*/ 0 h 514"/>
                  <a:gd name="T8" fmla="*/ 9 w 70"/>
                  <a:gd name="T9" fmla="*/ 0 h 514"/>
                </a:gdLst>
                <a:ahLst/>
                <a:cxnLst>
                  <a:cxn ang="0">
                    <a:pos x="T0" y="T1"/>
                  </a:cxn>
                  <a:cxn ang="0">
                    <a:pos x="T2" y="T3"/>
                  </a:cxn>
                  <a:cxn ang="0">
                    <a:pos x="T4" y="T5"/>
                  </a:cxn>
                  <a:cxn ang="0">
                    <a:pos x="T6" y="T7"/>
                  </a:cxn>
                  <a:cxn ang="0">
                    <a:pos x="T8" y="T9"/>
                  </a:cxn>
                </a:cxnLst>
                <a:rect l="0" t="0" r="r" b="b"/>
                <a:pathLst>
                  <a:path w="70" h="514">
                    <a:moveTo>
                      <a:pt x="9" y="0"/>
                    </a:moveTo>
                    <a:lnTo>
                      <a:pt x="0" y="300"/>
                    </a:lnTo>
                    <a:lnTo>
                      <a:pt x="70" y="514"/>
                    </a:lnTo>
                    <a:lnTo>
                      <a:pt x="9" y="0"/>
                    </a:lnTo>
                    <a:lnTo>
                      <a:pt x="9" y="0"/>
                    </a:lnTo>
                    <a:close/>
                  </a:path>
                </a:pathLst>
              </a:custGeom>
              <a:solidFill>
                <a:srgbClr val="46486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37" name="íšľîdé">
                <a:extLst>
                  <a:ext uri="{FF2B5EF4-FFF2-40B4-BE49-F238E27FC236}">
                    <a16:creationId xmlns:a16="http://schemas.microsoft.com/office/drawing/2014/main" id="{F70DB80C-5702-43D3-89EC-28C2E8D1799F}"/>
                  </a:ext>
                </a:extLst>
              </p:cNvPr>
              <p:cNvSpPr/>
              <p:nvPr/>
            </p:nvSpPr>
            <p:spPr bwMode="auto">
              <a:xfrm>
                <a:off x="6883975" y="3249500"/>
                <a:ext cx="70989" cy="521260"/>
              </a:xfrm>
              <a:custGeom>
                <a:avLst/>
                <a:gdLst>
                  <a:gd name="T0" fmla="*/ 9 w 70"/>
                  <a:gd name="T1" fmla="*/ 0 h 514"/>
                  <a:gd name="T2" fmla="*/ 0 w 70"/>
                  <a:gd name="T3" fmla="*/ 300 h 514"/>
                  <a:gd name="T4" fmla="*/ 70 w 70"/>
                  <a:gd name="T5" fmla="*/ 514 h 514"/>
                  <a:gd name="T6" fmla="*/ 9 w 70"/>
                  <a:gd name="T7" fmla="*/ 0 h 514"/>
                  <a:gd name="T8" fmla="*/ 9 w 70"/>
                  <a:gd name="T9" fmla="*/ 0 h 514"/>
                </a:gdLst>
                <a:ahLst/>
                <a:cxnLst>
                  <a:cxn ang="0">
                    <a:pos x="T0" y="T1"/>
                  </a:cxn>
                  <a:cxn ang="0">
                    <a:pos x="T2" y="T3"/>
                  </a:cxn>
                  <a:cxn ang="0">
                    <a:pos x="T4" y="T5"/>
                  </a:cxn>
                  <a:cxn ang="0">
                    <a:pos x="T6" y="T7"/>
                  </a:cxn>
                  <a:cxn ang="0">
                    <a:pos x="T8" y="T9"/>
                  </a:cxn>
                </a:cxnLst>
                <a:rect l="0" t="0" r="r" b="b"/>
                <a:pathLst>
                  <a:path w="70" h="514">
                    <a:moveTo>
                      <a:pt x="9" y="0"/>
                    </a:moveTo>
                    <a:lnTo>
                      <a:pt x="0" y="300"/>
                    </a:lnTo>
                    <a:lnTo>
                      <a:pt x="70" y="514"/>
                    </a:lnTo>
                    <a:lnTo>
                      <a:pt x="9" y="0"/>
                    </a:lnTo>
                    <a:lnTo>
                      <a:pt x="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38" name="î$ḻïḋé">
                <a:extLst>
                  <a:ext uri="{FF2B5EF4-FFF2-40B4-BE49-F238E27FC236}">
                    <a16:creationId xmlns:a16="http://schemas.microsoft.com/office/drawing/2014/main" id="{49B886A2-CBB8-4DEB-9F1D-BF17FA76BD1B}"/>
                  </a:ext>
                </a:extLst>
              </p:cNvPr>
              <p:cNvSpPr/>
              <p:nvPr/>
            </p:nvSpPr>
            <p:spPr bwMode="auto">
              <a:xfrm>
                <a:off x="7509690" y="3116650"/>
                <a:ext cx="82144" cy="520246"/>
              </a:xfrm>
              <a:custGeom>
                <a:avLst/>
                <a:gdLst>
                  <a:gd name="T0" fmla="*/ 0 w 81"/>
                  <a:gd name="T1" fmla="*/ 0 h 513"/>
                  <a:gd name="T2" fmla="*/ 62 w 81"/>
                  <a:gd name="T3" fmla="*/ 513 h 513"/>
                  <a:gd name="T4" fmla="*/ 81 w 81"/>
                  <a:gd name="T5" fmla="*/ 290 h 513"/>
                  <a:gd name="T6" fmla="*/ 0 w 81"/>
                  <a:gd name="T7" fmla="*/ 0 h 513"/>
                </a:gdLst>
                <a:ahLst/>
                <a:cxnLst>
                  <a:cxn ang="0">
                    <a:pos x="T0" y="T1"/>
                  </a:cxn>
                  <a:cxn ang="0">
                    <a:pos x="T2" y="T3"/>
                  </a:cxn>
                  <a:cxn ang="0">
                    <a:pos x="T4" y="T5"/>
                  </a:cxn>
                  <a:cxn ang="0">
                    <a:pos x="T6" y="T7"/>
                  </a:cxn>
                </a:cxnLst>
                <a:rect l="0" t="0" r="r" b="b"/>
                <a:pathLst>
                  <a:path w="81" h="513">
                    <a:moveTo>
                      <a:pt x="0" y="0"/>
                    </a:moveTo>
                    <a:lnTo>
                      <a:pt x="62" y="513"/>
                    </a:lnTo>
                    <a:lnTo>
                      <a:pt x="81" y="290"/>
                    </a:lnTo>
                    <a:lnTo>
                      <a:pt x="0" y="0"/>
                    </a:lnTo>
                    <a:close/>
                  </a:path>
                </a:pathLst>
              </a:custGeom>
              <a:solidFill>
                <a:srgbClr val="46486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39" name="iṧ1ïďé">
                <a:extLst>
                  <a:ext uri="{FF2B5EF4-FFF2-40B4-BE49-F238E27FC236}">
                    <a16:creationId xmlns:a16="http://schemas.microsoft.com/office/drawing/2014/main" id="{F51D9B7E-B717-443A-A431-06D95A4D631D}"/>
                  </a:ext>
                </a:extLst>
              </p:cNvPr>
              <p:cNvSpPr/>
              <p:nvPr/>
            </p:nvSpPr>
            <p:spPr bwMode="auto">
              <a:xfrm>
                <a:off x="7509690" y="3116650"/>
                <a:ext cx="82144" cy="520246"/>
              </a:xfrm>
              <a:custGeom>
                <a:avLst/>
                <a:gdLst>
                  <a:gd name="T0" fmla="*/ 0 w 81"/>
                  <a:gd name="T1" fmla="*/ 0 h 513"/>
                  <a:gd name="T2" fmla="*/ 62 w 81"/>
                  <a:gd name="T3" fmla="*/ 513 h 513"/>
                  <a:gd name="T4" fmla="*/ 81 w 81"/>
                  <a:gd name="T5" fmla="*/ 290 h 513"/>
                  <a:gd name="T6" fmla="*/ 0 w 81"/>
                  <a:gd name="T7" fmla="*/ 0 h 513"/>
                </a:gdLst>
                <a:ahLst/>
                <a:cxnLst>
                  <a:cxn ang="0">
                    <a:pos x="T0" y="T1"/>
                  </a:cxn>
                  <a:cxn ang="0">
                    <a:pos x="T2" y="T3"/>
                  </a:cxn>
                  <a:cxn ang="0">
                    <a:pos x="T4" y="T5"/>
                  </a:cxn>
                  <a:cxn ang="0">
                    <a:pos x="T6" y="T7"/>
                  </a:cxn>
                </a:cxnLst>
                <a:rect l="0" t="0" r="r" b="b"/>
                <a:pathLst>
                  <a:path w="81" h="513">
                    <a:moveTo>
                      <a:pt x="0" y="0"/>
                    </a:moveTo>
                    <a:lnTo>
                      <a:pt x="62" y="513"/>
                    </a:lnTo>
                    <a:lnTo>
                      <a:pt x="81" y="29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40" name="íşḷíḓè">
                <a:extLst>
                  <a:ext uri="{FF2B5EF4-FFF2-40B4-BE49-F238E27FC236}">
                    <a16:creationId xmlns:a16="http://schemas.microsoft.com/office/drawing/2014/main" id="{6160846D-5E1E-42AD-A02C-04AB60E81F53}"/>
                  </a:ext>
                </a:extLst>
              </p:cNvPr>
              <p:cNvSpPr/>
              <p:nvPr/>
            </p:nvSpPr>
            <p:spPr bwMode="auto">
              <a:xfrm>
                <a:off x="6878905" y="2204952"/>
                <a:ext cx="381311" cy="379283"/>
              </a:xfrm>
              <a:prstGeom prst="ellipse">
                <a:avLst/>
              </a:prstGeom>
              <a:solidFill>
                <a:srgbClr val="A061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41" name="îṩ1iďé">
                <a:extLst>
                  <a:ext uri="{FF2B5EF4-FFF2-40B4-BE49-F238E27FC236}">
                    <a16:creationId xmlns:a16="http://schemas.microsoft.com/office/drawing/2014/main" id="{09B11A0D-B937-4DE4-BC77-CFC070AE0909}"/>
                  </a:ext>
                </a:extLst>
              </p:cNvPr>
              <p:cNvSpPr/>
              <p:nvPr/>
            </p:nvSpPr>
            <p:spPr bwMode="auto">
              <a:xfrm>
                <a:off x="6853551" y="2128892"/>
                <a:ext cx="450271" cy="494893"/>
              </a:xfrm>
              <a:custGeom>
                <a:avLst/>
                <a:gdLst>
                  <a:gd name="T0" fmla="*/ 36 w 296"/>
                  <a:gd name="T1" fmla="*/ 166 h 325"/>
                  <a:gd name="T2" fmla="*/ 62 w 296"/>
                  <a:gd name="T3" fmla="*/ 233 h 325"/>
                  <a:gd name="T4" fmla="*/ 111 w 296"/>
                  <a:gd name="T5" fmla="*/ 306 h 325"/>
                  <a:gd name="T6" fmla="*/ 214 w 296"/>
                  <a:gd name="T7" fmla="*/ 295 h 325"/>
                  <a:gd name="T8" fmla="*/ 280 w 296"/>
                  <a:gd name="T9" fmla="*/ 123 h 325"/>
                  <a:gd name="T10" fmla="*/ 142 w 296"/>
                  <a:gd name="T11" fmla="*/ 1 h 325"/>
                  <a:gd name="T12" fmla="*/ 140 w 296"/>
                  <a:gd name="T13" fmla="*/ 24 h 325"/>
                  <a:gd name="T14" fmla="*/ 113 w 296"/>
                  <a:gd name="T15" fmla="*/ 0 h 325"/>
                  <a:gd name="T16" fmla="*/ 71 w 296"/>
                  <a:gd name="T17" fmla="*/ 6 h 325"/>
                  <a:gd name="T18" fmla="*/ 58 w 296"/>
                  <a:gd name="T19" fmla="*/ 51 h 325"/>
                  <a:gd name="T20" fmla="*/ 2 w 296"/>
                  <a:gd name="T21" fmla="*/ 108 h 325"/>
                  <a:gd name="T22" fmla="*/ 36 w 296"/>
                  <a:gd name="T23" fmla="*/ 166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96" h="325">
                    <a:moveTo>
                      <a:pt x="36" y="166"/>
                    </a:moveTo>
                    <a:cubicBezTo>
                      <a:pt x="45" y="188"/>
                      <a:pt x="54" y="211"/>
                      <a:pt x="62" y="233"/>
                    </a:cubicBezTo>
                    <a:cubicBezTo>
                      <a:pt x="73" y="261"/>
                      <a:pt x="86" y="291"/>
                      <a:pt x="111" y="306"/>
                    </a:cubicBezTo>
                    <a:cubicBezTo>
                      <a:pt x="142" y="325"/>
                      <a:pt x="184" y="316"/>
                      <a:pt x="214" y="295"/>
                    </a:cubicBezTo>
                    <a:cubicBezTo>
                      <a:pt x="269" y="258"/>
                      <a:pt x="296" y="186"/>
                      <a:pt x="280" y="123"/>
                    </a:cubicBezTo>
                    <a:cubicBezTo>
                      <a:pt x="265" y="59"/>
                      <a:pt x="207" y="8"/>
                      <a:pt x="142" y="1"/>
                    </a:cubicBezTo>
                    <a:cubicBezTo>
                      <a:pt x="140" y="24"/>
                      <a:pt x="140" y="24"/>
                      <a:pt x="140" y="24"/>
                    </a:cubicBezTo>
                    <a:cubicBezTo>
                      <a:pt x="113" y="0"/>
                      <a:pt x="113" y="0"/>
                      <a:pt x="113" y="0"/>
                    </a:cubicBezTo>
                    <a:cubicBezTo>
                      <a:pt x="105" y="15"/>
                      <a:pt x="82" y="19"/>
                      <a:pt x="71" y="6"/>
                    </a:cubicBezTo>
                    <a:cubicBezTo>
                      <a:pt x="78" y="21"/>
                      <a:pt x="70" y="40"/>
                      <a:pt x="58" y="51"/>
                    </a:cubicBezTo>
                    <a:cubicBezTo>
                      <a:pt x="43" y="66"/>
                      <a:pt x="0" y="83"/>
                      <a:pt x="2" y="108"/>
                    </a:cubicBezTo>
                    <a:cubicBezTo>
                      <a:pt x="3" y="125"/>
                      <a:pt x="29" y="148"/>
                      <a:pt x="36" y="166"/>
                    </a:cubicBezTo>
                    <a:close/>
                  </a:path>
                </a:pathLst>
              </a:custGeom>
              <a:solidFill>
                <a:srgbClr val="2F2E4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sp>
          <p:nvSpPr>
            <p:cNvPr id="418" name="矩形 417"/>
            <p:cNvSpPr/>
            <p:nvPr/>
          </p:nvSpPr>
          <p:spPr>
            <a:xfrm>
              <a:off x="3900863" y="4212093"/>
              <a:ext cx="695685" cy="1105786"/>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19" name="alert-sign_84045">
              <a:extLst>
                <a:ext uri="{FF2B5EF4-FFF2-40B4-BE49-F238E27FC236}">
                  <a16:creationId xmlns:a16="http://schemas.microsoft.com/office/drawing/2014/main" id="{3ECECE45-3051-4C10-BC35-29DEB561F510}"/>
                </a:ext>
              </a:extLst>
            </p:cNvPr>
            <p:cNvSpPr>
              <a:spLocks noChangeAspect="1"/>
            </p:cNvSpPr>
            <p:nvPr/>
          </p:nvSpPr>
          <p:spPr bwMode="auto">
            <a:xfrm>
              <a:off x="4395499" y="4093895"/>
              <a:ext cx="259556" cy="200025"/>
            </a:xfrm>
            <a:custGeom>
              <a:avLst/>
              <a:gdLst>
                <a:gd name="T0" fmla="*/ 6444 w 6580"/>
                <a:gd name="T1" fmla="*/ 4181 h 5094"/>
                <a:gd name="T2" fmla="*/ 3738 w 6580"/>
                <a:gd name="T3" fmla="*/ 227 h 5094"/>
                <a:gd name="T4" fmla="*/ 3310 w 6580"/>
                <a:gd name="T5" fmla="*/ 0 h 5094"/>
                <a:gd name="T6" fmla="*/ 2879 w 6580"/>
                <a:gd name="T7" fmla="*/ 225 h 5094"/>
                <a:gd name="T8" fmla="*/ 138 w 6580"/>
                <a:gd name="T9" fmla="*/ 4178 h 5094"/>
                <a:gd name="T10" fmla="*/ 100 w 6580"/>
                <a:gd name="T11" fmla="*/ 4781 h 5094"/>
                <a:gd name="T12" fmla="*/ 617 w 6580"/>
                <a:gd name="T13" fmla="*/ 5094 h 5094"/>
                <a:gd name="T14" fmla="*/ 5963 w 6580"/>
                <a:gd name="T15" fmla="*/ 5094 h 5094"/>
                <a:gd name="T16" fmla="*/ 6479 w 6580"/>
                <a:gd name="T17" fmla="*/ 4783 h 5094"/>
                <a:gd name="T18" fmla="*/ 6444 w 6580"/>
                <a:gd name="T19" fmla="*/ 4181 h 5094"/>
                <a:gd name="T20" fmla="*/ 3290 w 6580"/>
                <a:gd name="T21" fmla="*/ 4636 h 5094"/>
                <a:gd name="T22" fmla="*/ 2878 w 6580"/>
                <a:gd name="T23" fmla="*/ 4224 h 5094"/>
                <a:gd name="T24" fmla="*/ 3290 w 6580"/>
                <a:gd name="T25" fmla="*/ 3812 h 5094"/>
                <a:gd name="T26" fmla="*/ 3702 w 6580"/>
                <a:gd name="T27" fmla="*/ 4224 h 5094"/>
                <a:gd name="T28" fmla="*/ 3290 w 6580"/>
                <a:gd name="T29" fmla="*/ 4636 h 5094"/>
                <a:gd name="T30" fmla="*/ 2923 w 6580"/>
                <a:gd name="T31" fmla="*/ 1208 h 5094"/>
                <a:gd name="T32" fmla="*/ 3290 w 6580"/>
                <a:gd name="T33" fmla="*/ 1047 h 5094"/>
                <a:gd name="T34" fmla="*/ 3657 w 6580"/>
                <a:gd name="T35" fmla="*/ 1208 h 5094"/>
                <a:gd name="T36" fmla="*/ 3787 w 6580"/>
                <a:gd name="T37" fmla="*/ 1587 h 5094"/>
                <a:gd name="T38" fmla="*/ 3630 w 6580"/>
                <a:gd name="T39" fmla="*/ 3457 h 5094"/>
                <a:gd name="T40" fmla="*/ 3290 w 6580"/>
                <a:gd name="T41" fmla="*/ 3384 h 5094"/>
                <a:gd name="T42" fmla="*/ 2950 w 6580"/>
                <a:gd name="T43" fmla="*/ 3457 h 5094"/>
                <a:gd name="T44" fmla="*/ 2794 w 6580"/>
                <a:gd name="T45" fmla="*/ 1587 h 5094"/>
                <a:gd name="T46" fmla="*/ 2923 w 6580"/>
                <a:gd name="T47" fmla="*/ 1208 h 50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6580" h="5094">
                  <a:moveTo>
                    <a:pt x="6444" y="4181"/>
                  </a:moveTo>
                  <a:lnTo>
                    <a:pt x="3738" y="227"/>
                  </a:lnTo>
                  <a:cubicBezTo>
                    <a:pt x="3641" y="86"/>
                    <a:pt x="3481" y="1"/>
                    <a:pt x="3310" y="0"/>
                  </a:cubicBezTo>
                  <a:cubicBezTo>
                    <a:pt x="3138" y="0"/>
                    <a:pt x="2977" y="84"/>
                    <a:pt x="2879" y="225"/>
                  </a:cubicBezTo>
                  <a:lnTo>
                    <a:pt x="138" y="4178"/>
                  </a:lnTo>
                  <a:cubicBezTo>
                    <a:pt x="14" y="4357"/>
                    <a:pt x="0" y="4589"/>
                    <a:pt x="100" y="4781"/>
                  </a:cubicBezTo>
                  <a:cubicBezTo>
                    <a:pt x="201" y="4973"/>
                    <a:pt x="400" y="5094"/>
                    <a:pt x="617" y="5094"/>
                  </a:cubicBezTo>
                  <a:lnTo>
                    <a:pt x="5963" y="5094"/>
                  </a:lnTo>
                  <a:cubicBezTo>
                    <a:pt x="6180" y="5094"/>
                    <a:pt x="6378" y="4974"/>
                    <a:pt x="6479" y="4783"/>
                  </a:cubicBezTo>
                  <a:cubicBezTo>
                    <a:pt x="6580" y="4591"/>
                    <a:pt x="6567" y="4360"/>
                    <a:pt x="6444" y="4181"/>
                  </a:cubicBezTo>
                  <a:close/>
                  <a:moveTo>
                    <a:pt x="3290" y="4636"/>
                  </a:moveTo>
                  <a:cubicBezTo>
                    <a:pt x="3063" y="4636"/>
                    <a:pt x="2878" y="4452"/>
                    <a:pt x="2878" y="4224"/>
                  </a:cubicBezTo>
                  <a:cubicBezTo>
                    <a:pt x="2878" y="3996"/>
                    <a:pt x="3063" y="3812"/>
                    <a:pt x="3290" y="3812"/>
                  </a:cubicBezTo>
                  <a:cubicBezTo>
                    <a:pt x="3518" y="3812"/>
                    <a:pt x="3702" y="3996"/>
                    <a:pt x="3702" y="4224"/>
                  </a:cubicBezTo>
                  <a:cubicBezTo>
                    <a:pt x="3702" y="4452"/>
                    <a:pt x="3518" y="4636"/>
                    <a:pt x="3290" y="4636"/>
                  </a:cubicBezTo>
                  <a:close/>
                  <a:moveTo>
                    <a:pt x="2923" y="1208"/>
                  </a:moveTo>
                  <a:cubicBezTo>
                    <a:pt x="3018" y="1105"/>
                    <a:pt x="3151" y="1047"/>
                    <a:pt x="3290" y="1047"/>
                  </a:cubicBezTo>
                  <a:cubicBezTo>
                    <a:pt x="3430" y="1047"/>
                    <a:pt x="3563" y="1105"/>
                    <a:pt x="3657" y="1208"/>
                  </a:cubicBezTo>
                  <a:cubicBezTo>
                    <a:pt x="3751" y="1310"/>
                    <a:pt x="3798" y="1448"/>
                    <a:pt x="3787" y="1587"/>
                  </a:cubicBezTo>
                  <a:lnTo>
                    <a:pt x="3630" y="3457"/>
                  </a:lnTo>
                  <a:cubicBezTo>
                    <a:pt x="3526" y="3410"/>
                    <a:pt x="3411" y="3384"/>
                    <a:pt x="3290" y="3384"/>
                  </a:cubicBezTo>
                  <a:cubicBezTo>
                    <a:pt x="3169" y="3384"/>
                    <a:pt x="3054" y="3410"/>
                    <a:pt x="2950" y="3457"/>
                  </a:cubicBezTo>
                  <a:lnTo>
                    <a:pt x="2794" y="1587"/>
                  </a:lnTo>
                  <a:cubicBezTo>
                    <a:pt x="2782" y="1448"/>
                    <a:pt x="2829" y="1310"/>
                    <a:pt x="2923" y="1208"/>
                  </a:cubicBezTo>
                  <a:close/>
                </a:path>
              </a:pathLst>
            </a:custGeom>
            <a:solidFill>
              <a:srgbClr val="FF0000"/>
            </a:solidFill>
            <a:ln>
              <a:noFill/>
            </a:ln>
          </p:spPr>
          <p:txBody>
            <a:bodyPr lIns="67223" tIns="33611" rIns="67223" bIns="33611"/>
            <a:lstStyle/>
            <a:p>
              <a:pPr algn="ctr" defTabSz="685711">
                <a:defRPr/>
              </a:pPr>
              <a:endParaRPr lang="zh-CN" altLang="en-US">
                <a:solidFill>
                  <a:schemeClr val="bg1"/>
                </a:solidFill>
                <a:latin typeface="Segoe UI" panose="020B0502040204020203" pitchFamily="34" charset="0"/>
                <a:ea typeface="等线" panose="02010600030101010101" pitchFamily="2" charset="-122"/>
                <a:cs typeface="Segoe UI" panose="020B0502040204020203" pitchFamily="34" charset="0"/>
              </a:endParaRPr>
            </a:p>
          </p:txBody>
        </p:sp>
        <p:pic>
          <p:nvPicPr>
            <p:cNvPr id="420" name="图片 419"/>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4841629" y="3598703"/>
              <a:ext cx="641369" cy="398290"/>
            </a:xfrm>
            <a:prstGeom prst="rect">
              <a:avLst/>
            </a:prstGeom>
          </p:spPr>
        </p:pic>
      </p:grpSp>
      <p:grpSp>
        <p:nvGrpSpPr>
          <p:cNvPr id="632" name="组合 631"/>
          <p:cNvGrpSpPr/>
          <p:nvPr/>
        </p:nvGrpSpPr>
        <p:grpSpPr>
          <a:xfrm>
            <a:off x="4596620" y="3261838"/>
            <a:ext cx="2599268" cy="1968451"/>
            <a:chOff x="6555012" y="2499920"/>
            <a:chExt cx="2462776" cy="1865084"/>
          </a:xfrm>
        </p:grpSpPr>
        <p:pic>
          <p:nvPicPr>
            <p:cNvPr id="633" name="图片 632"/>
            <p:cNvPicPr>
              <a:picLocks noChangeAspect="1"/>
            </p:cNvPicPr>
            <p:nvPr/>
          </p:nvPicPr>
          <p:blipFill rotWithShape="1">
            <a:blip r:embed="rId8" cstate="hqprint">
              <a:extLst>
                <a:ext uri="{28A0092B-C50C-407E-A947-70E740481C1C}">
                  <a14:useLocalDpi xmlns:a14="http://schemas.microsoft.com/office/drawing/2010/main"/>
                </a:ext>
              </a:extLst>
            </a:blip>
            <a:srcRect/>
            <a:stretch/>
          </p:blipFill>
          <p:spPr>
            <a:xfrm>
              <a:off x="6677636" y="2499920"/>
              <a:ext cx="2340152" cy="1865084"/>
            </a:xfrm>
            <a:prstGeom prst="ellipse">
              <a:avLst/>
            </a:prstGeom>
            <a:ln w="12700">
              <a:solidFill>
                <a:srgbClr val="FFC000"/>
              </a:solidFill>
            </a:ln>
          </p:spPr>
        </p:pic>
        <p:pic>
          <p:nvPicPr>
            <p:cNvPr id="634" name="图片 633"/>
            <p:cNvPicPr>
              <a:picLocks noChangeAspect="1"/>
            </p:cNvPicPr>
            <p:nvPr/>
          </p:nvPicPr>
          <p:blipFill>
            <a:blip r:embed="rId9" cstate="hqprint">
              <a:extLst>
                <a:ext uri="{28A0092B-C50C-407E-A947-70E740481C1C}">
                  <a14:useLocalDpi xmlns:a14="http://schemas.microsoft.com/office/drawing/2010/main"/>
                </a:ext>
              </a:extLst>
            </a:blip>
            <a:stretch>
              <a:fillRect/>
            </a:stretch>
          </p:blipFill>
          <p:spPr>
            <a:xfrm>
              <a:off x="7165044" y="2879327"/>
              <a:ext cx="1558763" cy="967991"/>
            </a:xfrm>
            <a:prstGeom prst="rect">
              <a:avLst/>
            </a:prstGeom>
          </p:spPr>
        </p:pic>
        <p:grpSp>
          <p:nvGrpSpPr>
            <p:cNvPr id="635" name="组合 634"/>
            <p:cNvGrpSpPr/>
            <p:nvPr/>
          </p:nvGrpSpPr>
          <p:grpSpPr>
            <a:xfrm rot="273446">
              <a:off x="6555012" y="3089739"/>
              <a:ext cx="1264551" cy="1212696"/>
              <a:chOff x="4280106" y="132173"/>
              <a:chExt cx="6689642" cy="6415327"/>
            </a:xfrm>
          </p:grpSpPr>
          <p:grpSp>
            <p:nvGrpSpPr>
              <p:cNvPr id="643" name="组合 642"/>
              <p:cNvGrpSpPr/>
              <p:nvPr/>
            </p:nvGrpSpPr>
            <p:grpSpPr>
              <a:xfrm>
                <a:off x="4280106" y="132173"/>
                <a:ext cx="5261708" cy="5351579"/>
                <a:chOff x="4276405" y="107167"/>
                <a:chExt cx="5261708" cy="5351579"/>
              </a:xfrm>
            </p:grpSpPr>
            <p:pic>
              <p:nvPicPr>
                <p:cNvPr id="647" name="图片 646"/>
                <p:cNvPicPr>
                  <a:picLocks noChangeAspect="1"/>
                </p:cNvPicPr>
                <p:nvPr/>
              </p:nvPicPr>
              <p:blipFill>
                <a:blip r:embed="rId10" cstate="print">
                  <a:duotone>
                    <a:prstClr val="black"/>
                    <a:srgbClr val="0808FC">
                      <a:tint val="45000"/>
                      <a:satMod val="400000"/>
                    </a:srgbClr>
                  </a:duotone>
                  <a:extLst>
                    <a:ext uri="{28A0092B-C50C-407E-A947-70E740481C1C}">
                      <a14:useLocalDpi xmlns:a14="http://schemas.microsoft.com/office/drawing/2010/main"/>
                    </a:ext>
                  </a:extLst>
                </a:blip>
                <a:stretch>
                  <a:fillRect/>
                </a:stretch>
              </p:blipFill>
              <p:spPr>
                <a:xfrm rot="12402533">
                  <a:off x="4385317" y="107167"/>
                  <a:ext cx="5152796" cy="5152796"/>
                </a:xfrm>
                <a:prstGeom prst="rect">
                  <a:avLst/>
                </a:prstGeom>
              </p:spPr>
            </p:pic>
            <p:pic>
              <p:nvPicPr>
                <p:cNvPr id="648" name="图片 647"/>
                <p:cNvPicPr>
                  <a:picLocks noChangeAspect="1"/>
                </p:cNvPicPr>
                <p:nvPr/>
              </p:nvPicPr>
              <p:blipFill>
                <a:blip r:embed="rId10" cstate="print">
                  <a:duotone>
                    <a:prstClr val="black"/>
                    <a:srgbClr val="0808FC">
                      <a:tint val="45000"/>
                      <a:satMod val="400000"/>
                    </a:srgbClr>
                  </a:duotone>
                  <a:extLst>
                    <a:ext uri="{28A0092B-C50C-407E-A947-70E740481C1C}">
                      <a14:useLocalDpi xmlns:a14="http://schemas.microsoft.com/office/drawing/2010/main"/>
                    </a:ext>
                  </a:extLst>
                </a:blip>
                <a:stretch>
                  <a:fillRect/>
                </a:stretch>
              </p:blipFill>
              <p:spPr>
                <a:xfrm rot="12402533">
                  <a:off x="4276405" y="305950"/>
                  <a:ext cx="5152796" cy="5152796"/>
                </a:xfrm>
                <a:prstGeom prst="rect">
                  <a:avLst/>
                </a:prstGeom>
              </p:spPr>
            </p:pic>
          </p:grpSp>
          <p:grpSp>
            <p:nvGrpSpPr>
              <p:cNvPr id="644" name="组合 643"/>
              <p:cNvGrpSpPr/>
              <p:nvPr/>
            </p:nvGrpSpPr>
            <p:grpSpPr>
              <a:xfrm rot="19877621">
                <a:off x="4396053" y="1280534"/>
                <a:ext cx="6573695" cy="5266966"/>
                <a:chOff x="4864966" y="-557525"/>
                <a:chExt cx="5552741" cy="5266966"/>
              </a:xfrm>
            </p:grpSpPr>
            <p:pic>
              <p:nvPicPr>
                <p:cNvPr id="645" name="图片 644"/>
                <p:cNvPicPr>
                  <a:picLocks noChangeAspect="1"/>
                </p:cNvPicPr>
                <p:nvPr/>
              </p:nvPicPr>
              <p:blipFill>
                <a:blip r:embed="rId11" cstate="print">
                  <a:duotone>
                    <a:prstClr val="black"/>
                    <a:srgbClr val="FF0000">
                      <a:tint val="45000"/>
                      <a:satMod val="400000"/>
                    </a:srgbClr>
                  </a:duotone>
                  <a:extLst>
                    <a:ext uri="{28A0092B-C50C-407E-A947-70E740481C1C}">
                      <a14:useLocalDpi xmlns:a14="http://schemas.microsoft.com/office/drawing/2010/main"/>
                    </a:ext>
                  </a:extLst>
                </a:blip>
                <a:stretch>
                  <a:fillRect/>
                </a:stretch>
              </p:blipFill>
              <p:spPr>
                <a:xfrm rot="12402533">
                  <a:off x="5215160" y="-443355"/>
                  <a:ext cx="5152796" cy="5152796"/>
                </a:xfrm>
                <a:prstGeom prst="rect">
                  <a:avLst/>
                </a:prstGeom>
              </p:spPr>
            </p:pic>
            <p:pic>
              <p:nvPicPr>
                <p:cNvPr id="646" name="图片 645"/>
                <p:cNvPicPr>
                  <a:picLocks noChangeAspect="1"/>
                </p:cNvPicPr>
                <p:nvPr/>
              </p:nvPicPr>
              <p:blipFill>
                <a:blip r:embed="rId12" cstate="print">
                  <a:duotone>
                    <a:prstClr val="black"/>
                    <a:srgbClr val="FF0000">
                      <a:tint val="45000"/>
                      <a:satMod val="400000"/>
                    </a:srgbClr>
                  </a:duotone>
                  <a:extLst>
                    <a:ext uri="{28A0092B-C50C-407E-A947-70E740481C1C}">
                      <a14:useLocalDpi xmlns:a14="http://schemas.microsoft.com/office/drawing/2010/main"/>
                    </a:ext>
                  </a:extLst>
                </a:blip>
                <a:stretch>
                  <a:fillRect/>
                </a:stretch>
              </p:blipFill>
              <p:spPr>
                <a:xfrm rot="12402533">
                  <a:off x="4864966" y="-557525"/>
                  <a:ext cx="5552741" cy="5152798"/>
                </a:xfrm>
                <a:prstGeom prst="rect">
                  <a:avLst/>
                </a:prstGeom>
              </p:spPr>
            </p:pic>
          </p:grpSp>
        </p:grpSp>
        <p:grpSp>
          <p:nvGrpSpPr>
            <p:cNvPr id="636" name="组合 635"/>
            <p:cNvGrpSpPr/>
            <p:nvPr/>
          </p:nvGrpSpPr>
          <p:grpSpPr>
            <a:xfrm>
              <a:off x="7990416" y="3524408"/>
              <a:ext cx="770236" cy="736481"/>
              <a:chOff x="7860208" y="3446106"/>
              <a:chExt cx="914300" cy="874231"/>
            </a:xfrm>
          </p:grpSpPr>
          <p:grpSp>
            <p:nvGrpSpPr>
              <p:cNvPr id="637" name="组合 636"/>
              <p:cNvGrpSpPr/>
              <p:nvPr/>
            </p:nvGrpSpPr>
            <p:grpSpPr>
              <a:xfrm>
                <a:off x="8240296" y="3714843"/>
                <a:ext cx="534212" cy="421089"/>
                <a:chOff x="8134392" y="3797585"/>
                <a:chExt cx="534212" cy="421089"/>
              </a:xfrm>
            </p:grpSpPr>
            <p:sp>
              <p:nvSpPr>
                <p:cNvPr id="641" name="椭圆 640"/>
                <p:cNvSpPr/>
                <p:nvPr/>
              </p:nvSpPr>
              <p:spPr>
                <a:xfrm>
                  <a:off x="8134392" y="3797585"/>
                  <a:ext cx="534212" cy="42108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42" name="iconfont-1177-866432"/>
                <p:cNvSpPr>
                  <a:spLocks noChangeAspect="1"/>
                </p:cNvSpPr>
                <p:nvPr/>
              </p:nvSpPr>
              <p:spPr bwMode="auto">
                <a:xfrm flipH="1">
                  <a:off x="8238660" y="3909570"/>
                  <a:ext cx="314086" cy="239313"/>
                </a:xfrm>
                <a:custGeom>
                  <a:avLst/>
                  <a:gdLst>
                    <a:gd name="T0" fmla="*/ 2500 w 16800"/>
                    <a:gd name="T1" fmla="*/ 8960 h 12800"/>
                    <a:gd name="T2" fmla="*/ 8800 w 16800"/>
                    <a:gd name="T3" fmla="*/ 12800 h 12800"/>
                    <a:gd name="T4" fmla="*/ 8800 w 16800"/>
                    <a:gd name="T5" fmla="*/ 0 h 12800"/>
                    <a:gd name="T6" fmla="*/ 2500 w 16800"/>
                    <a:gd name="T7" fmla="*/ 3840 h 12800"/>
                    <a:gd name="T8" fmla="*/ 834 w 16800"/>
                    <a:gd name="T9" fmla="*/ 3840 h 12800"/>
                    <a:gd name="T10" fmla="*/ 0 w 16800"/>
                    <a:gd name="T11" fmla="*/ 4694 h 12800"/>
                    <a:gd name="T12" fmla="*/ 0 w 16800"/>
                    <a:gd name="T13" fmla="*/ 8107 h 12800"/>
                    <a:gd name="T14" fmla="*/ 834 w 16800"/>
                    <a:gd name="T15" fmla="*/ 8961 h 12800"/>
                    <a:gd name="T16" fmla="*/ 2500 w 16800"/>
                    <a:gd name="T17" fmla="*/ 8961 h 12800"/>
                    <a:gd name="T18" fmla="*/ 2500 w 16800"/>
                    <a:gd name="T19" fmla="*/ 8960 h 12800"/>
                    <a:gd name="T20" fmla="*/ 800 w 16800"/>
                    <a:gd name="T21" fmla="*/ 4642 h 12800"/>
                    <a:gd name="T22" fmla="*/ 2498 w 16800"/>
                    <a:gd name="T23" fmla="*/ 4642 h 12800"/>
                    <a:gd name="T24" fmla="*/ 8000 w 16800"/>
                    <a:gd name="T25" fmla="*/ 1600 h 12800"/>
                    <a:gd name="T26" fmla="*/ 8000 w 16800"/>
                    <a:gd name="T27" fmla="*/ 11200 h 12800"/>
                    <a:gd name="T28" fmla="*/ 2498 w 16800"/>
                    <a:gd name="T29" fmla="*/ 8094 h 12800"/>
                    <a:gd name="T30" fmla="*/ 800 w 16800"/>
                    <a:gd name="T31" fmla="*/ 8094 h 12800"/>
                    <a:gd name="T32" fmla="*/ 800 w 16800"/>
                    <a:gd name="T33" fmla="*/ 4642 h 12800"/>
                    <a:gd name="T34" fmla="*/ 9600 w 16800"/>
                    <a:gd name="T35" fmla="*/ 9511 h 12800"/>
                    <a:gd name="T36" fmla="*/ 9600 w 16800"/>
                    <a:gd name="T37" fmla="*/ 10400 h 12800"/>
                    <a:gd name="T38" fmla="*/ 12000 w 16800"/>
                    <a:gd name="T39" fmla="*/ 6400 h 12800"/>
                    <a:gd name="T40" fmla="*/ 9600 w 16800"/>
                    <a:gd name="T41" fmla="*/ 2400 h 12800"/>
                    <a:gd name="T42" fmla="*/ 9600 w 16800"/>
                    <a:gd name="T43" fmla="*/ 3289 h 12800"/>
                    <a:gd name="T44" fmla="*/ 11200 w 16800"/>
                    <a:gd name="T45" fmla="*/ 6400 h 12800"/>
                    <a:gd name="T46" fmla="*/ 9600 w 16800"/>
                    <a:gd name="T47" fmla="*/ 9511 h 12800"/>
                    <a:gd name="T48" fmla="*/ 14400 w 16800"/>
                    <a:gd name="T49" fmla="*/ 10944 h 12800"/>
                    <a:gd name="T50" fmla="*/ 14400 w 16800"/>
                    <a:gd name="T51" fmla="*/ 12000 h 12800"/>
                    <a:gd name="T52" fmla="*/ 16800 w 16800"/>
                    <a:gd name="T53" fmla="*/ 6400 h 12800"/>
                    <a:gd name="T54" fmla="*/ 14400 w 16800"/>
                    <a:gd name="T55" fmla="*/ 800 h 12800"/>
                    <a:gd name="T56" fmla="*/ 14400 w 16800"/>
                    <a:gd name="T57" fmla="*/ 1838 h 12800"/>
                    <a:gd name="T58" fmla="*/ 16000 w 16800"/>
                    <a:gd name="T59" fmla="*/ 6400 h 12800"/>
                    <a:gd name="T60" fmla="*/ 14400 w 16800"/>
                    <a:gd name="T61" fmla="*/ 10944 h 12800"/>
                    <a:gd name="T62" fmla="*/ 12000 w 16800"/>
                    <a:gd name="T63" fmla="*/ 10187 h 12800"/>
                    <a:gd name="T64" fmla="*/ 12000 w 16800"/>
                    <a:gd name="T65" fmla="*/ 11200 h 12800"/>
                    <a:gd name="T66" fmla="*/ 14400 w 16800"/>
                    <a:gd name="T67" fmla="*/ 6400 h 12800"/>
                    <a:gd name="T68" fmla="*/ 12000 w 16800"/>
                    <a:gd name="T69" fmla="*/ 1600 h 12800"/>
                    <a:gd name="T70" fmla="*/ 12000 w 16800"/>
                    <a:gd name="T71" fmla="*/ 2579 h 12800"/>
                    <a:gd name="T72" fmla="*/ 13600 w 16800"/>
                    <a:gd name="T73" fmla="*/ 6400 h 12800"/>
                    <a:gd name="T74" fmla="*/ 12000 w 16800"/>
                    <a:gd name="T75" fmla="*/ 10187 h 128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6800" h="12800">
                      <a:moveTo>
                        <a:pt x="2500" y="8960"/>
                      </a:moveTo>
                      <a:lnTo>
                        <a:pt x="8800" y="12800"/>
                      </a:lnTo>
                      <a:lnTo>
                        <a:pt x="8800" y="0"/>
                      </a:lnTo>
                      <a:lnTo>
                        <a:pt x="2500" y="3840"/>
                      </a:lnTo>
                      <a:lnTo>
                        <a:pt x="834" y="3840"/>
                      </a:lnTo>
                      <a:cubicBezTo>
                        <a:pt x="0" y="3840"/>
                        <a:pt x="0" y="4694"/>
                        <a:pt x="0" y="4694"/>
                      </a:cubicBezTo>
                      <a:lnTo>
                        <a:pt x="0" y="8107"/>
                      </a:lnTo>
                      <a:cubicBezTo>
                        <a:pt x="0" y="8107"/>
                        <a:pt x="0" y="8961"/>
                        <a:pt x="834" y="8961"/>
                      </a:cubicBezTo>
                      <a:lnTo>
                        <a:pt x="2500" y="8961"/>
                      </a:lnTo>
                      <a:lnTo>
                        <a:pt x="2500" y="8960"/>
                      </a:lnTo>
                      <a:close/>
                      <a:moveTo>
                        <a:pt x="800" y="4642"/>
                      </a:moveTo>
                      <a:lnTo>
                        <a:pt x="2498" y="4642"/>
                      </a:lnTo>
                      <a:lnTo>
                        <a:pt x="8000" y="1600"/>
                      </a:lnTo>
                      <a:lnTo>
                        <a:pt x="8000" y="11200"/>
                      </a:lnTo>
                      <a:lnTo>
                        <a:pt x="2498" y="8094"/>
                      </a:lnTo>
                      <a:lnTo>
                        <a:pt x="800" y="8094"/>
                      </a:lnTo>
                      <a:lnTo>
                        <a:pt x="800" y="4642"/>
                      </a:lnTo>
                      <a:close/>
                      <a:moveTo>
                        <a:pt x="9600" y="9511"/>
                      </a:moveTo>
                      <a:lnTo>
                        <a:pt x="9600" y="10400"/>
                      </a:lnTo>
                      <a:cubicBezTo>
                        <a:pt x="9600" y="10400"/>
                        <a:pt x="12000" y="9406"/>
                        <a:pt x="12000" y="6400"/>
                      </a:cubicBezTo>
                      <a:cubicBezTo>
                        <a:pt x="12000" y="3394"/>
                        <a:pt x="9600" y="2400"/>
                        <a:pt x="9600" y="2400"/>
                      </a:cubicBezTo>
                      <a:lnTo>
                        <a:pt x="9600" y="3289"/>
                      </a:lnTo>
                      <a:cubicBezTo>
                        <a:pt x="9600" y="3289"/>
                        <a:pt x="11200" y="3967"/>
                        <a:pt x="11200" y="6400"/>
                      </a:cubicBezTo>
                      <a:cubicBezTo>
                        <a:pt x="11200" y="8833"/>
                        <a:pt x="9600" y="9511"/>
                        <a:pt x="9600" y="9511"/>
                      </a:cubicBezTo>
                      <a:close/>
                      <a:moveTo>
                        <a:pt x="14400" y="10944"/>
                      </a:moveTo>
                      <a:lnTo>
                        <a:pt x="14400" y="12000"/>
                      </a:lnTo>
                      <a:cubicBezTo>
                        <a:pt x="14400" y="12000"/>
                        <a:pt x="16800" y="10849"/>
                        <a:pt x="16800" y="6400"/>
                      </a:cubicBezTo>
                      <a:cubicBezTo>
                        <a:pt x="16800" y="1951"/>
                        <a:pt x="14400" y="800"/>
                        <a:pt x="14400" y="800"/>
                      </a:cubicBezTo>
                      <a:lnTo>
                        <a:pt x="14400" y="1838"/>
                      </a:lnTo>
                      <a:cubicBezTo>
                        <a:pt x="14400" y="1838"/>
                        <a:pt x="16000" y="2722"/>
                        <a:pt x="16000" y="6400"/>
                      </a:cubicBezTo>
                      <a:cubicBezTo>
                        <a:pt x="16000" y="10078"/>
                        <a:pt x="14400" y="10944"/>
                        <a:pt x="14400" y="10944"/>
                      </a:cubicBezTo>
                      <a:close/>
                      <a:moveTo>
                        <a:pt x="12000" y="10187"/>
                      </a:moveTo>
                      <a:lnTo>
                        <a:pt x="12000" y="11200"/>
                      </a:lnTo>
                      <a:cubicBezTo>
                        <a:pt x="12000" y="11200"/>
                        <a:pt x="14400" y="9880"/>
                        <a:pt x="14400" y="6400"/>
                      </a:cubicBezTo>
                      <a:cubicBezTo>
                        <a:pt x="14400" y="2920"/>
                        <a:pt x="12000" y="1600"/>
                        <a:pt x="12000" y="1600"/>
                      </a:cubicBezTo>
                      <a:lnTo>
                        <a:pt x="12000" y="2579"/>
                      </a:lnTo>
                      <a:cubicBezTo>
                        <a:pt x="12000" y="2579"/>
                        <a:pt x="13600" y="3620"/>
                        <a:pt x="13600" y="6400"/>
                      </a:cubicBezTo>
                      <a:cubicBezTo>
                        <a:pt x="13600" y="9180"/>
                        <a:pt x="12000" y="10187"/>
                        <a:pt x="12000" y="10187"/>
                      </a:cubicBezTo>
                      <a:close/>
                    </a:path>
                  </a:pathLst>
                </a:custGeom>
                <a:solidFill>
                  <a:srgbClr val="FF0000"/>
                </a:solidFill>
                <a:ln w="9525">
                  <a:solidFill>
                    <a:srgbClr val="FF0000"/>
                  </a:solidFill>
                </a:ln>
              </p:spPr>
            </p:sp>
          </p:grpSp>
          <p:sp>
            <p:nvSpPr>
              <p:cNvPr id="638" name="thin-bolt_16374"/>
              <p:cNvSpPr>
                <a:spLocks noChangeAspect="1"/>
              </p:cNvSpPr>
              <p:nvPr/>
            </p:nvSpPr>
            <p:spPr bwMode="auto">
              <a:xfrm rot="19328229">
                <a:off x="8199738" y="3446106"/>
                <a:ext cx="151951" cy="299423"/>
              </a:xfrm>
              <a:custGeom>
                <a:avLst/>
                <a:gdLst>
                  <a:gd name="T0" fmla="*/ 990 w 1712"/>
                  <a:gd name="T1" fmla="*/ 94 h 3378"/>
                  <a:gd name="T2" fmla="*/ 57 w 1712"/>
                  <a:gd name="T3" fmla="*/ 1639 h 3378"/>
                  <a:gd name="T4" fmla="*/ 153 w 1712"/>
                  <a:gd name="T5" fmla="*/ 1809 h 3378"/>
                  <a:gd name="T6" fmla="*/ 766 w 1712"/>
                  <a:gd name="T7" fmla="*/ 1809 h 3378"/>
                  <a:gd name="T8" fmla="*/ 899 w 1712"/>
                  <a:gd name="T9" fmla="*/ 1997 h 3378"/>
                  <a:gd name="T10" fmla="*/ 455 w 1712"/>
                  <a:gd name="T11" fmla="*/ 3265 h 3378"/>
                  <a:gd name="T12" fmla="*/ 498 w 1712"/>
                  <a:gd name="T13" fmla="*/ 3286 h 3378"/>
                  <a:gd name="T14" fmla="*/ 1652 w 1712"/>
                  <a:gd name="T15" fmla="*/ 1532 h 3378"/>
                  <a:gd name="T16" fmla="*/ 1562 w 1712"/>
                  <a:gd name="T17" fmla="*/ 1366 h 3378"/>
                  <a:gd name="T18" fmla="*/ 822 w 1712"/>
                  <a:gd name="T19" fmla="*/ 1366 h 3378"/>
                  <a:gd name="T20" fmla="*/ 685 w 1712"/>
                  <a:gd name="T21" fmla="*/ 1177 h 3378"/>
                  <a:gd name="T22" fmla="*/ 1031 w 1712"/>
                  <a:gd name="T23" fmla="*/ 113 h 3378"/>
                  <a:gd name="T24" fmla="*/ 990 w 1712"/>
                  <a:gd name="T25" fmla="*/ 94 h 33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712" h="3378">
                    <a:moveTo>
                      <a:pt x="990" y="94"/>
                    </a:moveTo>
                    <a:lnTo>
                      <a:pt x="57" y="1639"/>
                    </a:lnTo>
                    <a:cubicBezTo>
                      <a:pt x="0" y="1733"/>
                      <a:pt x="43" y="1809"/>
                      <a:pt x="153" y="1809"/>
                    </a:cubicBezTo>
                    <a:lnTo>
                      <a:pt x="766" y="1809"/>
                    </a:lnTo>
                    <a:cubicBezTo>
                      <a:pt x="876" y="1809"/>
                      <a:pt x="935" y="1893"/>
                      <a:pt x="899" y="1997"/>
                    </a:cubicBezTo>
                    <a:lnTo>
                      <a:pt x="455" y="3265"/>
                    </a:lnTo>
                    <a:cubicBezTo>
                      <a:pt x="418" y="3368"/>
                      <a:pt x="438" y="3378"/>
                      <a:pt x="498" y="3286"/>
                    </a:cubicBezTo>
                    <a:lnTo>
                      <a:pt x="1652" y="1532"/>
                    </a:lnTo>
                    <a:cubicBezTo>
                      <a:pt x="1712" y="1440"/>
                      <a:pt x="1672" y="1366"/>
                      <a:pt x="1562" y="1366"/>
                    </a:cubicBezTo>
                    <a:lnTo>
                      <a:pt x="822" y="1366"/>
                    </a:lnTo>
                    <a:cubicBezTo>
                      <a:pt x="712" y="1366"/>
                      <a:pt x="651" y="1281"/>
                      <a:pt x="685" y="1177"/>
                    </a:cubicBezTo>
                    <a:lnTo>
                      <a:pt x="1031" y="113"/>
                    </a:lnTo>
                    <a:cubicBezTo>
                      <a:pt x="1065" y="9"/>
                      <a:pt x="1047" y="0"/>
                      <a:pt x="990" y="94"/>
                    </a:cubicBezTo>
                    <a:close/>
                  </a:path>
                </a:pathLst>
              </a:custGeom>
              <a:solidFill>
                <a:srgbClr val="FF0000"/>
              </a:solidFill>
              <a:ln>
                <a:noFill/>
              </a:ln>
            </p:spPr>
          </p:sp>
          <p:sp>
            <p:nvSpPr>
              <p:cNvPr id="639" name="thin-bolt_16374"/>
              <p:cNvSpPr>
                <a:spLocks noChangeAspect="1"/>
              </p:cNvSpPr>
              <p:nvPr/>
            </p:nvSpPr>
            <p:spPr bwMode="auto">
              <a:xfrm rot="17061018">
                <a:off x="7935122" y="3710370"/>
                <a:ext cx="154379" cy="304207"/>
              </a:xfrm>
              <a:custGeom>
                <a:avLst/>
                <a:gdLst>
                  <a:gd name="T0" fmla="*/ 990 w 1712"/>
                  <a:gd name="T1" fmla="*/ 94 h 3378"/>
                  <a:gd name="T2" fmla="*/ 57 w 1712"/>
                  <a:gd name="T3" fmla="*/ 1639 h 3378"/>
                  <a:gd name="T4" fmla="*/ 153 w 1712"/>
                  <a:gd name="T5" fmla="*/ 1809 h 3378"/>
                  <a:gd name="T6" fmla="*/ 766 w 1712"/>
                  <a:gd name="T7" fmla="*/ 1809 h 3378"/>
                  <a:gd name="T8" fmla="*/ 899 w 1712"/>
                  <a:gd name="T9" fmla="*/ 1997 h 3378"/>
                  <a:gd name="T10" fmla="*/ 455 w 1712"/>
                  <a:gd name="T11" fmla="*/ 3265 h 3378"/>
                  <a:gd name="T12" fmla="*/ 498 w 1712"/>
                  <a:gd name="T13" fmla="*/ 3286 h 3378"/>
                  <a:gd name="T14" fmla="*/ 1652 w 1712"/>
                  <a:gd name="T15" fmla="*/ 1532 h 3378"/>
                  <a:gd name="T16" fmla="*/ 1562 w 1712"/>
                  <a:gd name="T17" fmla="*/ 1366 h 3378"/>
                  <a:gd name="T18" fmla="*/ 822 w 1712"/>
                  <a:gd name="T19" fmla="*/ 1366 h 3378"/>
                  <a:gd name="T20" fmla="*/ 685 w 1712"/>
                  <a:gd name="T21" fmla="*/ 1177 h 3378"/>
                  <a:gd name="T22" fmla="*/ 1031 w 1712"/>
                  <a:gd name="T23" fmla="*/ 113 h 3378"/>
                  <a:gd name="T24" fmla="*/ 990 w 1712"/>
                  <a:gd name="T25" fmla="*/ 94 h 33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712" h="3378">
                    <a:moveTo>
                      <a:pt x="990" y="94"/>
                    </a:moveTo>
                    <a:lnTo>
                      <a:pt x="57" y="1639"/>
                    </a:lnTo>
                    <a:cubicBezTo>
                      <a:pt x="0" y="1733"/>
                      <a:pt x="43" y="1809"/>
                      <a:pt x="153" y="1809"/>
                    </a:cubicBezTo>
                    <a:lnTo>
                      <a:pt x="766" y="1809"/>
                    </a:lnTo>
                    <a:cubicBezTo>
                      <a:pt x="876" y="1809"/>
                      <a:pt x="935" y="1893"/>
                      <a:pt x="899" y="1997"/>
                    </a:cubicBezTo>
                    <a:lnTo>
                      <a:pt x="455" y="3265"/>
                    </a:lnTo>
                    <a:cubicBezTo>
                      <a:pt x="418" y="3368"/>
                      <a:pt x="438" y="3378"/>
                      <a:pt x="498" y="3286"/>
                    </a:cubicBezTo>
                    <a:lnTo>
                      <a:pt x="1652" y="1532"/>
                    </a:lnTo>
                    <a:cubicBezTo>
                      <a:pt x="1712" y="1440"/>
                      <a:pt x="1672" y="1366"/>
                      <a:pt x="1562" y="1366"/>
                    </a:cubicBezTo>
                    <a:lnTo>
                      <a:pt x="822" y="1366"/>
                    </a:lnTo>
                    <a:cubicBezTo>
                      <a:pt x="712" y="1366"/>
                      <a:pt x="651" y="1281"/>
                      <a:pt x="685" y="1177"/>
                    </a:cubicBezTo>
                    <a:lnTo>
                      <a:pt x="1031" y="113"/>
                    </a:lnTo>
                    <a:cubicBezTo>
                      <a:pt x="1065" y="9"/>
                      <a:pt x="1047" y="0"/>
                      <a:pt x="990" y="94"/>
                    </a:cubicBezTo>
                    <a:close/>
                  </a:path>
                </a:pathLst>
              </a:custGeom>
              <a:solidFill>
                <a:srgbClr val="FF0000"/>
              </a:solidFill>
              <a:ln>
                <a:noFill/>
              </a:ln>
            </p:spPr>
          </p:sp>
          <p:sp>
            <p:nvSpPr>
              <p:cNvPr id="640" name="thin-bolt_16374"/>
              <p:cNvSpPr>
                <a:spLocks noChangeAspect="1"/>
              </p:cNvSpPr>
              <p:nvPr/>
            </p:nvSpPr>
            <p:spPr bwMode="auto">
              <a:xfrm rot="12820849">
                <a:off x="8080411" y="4067477"/>
                <a:ext cx="128321" cy="252860"/>
              </a:xfrm>
              <a:custGeom>
                <a:avLst/>
                <a:gdLst>
                  <a:gd name="T0" fmla="*/ 990 w 1712"/>
                  <a:gd name="T1" fmla="*/ 94 h 3378"/>
                  <a:gd name="T2" fmla="*/ 57 w 1712"/>
                  <a:gd name="T3" fmla="*/ 1639 h 3378"/>
                  <a:gd name="T4" fmla="*/ 153 w 1712"/>
                  <a:gd name="T5" fmla="*/ 1809 h 3378"/>
                  <a:gd name="T6" fmla="*/ 766 w 1712"/>
                  <a:gd name="T7" fmla="*/ 1809 h 3378"/>
                  <a:gd name="T8" fmla="*/ 899 w 1712"/>
                  <a:gd name="T9" fmla="*/ 1997 h 3378"/>
                  <a:gd name="T10" fmla="*/ 455 w 1712"/>
                  <a:gd name="T11" fmla="*/ 3265 h 3378"/>
                  <a:gd name="T12" fmla="*/ 498 w 1712"/>
                  <a:gd name="T13" fmla="*/ 3286 h 3378"/>
                  <a:gd name="T14" fmla="*/ 1652 w 1712"/>
                  <a:gd name="T15" fmla="*/ 1532 h 3378"/>
                  <a:gd name="T16" fmla="*/ 1562 w 1712"/>
                  <a:gd name="T17" fmla="*/ 1366 h 3378"/>
                  <a:gd name="T18" fmla="*/ 822 w 1712"/>
                  <a:gd name="T19" fmla="*/ 1366 h 3378"/>
                  <a:gd name="T20" fmla="*/ 685 w 1712"/>
                  <a:gd name="T21" fmla="*/ 1177 h 3378"/>
                  <a:gd name="T22" fmla="*/ 1031 w 1712"/>
                  <a:gd name="T23" fmla="*/ 113 h 3378"/>
                  <a:gd name="T24" fmla="*/ 990 w 1712"/>
                  <a:gd name="T25" fmla="*/ 94 h 33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712" h="3378">
                    <a:moveTo>
                      <a:pt x="990" y="94"/>
                    </a:moveTo>
                    <a:lnTo>
                      <a:pt x="57" y="1639"/>
                    </a:lnTo>
                    <a:cubicBezTo>
                      <a:pt x="0" y="1733"/>
                      <a:pt x="43" y="1809"/>
                      <a:pt x="153" y="1809"/>
                    </a:cubicBezTo>
                    <a:lnTo>
                      <a:pt x="766" y="1809"/>
                    </a:lnTo>
                    <a:cubicBezTo>
                      <a:pt x="876" y="1809"/>
                      <a:pt x="935" y="1893"/>
                      <a:pt x="899" y="1997"/>
                    </a:cubicBezTo>
                    <a:lnTo>
                      <a:pt x="455" y="3265"/>
                    </a:lnTo>
                    <a:cubicBezTo>
                      <a:pt x="418" y="3368"/>
                      <a:pt x="438" y="3378"/>
                      <a:pt x="498" y="3286"/>
                    </a:cubicBezTo>
                    <a:lnTo>
                      <a:pt x="1652" y="1532"/>
                    </a:lnTo>
                    <a:cubicBezTo>
                      <a:pt x="1712" y="1440"/>
                      <a:pt x="1672" y="1366"/>
                      <a:pt x="1562" y="1366"/>
                    </a:cubicBezTo>
                    <a:lnTo>
                      <a:pt x="822" y="1366"/>
                    </a:lnTo>
                    <a:cubicBezTo>
                      <a:pt x="712" y="1366"/>
                      <a:pt x="651" y="1281"/>
                      <a:pt x="685" y="1177"/>
                    </a:cubicBezTo>
                    <a:lnTo>
                      <a:pt x="1031" y="113"/>
                    </a:lnTo>
                    <a:cubicBezTo>
                      <a:pt x="1065" y="9"/>
                      <a:pt x="1047" y="0"/>
                      <a:pt x="990" y="94"/>
                    </a:cubicBezTo>
                    <a:close/>
                  </a:path>
                </a:pathLst>
              </a:custGeom>
              <a:solidFill>
                <a:srgbClr val="FF0000"/>
              </a:solidFill>
              <a:ln>
                <a:noFill/>
              </a:ln>
            </p:spPr>
          </p:sp>
        </p:grpSp>
      </p:grpSp>
      <p:grpSp>
        <p:nvGrpSpPr>
          <p:cNvPr id="649" name="组合 648"/>
          <p:cNvGrpSpPr/>
          <p:nvPr/>
        </p:nvGrpSpPr>
        <p:grpSpPr>
          <a:xfrm>
            <a:off x="8192163" y="3009977"/>
            <a:ext cx="3075277" cy="2502674"/>
            <a:chOff x="5841825" y="1934895"/>
            <a:chExt cx="5602288" cy="4318000"/>
          </a:xfrm>
        </p:grpSpPr>
        <p:sp>
          <p:nvSpPr>
            <p:cNvPr id="650" name="ïṣlíḓé">
              <a:extLst>
                <a:ext uri="{FF2B5EF4-FFF2-40B4-BE49-F238E27FC236}">
                  <a16:creationId xmlns:a16="http://schemas.microsoft.com/office/drawing/2014/main" id="{B87AB29F-A586-4B7C-A7DD-727D45407683}"/>
                </a:ext>
              </a:extLst>
            </p:cNvPr>
            <p:cNvSpPr/>
            <p:nvPr/>
          </p:nvSpPr>
          <p:spPr bwMode="auto">
            <a:xfrm>
              <a:off x="5841825" y="1934895"/>
              <a:ext cx="5602288" cy="4318000"/>
            </a:xfrm>
            <a:custGeom>
              <a:avLst/>
              <a:gdLst>
                <a:gd name="T0" fmla="*/ 1578 w 1698"/>
                <a:gd name="T1" fmla="*/ 367 h 1310"/>
                <a:gd name="T2" fmla="*/ 1334 w 1698"/>
                <a:gd name="T3" fmla="*/ 173 h 1310"/>
                <a:gd name="T4" fmla="*/ 994 w 1698"/>
                <a:gd name="T5" fmla="*/ 16 h 1310"/>
                <a:gd name="T6" fmla="*/ 648 w 1698"/>
                <a:gd name="T7" fmla="*/ 92 h 1310"/>
                <a:gd name="T8" fmla="*/ 359 w 1698"/>
                <a:gd name="T9" fmla="*/ 308 h 1310"/>
                <a:gd name="T10" fmla="*/ 144 w 1698"/>
                <a:gd name="T11" fmla="*/ 493 h 1310"/>
                <a:gd name="T12" fmla="*/ 27 w 1698"/>
                <a:gd name="T13" fmla="*/ 626 h 1310"/>
                <a:gd name="T14" fmla="*/ 4 w 1698"/>
                <a:gd name="T15" fmla="*/ 774 h 1310"/>
                <a:gd name="T16" fmla="*/ 161 w 1698"/>
                <a:gd name="T17" fmla="*/ 1070 h 1310"/>
                <a:gd name="T18" fmla="*/ 373 w 1698"/>
                <a:gd name="T19" fmla="*/ 1182 h 1310"/>
                <a:gd name="T20" fmla="*/ 799 w 1698"/>
                <a:gd name="T21" fmla="*/ 1296 h 1310"/>
                <a:gd name="T22" fmla="*/ 1268 w 1698"/>
                <a:gd name="T23" fmla="*/ 1259 h 1310"/>
                <a:gd name="T24" fmla="*/ 1600 w 1698"/>
                <a:gd name="T25" fmla="*/ 959 h 1310"/>
                <a:gd name="T26" fmla="*/ 1685 w 1698"/>
                <a:gd name="T27" fmla="*/ 663 h 1310"/>
                <a:gd name="T28" fmla="*/ 1578 w 1698"/>
                <a:gd name="T29" fmla="*/ 367 h 13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698" h="1310">
                  <a:moveTo>
                    <a:pt x="1578" y="367"/>
                  </a:moveTo>
                  <a:cubicBezTo>
                    <a:pt x="1509" y="289"/>
                    <a:pt x="1421" y="230"/>
                    <a:pt x="1334" y="173"/>
                  </a:cubicBezTo>
                  <a:cubicBezTo>
                    <a:pt x="1229" y="104"/>
                    <a:pt x="1119" y="33"/>
                    <a:pt x="994" y="16"/>
                  </a:cubicBezTo>
                  <a:cubicBezTo>
                    <a:pt x="875" y="0"/>
                    <a:pt x="753" y="35"/>
                    <a:pt x="648" y="92"/>
                  </a:cubicBezTo>
                  <a:cubicBezTo>
                    <a:pt x="542" y="150"/>
                    <a:pt x="450" y="229"/>
                    <a:pt x="359" y="308"/>
                  </a:cubicBezTo>
                  <a:cubicBezTo>
                    <a:pt x="144" y="493"/>
                    <a:pt x="144" y="493"/>
                    <a:pt x="144" y="493"/>
                  </a:cubicBezTo>
                  <a:cubicBezTo>
                    <a:pt x="99" y="532"/>
                    <a:pt x="53" y="572"/>
                    <a:pt x="27" y="626"/>
                  </a:cubicBezTo>
                  <a:cubicBezTo>
                    <a:pt x="5" y="672"/>
                    <a:pt x="0" y="724"/>
                    <a:pt x="4" y="774"/>
                  </a:cubicBezTo>
                  <a:cubicBezTo>
                    <a:pt x="15" y="890"/>
                    <a:pt x="71" y="996"/>
                    <a:pt x="161" y="1070"/>
                  </a:cubicBezTo>
                  <a:cubicBezTo>
                    <a:pt x="223" y="1120"/>
                    <a:pt x="298" y="1152"/>
                    <a:pt x="373" y="1182"/>
                  </a:cubicBezTo>
                  <a:cubicBezTo>
                    <a:pt x="510" y="1235"/>
                    <a:pt x="652" y="1283"/>
                    <a:pt x="799" y="1296"/>
                  </a:cubicBezTo>
                  <a:cubicBezTo>
                    <a:pt x="956" y="1310"/>
                    <a:pt x="1113" y="1285"/>
                    <a:pt x="1268" y="1259"/>
                  </a:cubicBezTo>
                  <a:cubicBezTo>
                    <a:pt x="1459" y="1228"/>
                    <a:pt x="1569" y="1147"/>
                    <a:pt x="1600" y="959"/>
                  </a:cubicBezTo>
                  <a:cubicBezTo>
                    <a:pt x="1618" y="857"/>
                    <a:pt x="1673" y="765"/>
                    <a:pt x="1685" y="663"/>
                  </a:cubicBezTo>
                  <a:cubicBezTo>
                    <a:pt x="1698" y="553"/>
                    <a:pt x="1649" y="448"/>
                    <a:pt x="1578" y="367"/>
                  </a:cubicBezTo>
                </a:path>
              </a:pathLst>
            </a:custGeom>
            <a:solidFill>
              <a:schemeClr val="bg1">
                <a:lumMod val="85000"/>
                <a:alpha val="20000"/>
              </a:schemeClr>
            </a:solidFill>
            <a:ln>
              <a:noFill/>
            </a:ln>
          </p:spPr>
          <p:txBody>
            <a:bodyPr anchor="ctr"/>
            <a:lstStyle/>
            <a:p>
              <a:pPr algn="ctr"/>
              <a:endParaRPr/>
            </a:p>
          </p:txBody>
        </p:sp>
        <p:sp>
          <p:nvSpPr>
            <p:cNvPr id="651" name="iSḷíďè">
              <a:extLst>
                <a:ext uri="{FF2B5EF4-FFF2-40B4-BE49-F238E27FC236}">
                  <a16:creationId xmlns:a16="http://schemas.microsoft.com/office/drawing/2014/main" id="{5730BD8A-DD5C-42B0-99B1-1EED9D276101}"/>
                </a:ext>
              </a:extLst>
            </p:cNvPr>
            <p:cNvSpPr/>
            <p:nvPr/>
          </p:nvSpPr>
          <p:spPr bwMode="auto">
            <a:xfrm>
              <a:off x="6784800" y="2406382"/>
              <a:ext cx="4179888" cy="2952750"/>
            </a:xfrm>
            <a:custGeom>
              <a:avLst/>
              <a:gdLst>
                <a:gd name="T0" fmla="*/ 54 w 1267"/>
                <a:gd name="T1" fmla="*/ 0 h 896"/>
                <a:gd name="T2" fmla="*/ 1214 w 1267"/>
                <a:gd name="T3" fmla="*/ 0 h 896"/>
                <a:gd name="T4" fmla="*/ 1267 w 1267"/>
                <a:gd name="T5" fmla="*/ 54 h 896"/>
                <a:gd name="T6" fmla="*/ 1267 w 1267"/>
                <a:gd name="T7" fmla="*/ 842 h 896"/>
                <a:gd name="T8" fmla="*/ 1214 w 1267"/>
                <a:gd name="T9" fmla="*/ 896 h 896"/>
                <a:gd name="T10" fmla="*/ 54 w 1267"/>
                <a:gd name="T11" fmla="*/ 896 h 896"/>
                <a:gd name="T12" fmla="*/ 0 w 1267"/>
                <a:gd name="T13" fmla="*/ 842 h 896"/>
                <a:gd name="T14" fmla="*/ 0 w 1267"/>
                <a:gd name="T15" fmla="*/ 54 h 896"/>
                <a:gd name="T16" fmla="*/ 54 w 1267"/>
                <a:gd name="T17" fmla="*/ 0 h 8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67" h="896">
                  <a:moveTo>
                    <a:pt x="54" y="0"/>
                  </a:moveTo>
                  <a:cubicBezTo>
                    <a:pt x="1214" y="0"/>
                    <a:pt x="1214" y="0"/>
                    <a:pt x="1214" y="0"/>
                  </a:cubicBezTo>
                  <a:cubicBezTo>
                    <a:pt x="1243" y="0"/>
                    <a:pt x="1267" y="25"/>
                    <a:pt x="1267" y="54"/>
                  </a:cubicBezTo>
                  <a:cubicBezTo>
                    <a:pt x="1267" y="842"/>
                    <a:pt x="1267" y="842"/>
                    <a:pt x="1267" y="842"/>
                  </a:cubicBezTo>
                  <a:cubicBezTo>
                    <a:pt x="1267" y="872"/>
                    <a:pt x="1243" y="896"/>
                    <a:pt x="1214" y="896"/>
                  </a:cubicBezTo>
                  <a:cubicBezTo>
                    <a:pt x="54" y="896"/>
                    <a:pt x="54" y="896"/>
                    <a:pt x="54" y="896"/>
                  </a:cubicBezTo>
                  <a:cubicBezTo>
                    <a:pt x="24" y="896"/>
                    <a:pt x="0" y="872"/>
                    <a:pt x="0" y="842"/>
                  </a:cubicBezTo>
                  <a:cubicBezTo>
                    <a:pt x="0" y="54"/>
                    <a:pt x="0" y="54"/>
                    <a:pt x="0" y="54"/>
                  </a:cubicBezTo>
                  <a:cubicBezTo>
                    <a:pt x="0" y="25"/>
                    <a:pt x="24" y="0"/>
                    <a:pt x="54" y="0"/>
                  </a:cubicBezTo>
                </a:path>
              </a:pathLst>
            </a:custGeom>
            <a:solidFill>
              <a:schemeClr val="accent1">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652" name="îšľíḍê">
              <a:extLst>
                <a:ext uri="{FF2B5EF4-FFF2-40B4-BE49-F238E27FC236}">
                  <a16:creationId xmlns:a16="http://schemas.microsoft.com/office/drawing/2014/main" id="{21D749CA-CBE4-4A38-962A-09A3D4F1F83A}"/>
                </a:ext>
              </a:extLst>
            </p:cNvPr>
            <p:cNvSpPr/>
            <p:nvPr/>
          </p:nvSpPr>
          <p:spPr bwMode="auto">
            <a:xfrm>
              <a:off x="6930850" y="2507982"/>
              <a:ext cx="3895725" cy="2709863"/>
            </a:xfrm>
            <a:custGeom>
              <a:avLst/>
              <a:gdLst>
                <a:gd name="T0" fmla="*/ 49 w 1181"/>
                <a:gd name="T1" fmla="*/ 0 h 822"/>
                <a:gd name="T2" fmla="*/ 1131 w 1181"/>
                <a:gd name="T3" fmla="*/ 0 h 822"/>
                <a:gd name="T4" fmla="*/ 1181 w 1181"/>
                <a:gd name="T5" fmla="*/ 50 h 822"/>
                <a:gd name="T6" fmla="*/ 1181 w 1181"/>
                <a:gd name="T7" fmla="*/ 772 h 822"/>
                <a:gd name="T8" fmla="*/ 1131 w 1181"/>
                <a:gd name="T9" fmla="*/ 822 h 822"/>
                <a:gd name="T10" fmla="*/ 49 w 1181"/>
                <a:gd name="T11" fmla="*/ 822 h 822"/>
                <a:gd name="T12" fmla="*/ 0 w 1181"/>
                <a:gd name="T13" fmla="*/ 772 h 822"/>
                <a:gd name="T14" fmla="*/ 0 w 1181"/>
                <a:gd name="T15" fmla="*/ 50 h 822"/>
                <a:gd name="T16" fmla="*/ 49 w 1181"/>
                <a:gd name="T17" fmla="*/ 0 h 8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81" h="822">
                  <a:moveTo>
                    <a:pt x="49" y="0"/>
                  </a:moveTo>
                  <a:cubicBezTo>
                    <a:pt x="1131" y="0"/>
                    <a:pt x="1131" y="0"/>
                    <a:pt x="1131" y="0"/>
                  </a:cubicBezTo>
                  <a:cubicBezTo>
                    <a:pt x="1158" y="0"/>
                    <a:pt x="1181" y="22"/>
                    <a:pt x="1181" y="50"/>
                  </a:cubicBezTo>
                  <a:cubicBezTo>
                    <a:pt x="1181" y="772"/>
                    <a:pt x="1181" y="772"/>
                    <a:pt x="1181" y="772"/>
                  </a:cubicBezTo>
                  <a:cubicBezTo>
                    <a:pt x="1181" y="800"/>
                    <a:pt x="1158" y="822"/>
                    <a:pt x="1131" y="822"/>
                  </a:cubicBezTo>
                  <a:cubicBezTo>
                    <a:pt x="49" y="822"/>
                    <a:pt x="49" y="822"/>
                    <a:pt x="49" y="822"/>
                  </a:cubicBezTo>
                  <a:cubicBezTo>
                    <a:pt x="22" y="822"/>
                    <a:pt x="0" y="800"/>
                    <a:pt x="0" y="772"/>
                  </a:cubicBezTo>
                  <a:cubicBezTo>
                    <a:pt x="0" y="50"/>
                    <a:pt x="0" y="50"/>
                    <a:pt x="0" y="50"/>
                  </a:cubicBezTo>
                  <a:cubicBezTo>
                    <a:pt x="0" y="22"/>
                    <a:pt x="22" y="0"/>
                    <a:pt x="49"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653" name="iṥľîḑê">
              <a:extLst>
                <a:ext uri="{FF2B5EF4-FFF2-40B4-BE49-F238E27FC236}">
                  <a16:creationId xmlns:a16="http://schemas.microsoft.com/office/drawing/2014/main" id="{525C067E-78A7-48F2-9B6C-8FE763016F73}"/>
                </a:ext>
              </a:extLst>
            </p:cNvPr>
            <p:cNvSpPr/>
            <p:nvPr/>
          </p:nvSpPr>
          <p:spPr bwMode="auto">
            <a:xfrm>
              <a:off x="6451425" y="5328970"/>
              <a:ext cx="4757738" cy="336550"/>
            </a:xfrm>
            <a:custGeom>
              <a:avLst/>
              <a:gdLst>
                <a:gd name="T0" fmla="*/ 48 w 1442"/>
                <a:gd name="T1" fmla="*/ 0 h 102"/>
                <a:gd name="T2" fmla="*/ 1394 w 1442"/>
                <a:gd name="T3" fmla="*/ 0 h 102"/>
                <a:gd name="T4" fmla="*/ 1442 w 1442"/>
                <a:gd name="T5" fmla="*/ 49 h 102"/>
                <a:gd name="T6" fmla="*/ 1442 w 1442"/>
                <a:gd name="T7" fmla="*/ 54 h 102"/>
                <a:gd name="T8" fmla="*/ 1394 w 1442"/>
                <a:gd name="T9" fmla="*/ 102 h 102"/>
                <a:gd name="T10" fmla="*/ 48 w 1442"/>
                <a:gd name="T11" fmla="*/ 102 h 102"/>
                <a:gd name="T12" fmla="*/ 0 w 1442"/>
                <a:gd name="T13" fmla="*/ 54 h 102"/>
                <a:gd name="T14" fmla="*/ 0 w 1442"/>
                <a:gd name="T15" fmla="*/ 49 h 102"/>
                <a:gd name="T16" fmla="*/ 48 w 1442"/>
                <a:gd name="T17" fmla="*/ 0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2" h="102">
                  <a:moveTo>
                    <a:pt x="48" y="0"/>
                  </a:moveTo>
                  <a:cubicBezTo>
                    <a:pt x="1394" y="0"/>
                    <a:pt x="1394" y="0"/>
                    <a:pt x="1394" y="0"/>
                  </a:cubicBezTo>
                  <a:cubicBezTo>
                    <a:pt x="1420" y="0"/>
                    <a:pt x="1442" y="22"/>
                    <a:pt x="1442" y="49"/>
                  </a:cubicBezTo>
                  <a:cubicBezTo>
                    <a:pt x="1442" y="54"/>
                    <a:pt x="1442" y="54"/>
                    <a:pt x="1442" y="54"/>
                  </a:cubicBezTo>
                  <a:cubicBezTo>
                    <a:pt x="1442" y="80"/>
                    <a:pt x="1420" y="102"/>
                    <a:pt x="1394" y="102"/>
                  </a:cubicBezTo>
                  <a:cubicBezTo>
                    <a:pt x="48" y="102"/>
                    <a:pt x="48" y="102"/>
                    <a:pt x="48" y="102"/>
                  </a:cubicBezTo>
                  <a:cubicBezTo>
                    <a:pt x="22" y="102"/>
                    <a:pt x="0" y="80"/>
                    <a:pt x="0" y="54"/>
                  </a:cubicBezTo>
                  <a:cubicBezTo>
                    <a:pt x="0" y="49"/>
                    <a:pt x="0" y="49"/>
                    <a:pt x="0" y="49"/>
                  </a:cubicBezTo>
                  <a:cubicBezTo>
                    <a:pt x="0" y="22"/>
                    <a:pt x="22" y="0"/>
                    <a:pt x="48" y="0"/>
                  </a:cubicBezTo>
                </a:path>
              </a:pathLst>
            </a:custGeom>
            <a:solidFill>
              <a:srgbClr val="6888F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654" name="îṥḻîḋê">
              <a:extLst>
                <a:ext uri="{FF2B5EF4-FFF2-40B4-BE49-F238E27FC236}">
                  <a16:creationId xmlns:a16="http://schemas.microsoft.com/office/drawing/2014/main" id="{5BE80671-27ED-423A-A102-6C5F617F386C}"/>
                </a:ext>
              </a:extLst>
            </p:cNvPr>
            <p:cNvSpPr/>
            <p:nvPr/>
          </p:nvSpPr>
          <p:spPr bwMode="auto">
            <a:xfrm>
              <a:off x="6451425" y="5328970"/>
              <a:ext cx="4757738" cy="336550"/>
            </a:xfrm>
            <a:custGeom>
              <a:avLst/>
              <a:gdLst>
                <a:gd name="T0" fmla="*/ 48 w 1442"/>
                <a:gd name="T1" fmla="*/ 0 h 102"/>
                <a:gd name="T2" fmla="*/ 1394 w 1442"/>
                <a:gd name="T3" fmla="*/ 0 h 102"/>
                <a:gd name="T4" fmla="*/ 1442 w 1442"/>
                <a:gd name="T5" fmla="*/ 49 h 102"/>
                <a:gd name="T6" fmla="*/ 1442 w 1442"/>
                <a:gd name="T7" fmla="*/ 54 h 102"/>
                <a:gd name="T8" fmla="*/ 1394 w 1442"/>
                <a:gd name="T9" fmla="*/ 102 h 102"/>
                <a:gd name="T10" fmla="*/ 48 w 1442"/>
                <a:gd name="T11" fmla="*/ 102 h 102"/>
                <a:gd name="T12" fmla="*/ 0 w 1442"/>
                <a:gd name="T13" fmla="*/ 54 h 102"/>
                <a:gd name="T14" fmla="*/ 0 w 1442"/>
                <a:gd name="T15" fmla="*/ 49 h 102"/>
                <a:gd name="T16" fmla="*/ 48 w 1442"/>
                <a:gd name="T17" fmla="*/ 0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2" h="102">
                  <a:moveTo>
                    <a:pt x="48" y="0"/>
                  </a:moveTo>
                  <a:cubicBezTo>
                    <a:pt x="1394" y="0"/>
                    <a:pt x="1394" y="0"/>
                    <a:pt x="1394" y="0"/>
                  </a:cubicBezTo>
                  <a:cubicBezTo>
                    <a:pt x="1420" y="0"/>
                    <a:pt x="1442" y="22"/>
                    <a:pt x="1442" y="49"/>
                  </a:cubicBezTo>
                  <a:cubicBezTo>
                    <a:pt x="1442" y="54"/>
                    <a:pt x="1442" y="54"/>
                    <a:pt x="1442" y="54"/>
                  </a:cubicBezTo>
                  <a:cubicBezTo>
                    <a:pt x="1442" y="80"/>
                    <a:pt x="1420" y="102"/>
                    <a:pt x="1394" y="102"/>
                  </a:cubicBezTo>
                  <a:cubicBezTo>
                    <a:pt x="48" y="102"/>
                    <a:pt x="48" y="102"/>
                    <a:pt x="48" y="102"/>
                  </a:cubicBezTo>
                  <a:cubicBezTo>
                    <a:pt x="22" y="102"/>
                    <a:pt x="0" y="80"/>
                    <a:pt x="0" y="54"/>
                  </a:cubicBezTo>
                  <a:cubicBezTo>
                    <a:pt x="0" y="49"/>
                    <a:pt x="0" y="49"/>
                    <a:pt x="0" y="49"/>
                  </a:cubicBezTo>
                  <a:cubicBezTo>
                    <a:pt x="0" y="22"/>
                    <a:pt x="22" y="0"/>
                    <a:pt x="48" y="0"/>
                  </a:cubicBezTo>
                </a:path>
              </a:pathLst>
            </a:custGeom>
            <a:solidFill>
              <a:schemeClr val="accent1">
                <a:lumMod val="60000"/>
                <a:lumOff val="40000"/>
              </a:schemeClr>
            </a:solidFill>
            <a:ln>
              <a:noFill/>
            </a:ln>
          </p:spPr>
          <p:txBody>
            <a:bodyPr anchor="ctr"/>
            <a:lstStyle/>
            <a:p>
              <a:pPr algn="ctr"/>
              <a:endParaRPr/>
            </a:p>
          </p:txBody>
        </p:sp>
        <p:sp>
          <p:nvSpPr>
            <p:cNvPr id="655" name="îsḻiḋê">
              <a:extLst>
                <a:ext uri="{FF2B5EF4-FFF2-40B4-BE49-F238E27FC236}">
                  <a16:creationId xmlns:a16="http://schemas.microsoft.com/office/drawing/2014/main" id="{1F1D101E-26F4-4D7C-8AE5-26234FAF3054}"/>
                </a:ext>
              </a:extLst>
            </p:cNvPr>
            <p:cNvSpPr/>
            <p:nvPr/>
          </p:nvSpPr>
          <p:spPr bwMode="auto">
            <a:xfrm>
              <a:off x="7699200" y="3117582"/>
              <a:ext cx="4318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656" name="îśḷïḑe">
              <a:extLst>
                <a:ext uri="{FF2B5EF4-FFF2-40B4-BE49-F238E27FC236}">
                  <a16:creationId xmlns:a16="http://schemas.microsoft.com/office/drawing/2014/main" id="{0FC16075-1BF2-473B-BEFC-F2A6FD60E0DA}"/>
                </a:ext>
              </a:extLst>
            </p:cNvPr>
            <p:cNvSpPr/>
            <p:nvPr/>
          </p:nvSpPr>
          <p:spPr bwMode="auto">
            <a:xfrm>
              <a:off x="7861125" y="3117582"/>
              <a:ext cx="2698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grpSp>
          <p:nvGrpSpPr>
            <p:cNvPr id="657" name="8b472311-b5c1-424a-a09c-443d8771c31b" descr="本素材由iSlide™ 提供&#10;iSlide™尊重知识产权并注重保护用户享有的各项权利。郑重提醒您：&#10;iSlide™插件中提供的任何信息内容的所有权、知识产权归其原始权利人或权利受让人所有，您免费/购买获得的是信息内容的使用权，并受下述条款的约束；&#10;1. 您仅可以个人非商业用途使用该等信息内容，不可将信息内容的全部或部分用于出售，或以出租、出借、转让、分销、发布等其他任何方式供他人使用；&#10;2. 禁止在接入互联网或移动互联网的任何网站、平台、应用或程序上以任何方式为他人提供iSlide™插件资源内容的下载。&#10;The resource is supplied by iSlide™.&#10;iSlide™ respects all intellectual property rights and protects all the rights its users acquired.Solemnly remind you:&#10;The ownership and intellectual property of the resources supplied in iSlide Add-in belongs to its owner or the assignee of this ownership.you only acquired the usage of the resources supplied in iSlide Add-in, as well as respected the following restrain terms:&#10;1.You are only allowed to use such resource for personal and non-commercial aim, not allowed to use such resource or part of it for the sale; or rent, lend, transfer to others; or distribution or release it in any way.&#10;2.You are not permitted to provide the resource of iSlide Add-in in any website, platform, application access to the Internet or mobile Internet." title="iSlide™ 版权声明  COPYRIGHT NOTICE"/>
            <p:cNvGrpSpPr>
              <a:grpSpLocks noChangeAspect="1"/>
            </p:cNvGrpSpPr>
            <p:nvPr>
              <p:custDataLst>
                <p:tags r:id="rId1"/>
              </p:custDataLst>
            </p:nvPr>
          </p:nvGrpSpPr>
          <p:grpSpPr>
            <a:xfrm>
              <a:off x="7025275" y="2676088"/>
              <a:ext cx="3695855" cy="2538024"/>
              <a:chOff x="3325814" y="1984375"/>
              <a:chExt cx="5356225" cy="3678238"/>
            </a:xfrm>
          </p:grpSpPr>
          <p:sp>
            <p:nvSpPr>
              <p:cNvPr id="697" name="îS1iḍê">
                <a:extLst>
                  <a:ext uri="{FF2B5EF4-FFF2-40B4-BE49-F238E27FC236}">
                    <a16:creationId xmlns:a16="http://schemas.microsoft.com/office/drawing/2014/main" id="{83D2CA84-7EBC-4BAB-ACE4-3142276372DD}"/>
                  </a:ext>
                </a:extLst>
              </p:cNvPr>
              <p:cNvSpPr/>
              <p:nvPr/>
            </p:nvSpPr>
            <p:spPr bwMode="auto">
              <a:xfrm>
                <a:off x="3781426" y="4062413"/>
                <a:ext cx="111125" cy="827088"/>
              </a:xfrm>
              <a:custGeom>
                <a:avLst/>
                <a:gdLst>
                  <a:gd name="T0" fmla="*/ 70 w 70"/>
                  <a:gd name="T1" fmla="*/ 521 h 521"/>
                  <a:gd name="T2" fmla="*/ 0 w 70"/>
                  <a:gd name="T3" fmla="*/ 521 h 521"/>
                  <a:gd name="T4" fmla="*/ 35 w 70"/>
                  <a:gd name="T5" fmla="*/ 0 h 521"/>
                  <a:gd name="T6" fmla="*/ 70 w 70"/>
                  <a:gd name="T7" fmla="*/ 521 h 521"/>
                </a:gdLst>
                <a:ahLst/>
                <a:cxnLst>
                  <a:cxn ang="0">
                    <a:pos x="T0" y="T1"/>
                  </a:cxn>
                  <a:cxn ang="0">
                    <a:pos x="T2" y="T3"/>
                  </a:cxn>
                  <a:cxn ang="0">
                    <a:pos x="T4" y="T5"/>
                  </a:cxn>
                  <a:cxn ang="0">
                    <a:pos x="T6" y="T7"/>
                  </a:cxn>
                </a:cxnLst>
                <a:rect l="0" t="0" r="r" b="b"/>
                <a:pathLst>
                  <a:path w="70" h="521">
                    <a:moveTo>
                      <a:pt x="70" y="521"/>
                    </a:moveTo>
                    <a:lnTo>
                      <a:pt x="0" y="521"/>
                    </a:lnTo>
                    <a:lnTo>
                      <a:pt x="35" y="0"/>
                    </a:lnTo>
                    <a:lnTo>
                      <a:pt x="70" y="521"/>
                    </a:lnTo>
                    <a:close/>
                  </a:path>
                </a:pathLst>
              </a:custGeom>
              <a:solidFill>
                <a:srgbClr val="96521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698" name="ïSḻiḍè">
                <a:extLst>
                  <a:ext uri="{FF2B5EF4-FFF2-40B4-BE49-F238E27FC236}">
                    <a16:creationId xmlns:a16="http://schemas.microsoft.com/office/drawing/2014/main" id="{99A10D28-96ED-4C25-9663-FDCF0450C267}"/>
                  </a:ext>
                </a:extLst>
              </p:cNvPr>
              <p:cNvSpPr/>
              <p:nvPr/>
            </p:nvSpPr>
            <p:spPr bwMode="auto">
              <a:xfrm>
                <a:off x="3609976" y="3732213"/>
                <a:ext cx="455613" cy="912813"/>
              </a:xfrm>
              <a:custGeom>
                <a:avLst/>
                <a:gdLst>
                  <a:gd name="T0" fmla="*/ 138 w 138"/>
                  <a:gd name="T1" fmla="*/ 142 h 277"/>
                  <a:gd name="T2" fmla="*/ 128 w 138"/>
                  <a:gd name="T3" fmla="*/ 123 h 277"/>
                  <a:gd name="T4" fmla="*/ 138 w 138"/>
                  <a:gd name="T5" fmla="*/ 105 h 277"/>
                  <a:gd name="T6" fmla="*/ 122 w 138"/>
                  <a:gd name="T7" fmla="*/ 83 h 277"/>
                  <a:gd name="T8" fmla="*/ 125 w 138"/>
                  <a:gd name="T9" fmla="*/ 72 h 277"/>
                  <a:gd name="T10" fmla="*/ 108 w 138"/>
                  <a:gd name="T11" fmla="*/ 50 h 277"/>
                  <a:gd name="T12" fmla="*/ 109 w 138"/>
                  <a:gd name="T13" fmla="*/ 43 h 277"/>
                  <a:gd name="T14" fmla="*/ 89 w 138"/>
                  <a:gd name="T15" fmla="*/ 20 h 277"/>
                  <a:gd name="T16" fmla="*/ 66 w 138"/>
                  <a:gd name="T17" fmla="*/ 0 h 277"/>
                  <a:gd name="T18" fmla="*/ 44 w 138"/>
                  <a:gd name="T19" fmla="*/ 21 h 277"/>
                  <a:gd name="T20" fmla="*/ 23 w 138"/>
                  <a:gd name="T21" fmla="*/ 43 h 277"/>
                  <a:gd name="T22" fmla="*/ 28 w 138"/>
                  <a:gd name="T23" fmla="*/ 57 h 277"/>
                  <a:gd name="T24" fmla="*/ 28 w 138"/>
                  <a:gd name="T25" fmla="*/ 57 h 277"/>
                  <a:gd name="T26" fmla="*/ 5 w 138"/>
                  <a:gd name="T27" fmla="*/ 80 h 277"/>
                  <a:gd name="T28" fmla="*/ 15 w 138"/>
                  <a:gd name="T29" fmla="*/ 98 h 277"/>
                  <a:gd name="T30" fmla="*/ 0 w 138"/>
                  <a:gd name="T31" fmla="*/ 119 h 277"/>
                  <a:gd name="T32" fmla="*/ 9 w 138"/>
                  <a:gd name="T33" fmla="*/ 137 h 277"/>
                  <a:gd name="T34" fmla="*/ 0 w 138"/>
                  <a:gd name="T35" fmla="*/ 155 h 277"/>
                  <a:gd name="T36" fmla="*/ 7 w 138"/>
                  <a:gd name="T37" fmla="*/ 172 h 277"/>
                  <a:gd name="T38" fmla="*/ 0 w 138"/>
                  <a:gd name="T39" fmla="*/ 188 h 277"/>
                  <a:gd name="T40" fmla="*/ 6 w 138"/>
                  <a:gd name="T41" fmla="*/ 203 h 277"/>
                  <a:gd name="T42" fmla="*/ 0 w 138"/>
                  <a:gd name="T43" fmla="*/ 218 h 277"/>
                  <a:gd name="T44" fmla="*/ 18 w 138"/>
                  <a:gd name="T45" fmla="*/ 240 h 277"/>
                  <a:gd name="T46" fmla="*/ 17 w 138"/>
                  <a:gd name="T47" fmla="*/ 245 h 277"/>
                  <a:gd name="T48" fmla="*/ 40 w 138"/>
                  <a:gd name="T49" fmla="*/ 267 h 277"/>
                  <a:gd name="T50" fmla="*/ 50 w 138"/>
                  <a:gd name="T51" fmla="*/ 265 h 277"/>
                  <a:gd name="T52" fmla="*/ 70 w 138"/>
                  <a:gd name="T53" fmla="*/ 277 h 277"/>
                  <a:gd name="T54" fmla="*/ 92 w 138"/>
                  <a:gd name="T55" fmla="*/ 262 h 277"/>
                  <a:gd name="T56" fmla="*/ 99 w 138"/>
                  <a:gd name="T57" fmla="*/ 263 h 277"/>
                  <a:gd name="T58" fmla="*/ 122 w 138"/>
                  <a:gd name="T59" fmla="*/ 240 h 277"/>
                  <a:gd name="T60" fmla="*/ 120 w 138"/>
                  <a:gd name="T61" fmla="*/ 233 h 277"/>
                  <a:gd name="T62" fmla="*/ 138 w 138"/>
                  <a:gd name="T63" fmla="*/ 211 h 277"/>
                  <a:gd name="T64" fmla="*/ 130 w 138"/>
                  <a:gd name="T65" fmla="*/ 194 h 277"/>
                  <a:gd name="T66" fmla="*/ 138 w 138"/>
                  <a:gd name="T67" fmla="*/ 176 h 277"/>
                  <a:gd name="T68" fmla="*/ 130 w 138"/>
                  <a:gd name="T69" fmla="*/ 159 h 277"/>
                  <a:gd name="T70" fmla="*/ 138 w 138"/>
                  <a:gd name="T71" fmla="*/ 142 h 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38" h="277">
                    <a:moveTo>
                      <a:pt x="138" y="142"/>
                    </a:moveTo>
                    <a:cubicBezTo>
                      <a:pt x="138" y="134"/>
                      <a:pt x="134" y="127"/>
                      <a:pt x="128" y="123"/>
                    </a:cubicBezTo>
                    <a:cubicBezTo>
                      <a:pt x="134" y="119"/>
                      <a:pt x="138" y="112"/>
                      <a:pt x="138" y="105"/>
                    </a:cubicBezTo>
                    <a:cubicBezTo>
                      <a:pt x="138" y="94"/>
                      <a:pt x="131" y="86"/>
                      <a:pt x="122" y="83"/>
                    </a:cubicBezTo>
                    <a:cubicBezTo>
                      <a:pt x="124" y="80"/>
                      <a:pt x="125" y="76"/>
                      <a:pt x="125" y="72"/>
                    </a:cubicBezTo>
                    <a:cubicBezTo>
                      <a:pt x="125" y="61"/>
                      <a:pt x="118" y="52"/>
                      <a:pt x="108" y="50"/>
                    </a:cubicBezTo>
                    <a:cubicBezTo>
                      <a:pt x="109" y="47"/>
                      <a:pt x="109" y="45"/>
                      <a:pt x="109" y="43"/>
                    </a:cubicBezTo>
                    <a:cubicBezTo>
                      <a:pt x="109" y="31"/>
                      <a:pt x="100" y="21"/>
                      <a:pt x="89" y="20"/>
                    </a:cubicBezTo>
                    <a:cubicBezTo>
                      <a:pt x="88" y="9"/>
                      <a:pt x="78" y="0"/>
                      <a:pt x="66" y="0"/>
                    </a:cubicBezTo>
                    <a:cubicBezTo>
                      <a:pt x="55" y="0"/>
                      <a:pt x="45" y="9"/>
                      <a:pt x="44" y="21"/>
                    </a:cubicBezTo>
                    <a:cubicBezTo>
                      <a:pt x="32" y="22"/>
                      <a:pt x="23" y="31"/>
                      <a:pt x="23" y="43"/>
                    </a:cubicBezTo>
                    <a:cubicBezTo>
                      <a:pt x="23" y="48"/>
                      <a:pt x="25" y="53"/>
                      <a:pt x="28" y="57"/>
                    </a:cubicBezTo>
                    <a:cubicBezTo>
                      <a:pt x="28" y="57"/>
                      <a:pt x="28" y="57"/>
                      <a:pt x="28" y="57"/>
                    </a:cubicBezTo>
                    <a:cubicBezTo>
                      <a:pt x="15" y="57"/>
                      <a:pt x="5" y="67"/>
                      <a:pt x="5" y="80"/>
                    </a:cubicBezTo>
                    <a:cubicBezTo>
                      <a:pt x="5" y="87"/>
                      <a:pt x="9" y="94"/>
                      <a:pt x="15" y="98"/>
                    </a:cubicBezTo>
                    <a:cubicBezTo>
                      <a:pt x="6" y="101"/>
                      <a:pt x="0" y="109"/>
                      <a:pt x="0" y="119"/>
                    </a:cubicBezTo>
                    <a:cubicBezTo>
                      <a:pt x="0" y="126"/>
                      <a:pt x="4" y="133"/>
                      <a:pt x="9" y="137"/>
                    </a:cubicBezTo>
                    <a:cubicBezTo>
                      <a:pt x="4" y="141"/>
                      <a:pt x="0" y="148"/>
                      <a:pt x="0" y="155"/>
                    </a:cubicBezTo>
                    <a:cubicBezTo>
                      <a:pt x="0" y="162"/>
                      <a:pt x="3" y="168"/>
                      <a:pt x="7" y="172"/>
                    </a:cubicBezTo>
                    <a:cubicBezTo>
                      <a:pt x="3" y="176"/>
                      <a:pt x="0" y="182"/>
                      <a:pt x="0" y="188"/>
                    </a:cubicBezTo>
                    <a:cubicBezTo>
                      <a:pt x="0" y="194"/>
                      <a:pt x="2" y="199"/>
                      <a:pt x="6" y="203"/>
                    </a:cubicBezTo>
                    <a:cubicBezTo>
                      <a:pt x="2" y="207"/>
                      <a:pt x="0" y="212"/>
                      <a:pt x="0" y="218"/>
                    </a:cubicBezTo>
                    <a:cubicBezTo>
                      <a:pt x="0" y="229"/>
                      <a:pt x="8" y="237"/>
                      <a:pt x="18" y="240"/>
                    </a:cubicBezTo>
                    <a:cubicBezTo>
                      <a:pt x="17" y="241"/>
                      <a:pt x="17" y="243"/>
                      <a:pt x="17" y="245"/>
                    </a:cubicBezTo>
                    <a:cubicBezTo>
                      <a:pt x="17" y="257"/>
                      <a:pt x="27" y="267"/>
                      <a:pt x="40" y="267"/>
                    </a:cubicBezTo>
                    <a:cubicBezTo>
                      <a:pt x="43" y="267"/>
                      <a:pt x="47" y="267"/>
                      <a:pt x="50" y="265"/>
                    </a:cubicBezTo>
                    <a:cubicBezTo>
                      <a:pt x="54" y="272"/>
                      <a:pt x="61" y="277"/>
                      <a:pt x="70" y="277"/>
                    </a:cubicBezTo>
                    <a:cubicBezTo>
                      <a:pt x="80" y="277"/>
                      <a:pt x="89" y="271"/>
                      <a:pt x="92" y="262"/>
                    </a:cubicBezTo>
                    <a:cubicBezTo>
                      <a:pt x="94" y="263"/>
                      <a:pt x="96" y="263"/>
                      <a:pt x="99" y="263"/>
                    </a:cubicBezTo>
                    <a:cubicBezTo>
                      <a:pt x="112" y="263"/>
                      <a:pt x="122" y="253"/>
                      <a:pt x="122" y="240"/>
                    </a:cubicBezTo>
                    <a:cubicBezTo>
                      <a:pt x="122" y="238"/>
                      <a:pt x="121" y="235"/>
                      <a:pt x="120" y="233"/>
                    </a:cubicBezTo>
                    <a:cubicBezTo>
                      <a:pt x="130" y="231"/>
                      <a:pt x="138" y="222"/>
                      <a:pt x="138" y="211"/>
                    </a:cubicBezTo>
                    <a:cubicBezTo>
                      <a:pt x="138" y="204"/>
                      <a:pt x="135" y="198"/>
                      <a:pt x="130" y="194"/>
                    </a:cubicBezTo>
                    <a:cubicBezTo>
                      <a:pt x="135" y="190"/>
                      <a:pt x="138" y="183"/>
                      <a:pt x="138" y="176"/>
                    </a:cubicBezTo>
                    <a:cubicBezTo>
                      <a:pt x="138" y="169"/>
                      <a:pt x="135" y="163"/>
                      <a:pt x="130" y="159"/>
                    </a:cubicBezTo>
                    <a:cubicBezTo>
                      <a:pt x="135" y="155"/>
                      <a:pt x="138" y="149"/>
                      <a:pt x="138" y="142"/>
                    </a:cubicBezTo>
                    <a:close/>
                  </a:path>
                </a:pathLst>
              </a:custGeom>
              <a:solidFill>
                <a:srgbClr val="9AA83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699" name="iṧḻïḋè">
                <a:extLst>
                  <a:ext uri="{FF2B5EF4-FFF2-40B4-BE49-F238E27FC236}">
                    <a16:creationId xmlns:a16="http://schemas.microsoft.com/office/drawing/2014/main" id="{77A9BC6D-EF89-41B7-B4EB-817C8158EB2F}"/>
                  </a:ext>
                </a:extLst>
              </p:cNvPr>
              <p:cNvSpPr/>
              <p:nvPr/>
            </p:nvSpPr>
            <p:spPr bwMode="auto">
              <a:xfrm>
                <a:off x="3579813" y="4659313"/>
                <a:ext cx="765175" cy="239713"/>
              </a:xfrm>
              <a:custGeom>
                <a:avLst/>
                <a:gdLst>
                  <a:gd name="T0" fmla="*/ 219 w 232"/>
                  <a:gd name="T1" fmla="*/ 64 h 73"/>
                  <a:gd name="T2" fmla="*/ 220 w 232"/>
                  <a:gd name="T3" fmla="*/ 59 h 73"/>
                  <a:gd name="T4" fmla="*/ 210 w 232"/>
                  <a:gd name="T5" fmla="*/ 49 h 73"/>
                  <a:gd name="T6" fmla="*/ 210 w 232"/>
                  <a:gd name="T7" fmla="*/ 49 h 73"/>
                  <a:gd name="T8" fmla="*/ 210 w 232"/>
                  <a:gd name="T9" fmla="*/ 48 h 73"/>
                  <a:gd name="T10" fmla="*/ 198 w 232"/>
                  <a:gd name="T11" fmla="*/ 37 h 73"/>
                  <a:gd name="T12" fmla="*/ 197 w 232"/>
                  <a:gd name="T13" fmla="*/ 37 h 73"/>
                  <a:gd name="T14" fmla="*/ 184 w 232"/>
                  <a:gd name="T15" fmla="*/ 26 h 73"/>
                  <a:gd name="T16" fmla="*/ 173 w 232"/>
                  <a:gd name="T17" fmla="*/ 33 h 73"/>
                  <a:gd name="T18" fmla="*/ 163 w 232"/>
                  <a:gd name="T19" fmla="*/ 28 h 73"/>
                  <a:gd name="T20" fmla="*/ 158 w 232"/>
                  <a:gd name="T21" fmla="*/ 29 h 73"/>
                  <a:gd name="T22" fmla="*/ 158 w 232"/>
                  <a:gd name="T23" fmla="*/ 28 h 73"/>
                  <a:gd name="T24" fmla="*/ 147 w 232"/>
                  <a:gd name="T25" fmla="*/ 17 h 73"/>
                  <a:gd name="T26" fmla="*/ 143 w 232"/>
                  <a:gd name="T27" fmla="*/ 18 h 73"/>
                  <a:gd name="T28" fmla="*/ 143 w 232"/>
                  <a:gd name="T29" fmla="*/ 16 h 73"/>
                  <a:gd name="T30" fmla="*/ 131 w 232"/>
                  <a:gd name="T31" fmla="*/ 5 h 73"/>
                  <a:gd name="T32" fmla="*/ 127 w 232"/>
                  <a:gd name="T33" fmla="*/ 6 h 73"/>
                  <a:gd name="T34" fmla="*/ 116 w 232"/>
                  <a:gd name="T35" fmla="*/ 0 h 73"/>
                  <a:gd name="T36" fmla="*/ 105 w 232"/>
                  <a:gd name="T37" fmla="*/ 6 h 73"/>
                  <a:gd name="T38" fmla="*/ 101 w 232"/>
                  <a:gd name="T39" fmla="*/ 5 h 73"/>
                  <a:gd name="T40" fmla="*/ 89 w 232"/>
                  <a:gd name="T41" fmla="*/ 16 h 73"/>
                  <a:gd name="T42" fmla="*/ 89 w 232"/>
                  <a:gd name="T43" fmla="*/ 18 h 73"/>
                  <a:gd name="T44" fmla="*/ 85 w 232"/>
                  <a:gd name="T45" fmla="*/ 17 h 73"/>
                  <a:gd name="T46" fmla="*/ 74 w 232"/>
                  <a:gd name="T47" fmla="*/ 28 h 73"/>
                  <a:gd name="T48" fmla="*/ 74 w 232"/>
                  <a:gd name="T49" fmla="*/ 29 h 73"/>
                  <a:gd name="T50" fmla="*/ 69 w 232"/>
                  <a:gd name="T51" fmla="*/ 28 h 73"/>
                  <a:gd name="T52" fmla="*/ 59 w 232"/>
                  <a:gd name="T53" fmla="*/ 33 h 73"/>
                  <a:gd name="T54" fmla="*/ 48 w 232"/>
                  <a:gd name="T55" fmla="*/ 26 h 73"/>
                  <a:gd name="T56" fmla="*/ 35 w 232"/>
                  <a:gd name="T57" fmla="*/ 37 h 73"/>
                  <a:gd name="T58" fmla="*/ 33 w 232"/>
                  <a:gd name="T59" fmla="*/ 37 h 73"/>
                  <a:gd name="T60" fmla="*/ 22 w 232"/>
                  <a:gd name="T61" fmla="*/ 48 h 73"/>
                  <a:gd name="T62" fmla="*/ 22 w 232"/>
                  <a:gd name="T63" fmla="*/ 49 h 73"/>
                  <a:gd name="T64" fmla="*/ 22 w 232"/>
                  <a:gd name="T65" fmla="*/ 49 h 73"/>
                  <a:gd name="T66" fmla="*/ 12 w 232"/>
                  <a:gd name="T67" fmla="*/ 59 h 73"/>
                  <a:gd name="T68" fmla="*/ 13 w 232"/>
                  <a:gd name="T69" fmla="*/ 64 h 73"/>
                  <a:gd name="T70" fmla="*/ 0 w 232"/>
                  <a:gd name="T71" fmla="*/ 73 h 73"/>
                  <a:gd name="T72" fmla="*/ 99 w 232"/>
                  <a:gd name="T73" fmla="*/ 73 h 73"/>
                  <a:gd name="T74" fmla="*/ 132 w 232"/>
                  <a:gd name="T75" fmla="*/ 73 h 73"/>
                  <a:gd name="T76" fmla="*/ 232 w 232"/>
                  <a:gd name="T77" fmla="*/ 73 h 73"/>
                  <a:gd name="T78" fmla="*/ 219 w 232"/>
                  <a:gd name="T79" fmla="*/ 64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32" h="73">
                    <a:moveTo>
                      <a:pt x="219" y="64"/>
                    </a:moveTo>
                    <a:cubicBezTo>
                      <a:pt x="220" y="63"/>
                      <a:pt x="220" y="61"/>
                      <a:pt x="220" y="59"/>
                    </a:cubicBezTo>
                    <a:cubicBezTo>
                      <a:pt x="220" y="53"/>
                      <a:pt x="215" y="49"/>
                      <a:pt x="210" y="49"/>
                    </a:cubicBezTo>
                    <a:cubicBezTo>
                      <a:pt x="210" y="49"/>
                      <a:pt x="210" y="49"/>
                      <a:pt x="210" y="49"/>
                    </a:cubicBezTo>
                    <a:cubicBezTo>
                      <a:pt x="210" y="48"/>
                      <a:pt x="210" y="48"/>
                      <a:pt x="210" y="48"/>
                    </a:cubicBezTo>
                    <a:cubicBezTo>
                      <a:pt x="210" y="42"/>
                      <a:pt x="205" y="37"/>
                      <a:pt x="198" y="37"/>
                    </a:cubicBezTo>
                    <a:cubicBezTo>
                      <a:pt x="198" y="37"/>
                      <a:pt x="197" y="37"/>
                      <a:pt x="197" y="37"/>
                    </a:cubicBezTo>
                    <a:cubicBezTo>
                      <a:pt x="196" y="31"/>
                      <a:pt x="190" y="26"/>
                      <a:pt x="184" y="26"/>
                    </a:cubicBezTo>
                    <a:cubicBezTo>
                      <a:pt x="179" y="26"/>
                      <a:pt x="175" y="29"/>
                      <a:pt x="173" y="33"/>
                    </a:cubicBezTo>
                    <a:cubicBezTo>
                      <a:pt x="170" y="30"/>
                      <a:pt x="167" y="28"/>
                      <a:pt x="163" y="28"/>
                    </a:cubicBezTo>
                    <a:cubicBezTo>
                      <a:pt x="161" y="28"/>
                      <a:pt x="160" y="29"/>
                      <a:pt x="158" y="29"/>
                    </a:cubicBezTo>
                    <a:cubicBezTo>
                      <a:pt x="158" y="28"/>
                      <a:pt x="158" y="28"/>
                      <a:pt x="158" y="28"/>
                    </a:cubicBezTo>
                    <a:cubicBezTo>
                      <a:pt x="158" y="22"/>
                      <a:pt x="153" y="17"/>
                      <a:pt x="147" y="17"/>
                    </a:cubicBezTo>
                    <a:cubicBezTo>
                      <a:pt x="145" y="17"/>
                      <a:pt x="144" y="17"/>
                      <a:pt x="143" y="18"/>
                    </a:cubicBezTo>
                    <a:cubicBezTo>
                      <a:pt x="143" y="17"/>
                      <a:pt x="143" y="17"/>
                      <a:pt x="143" y="16"/>
                    </a:cubicBezTo>
                    <a:cubicBezTo>
                      <a:pt x="143" y="10"/>
                      <a:pt x="138" y="5"/>
                      <a:pt x="131" y="5"/>
                    </a:cubicBezTo>
                    <a:cubicBezTo>
                      <a:pt x="130" y="5"/>
                      <a:pt x="128" y="5"/>
                      <a:pt x="127" y="6"/>
                    </a:cubicBezTo>
                    <a:cubicBezTo>
                      <a:pt x="125" y="2"/>
                      <a:pt x="121" y="0"/>
                      <a:pt x="116" y="0"/>
                    </a:cubicBezTo>
                    <a:cubicBezTo>
                      <a:pt x="111" y="0"/>
                      <a:pt x="107" y="2"/>
                      <a:pt x="105" y="6"/>
                    </a:cubicBezTo>
                    <a:cubicBezTo>
                      <a:pt x="104" y="5"/>
                      <a:pt x="102" y="5"/>
                      <a:pt x="101" y="5"/>
                    </a:cubicBezTo>
                    <a:cubicBezTo>
                      <a:pt x="94" y="5"/>
                      <a:pt x="89" y="10"/>
                      <a:pt x="89" y="16"/>
                    </a:cubicBezTo>
                    <a:cubicBezTo>
                      <a:pt x="89" y="17"/>
                      <a:pt x="89" y="17"/>
                      <a:pt x="89" y="18"/>
                    </a:cubicBezTo>
                    <a:cubicBezTo>
                      <a:pt x="88" y="17"/>
                      <a:pt x="87" y="17"/>
                      <a:pt x="85" y="17"/>
                    </a:cubicBezTo>
                    <a:cubicBezTo>
                      <a:pt x="79" y="17"/>
                      <a:pt x="74" y="22"/>
                      <a:pt x="74" y="28"/>
                    </a:cubicBezTo>
                    <a:cubicBezTo>
                      <a:pt x="74" y="29"/>
                      <a:pt x="74" y="29"/>
                      <a:pt x="74" y="29"/>
                    </a:cubicBezTo>
                    <a:cubicBezTo>
                      <a:pt x="72" y="29"/>
                      <a:pt x="71" y="28"/>
                      <a:pt x="69" y="28"/>
                    </a:cubicBezTo>
                    <a:cubicBezTo>
                      <a:pt x="65" y="28"/>
                      <a:pt x="62" y="30"/>
                      <a:pt x="59" y="33"/>
                    </a:cubicBezTo>
                    <a:cubicBezTo>
                      <a:pt x="57" y="29"/>
                      <a:pt x="53" y="26"/>
                      <a:pt x="48" y="26"/>
                    </a:cubicBezTo>
                    <a:cubicBezTo>
                      <a:pt x="42" y="26"/>
                      <a:pt x="36" y="31"/>
                      <a:pt x="35" y="37"/>
                    </a:cubicBezTo>
                    <a:cubicBezTo>
                      <a:pt x="35" y="37"/>
                      <a:pt x="34" y="37"/>
                      <a:pt x="33" y="37"/>
                    </a:cubicBezTo>
                    <a:cubicBezTo>
                      <a:pt x="27" y="37"/>
                      <a:pt x="22" y="42"/>
                      <a:pt x="22" y="48"/>
                    </a:cubicBezTo>
                    <a:cubicBezTo>
                      <a:pt x="22" y="49"/>
                      <a:pt x="22" y="49"/>
                      <a:pt x="22" y="49"/>
                    </a:cubicBezTo>
                    <a:cubicBezTo>
                      <a:pt x="22" y="49"/>
                      <a:pt x="22" y="49"/>
                      <a:pt x="22" y="49"/>
                    </a:cubicBezTo>
                    <a:cubicBezTo>
                      <a:pt x="17" y="49"/>
                      <a:pt x="12" y="53"/>
                      <a:pt x="12" y="59"/>
                    </a:cubicBezTo>
                    <a:cubicBezTo>
                      <a:pt x="12" y="61"/>
                      <a:pt x="12" y="63"/>
                      <a:pt x="13" y="64"/>
                    </a:cubicBezTo>
                    <a:cubicBezTo>
                      <a:pt x="0" y="73"/>
                      <a:pt x="0" y="73"/>
                      <a:pt x="0" y="73"/>
                    </a:cubicBezTo>
                    <a:cubicBezTo>
                      <a:pt x="99" y="73"/>
                      <a:pt x="99" y="73"/>
                      <a:pt x="99" y="73"/>
                    </a:cubicBezTo>
                    <a:cubicBezTo>
                      <a:pt x="132" y="73"/>
                      <a:pt x="132" y="73"/>
                      <a:pt x="132" y="73"/>
                    </a:cubicBezTo>
                    <a:cubicBezTo>
                      <a:pt x="232" y="73"/>
                      <a:pt x="232" y="73"/>
                      <a:pt x="232" y="73"/>
                    </a:cubicBezTo>
                    <a:cubicBezTo>
                      <a:pt x="219" y="64"/>
                      <a:pt x="219" y="64"/>
                      <a:pt x="219" y="64"/>
                    </a:cubicBezTo>
                  </a:path>
                </a:pathLst>
              </a:custGeom>
              <a:solidFill>
                <a:srgbClr val="BBC854"/>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700" name="îŝľíḍê">
                <a:extLst>
                  <a:ext uri="{FF2B5EF4-FFF2-40B4-BE49-F238E27FC236}">
                    <a16:creationId xmlns:a16="http://schemas.microsoft.com/office/drawing/2014/main" id="{D2A201AC-AC5A-49F0-8CD0-C8F1CF2FABF0}"/>
                  </a:ext>
                </a:extLst>
              </p:cNvPr>
              <p:cNvSpPr/>
              <p:nvPr/>
            </p:nvSpPr>
            <p:spPr bwMode="auto">
              <a:xfrm>
                <a:off x="8156576" y="4005263"/>
                <a:ext cx="119063" cy="884238"/>
              </a:xfrm>
              <a:custGeom>
                <a:avLst/>
                <a:gdLst>
                  <a:gd name="T0" fmla="*/ 75 w 75"/>
                  <a:gd name="T1" fmla="*/ 557 h 557"/>
                  <a:gd name="T2" fmla="*/ 0 w 75"/>
                  <a:gd name="T3" fmla="*/ 557 h 557"/>
                  <a:gd name="T4" fmla="*/ 38 w 75"/>
                  <a:gd name="T5" fmla="*/ 0 h 557"/>
                  <a:gd name="T6" fmla="*/ 75 w 75"/>
                  <a:gd name="T7" fmla="*/ 557 h 557"/>
                </a:gdLst>
                <a:ahLst/>
                <a:cxnLst>
                  <a:cxn ang="0">
                    <a:pos x="T0" y="T1"/>
                  </a:cxn>
                  <a:cxn ang="0">
                    <a:pos x="T2" y="T3"/>
                  </a:cxn>
                  <a:cxn ang="0">
                    <a:pos x="T4" y="T5"/>
                  </a:cxn>
                  <a:cxn ang="0">
                    <a:pos x="T6" y="T7"/>
                  </a:cxn>
                </a:cxnLst>
                <a:rect l="0" t="0" r="r" b="b"/>
                <a:pathLst>
                  <a:path w="75" h="557">
                    <a:moveTo>
                      <a:pt x="75" y="557"/>
                    </a:moveTo>
                    <a:lnTo>
                      <a:pt x="0" y="557"/>
                    </a:lnTo>
                    <a:lnTo>
                      <a:pt x="38" y="0"/>
                    </a:lnTo>
                    <a:lnTo>
                      <a:pt x="75" y="557"/>
                    </a:lnTo>
                    <a:close/>
                  </a:path>
                </a:pathLst>
              </a:custGeom>
              <a:solidFill>
                <a:srgbClr val="96521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701" name="ïš1iďè">
                <a:extLst>
                  <a:ext uri="{FF2B5EF4-FFF2-40B4-BE49-F238E27FC236}">
                    <a16:creationId xmlns:a16="http://schemas.microsoft.com/office/drawing/2014/main" id="{599C49A5-7D8B-411B-8431-AA7EB46580D7}"/>
                  </a:ext>
                </a:extLst>
              </p:cNvPr>
              <p:cNvSpPr/>
              <p:nvPr/>
            </p:nvSpPr>
            <p:spPr bwMode="auto">
              <a:xfrm>
                <a:off x="8156576" y="4005263"/>
                <a:ext cx="119063" cy="884238"/>
              </a:xfrm>
              <a:custGeom>
                <a:avLst/>
                <a:gdLst>
                  <a:gd name="T0" fmla="*/ 75 w 75"/>
                  <a:gd name="T1" fmla="*/ 557 h 557"/>
                  <a:gd name="T2" fmla="*/ 0 w 75"/>
                  <a:gd name="T3" fmla="*/ 557 h 557"/>
                  <a:gd name="T4" fmla="*/ 38 w 75"/>
                  <a:gd name="T5" fmla="*/ 0 h 557"/>
                  <a:gd name="T6" fmla="*/ 75 w 75"/>
                  <a:gd name="T7" fmla="*/ 557 h 557"/>
                </a:gdLst>
                <a:ahLst/>
                <a:cxnLst>
                  <a:cxn ang="0">
                    <a:pos x="T0" y="T1"/>
                  </a:cxn>
                  <a:cxn ang="0">
                    <a:pos x="T2" y="T3"/>
                  </a:cxn>
                  <a:cxn ang="0">
                    <a:pos x="T4" y="T5"/>
                  </a:cxn>
                  <a:cxn ang="0">
                    <a:pos x="T6" y="T7"/>
                  </a:cxn>
                </a:cxnLst>
                <a:rect l="0" t="0" r="r" b="b"/>
                <a:pathLst>
                  <a:path w="75" h="557">
                    <a:moveTo>
                      <a:pt x="75" y="557"/>
                    </a:moveTo>
                    <a:lnTo>
                      <a:pt x="0" y="557"/>
                    </a:lnTo>
                    <a:lnTo>
                      <a:pt x="38" y="0"/>
                    </a:lnTo>
                    <a:lnTo>
                      <a:pt x="75" y="55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702" name="ï$ļîḍé">
                <a:extLst>
                  <a:ext uri="{FF2B5EF4-FFF2-40B4-BE49-F238E27FC236}">
                    <a16:creationId xmlns:a16="http://schemas.microsoft.com/office/drawing/2014/main" id="{CF188A19-1D97-4A0F-828B-BF4B62A97016}"/>
                  </a:ext>
                </a:extLst>
              </p:cNvPr>
              <p:cNvSpPr/>
              <p:nvPr/>
            </p:nvSpPr>
            <p:spPr bwMode="auto">
              <a:xfrm>
                <a:off x="7975601" y="3649663"/>
                <a:ext cx="484188" cy="979488"/>
              </a:xfrm>
              <a:custGeom>
                <a:avLst/>
                <a:gdLst>
                  <a:gd name="T0" fmla="*/ 147 w 147"/>
                  <a:gd name="T1" fmla="*/ 152 h 297"/>
                  <a:gd name="T2" fmla="*/ 137 w 147"/>
                  <a:gd name="T3" fmla="*/ 132 h 297"/>
                  <a:gd name="T4" fmla="*/ 147 w 147"/>
                  <a:gd name="T5" fmla="*/ 112 h 297"/>
                  <a:gd name="T6" fmla="*/ 130 w 147"/>
                  <a:gd name="T7" fmla="*/ 89 h 297"/>
                  <a:gd name="T8" fmla="*/ 133 w 147"/>
                  <a:gd name="T9" fmla="*/ 77 h 297"/>
                  <a:gd name="T10" fmla="*/ 115 w 147"/>
                  <a:gd name="T11" fmla="*/ 53 h 297"/>
                  <a:gd name="T12" fmla="*/ 116 w 147"/>
                  <a:gd name="T13" fmla="*/ 46 h 297"/>
                  <a:gd name="T14" fmla="*/ 95 w 147"/>
                  <a:gd name="T15" fmla="*/ 22 h 297"/>
                  <a:gd name="T16" fmla="*/ 70 w 147"/>
                  <a:gd name="T17" fmla="*/ 0 h 297"/>
                  <a:gd name="T18" fmla="*/ 46 w 147"/>
                  <a:gd name="T19" fmla="*/ 22 h 297"/>
                  <a:gd name="T20" fmla="*/ 24 w 147"/>
                  <a:gd name="T21" fmla="*/ 46 h 297"/>
                  <a:gd name="T22" fmla="*/ 30 w 147"/>
                  <a:gd name="T23" fmla="*/ 61 h 297"/>
                  <a:gd name="T24" fmla="*/ 29 w 147"/>
                  <a:gd name="T25" fmla="*/ 61 h 297"/>
                  <a:gd name="T26" fmla="*/ 5 w 147"/>
                  <a:gd name="T27" fmla="*/ 85 h 297"/>
                  <a:gd name="T28" fmla="*/ 15 w 147"/>
                  <a:gd name="T29" fmla="*/ 105 h 297"/>
                  <a:gd name="T30" fmla="*/ 0 w 147"/>
                  <a:gd name="T31" fmla="*/ 127 h 297"/>
                  <a:gd name="T32" fmla="*/ 9 w 147"/>
                  <a:gd name="T33" fmla="*/ 147 h 297"/>
                  <a:gd name="T34" fmla="*/ 0 w 147"/>
                  <a:gd name="T35" fmla="*/ 166 h 297"/>
                  <a:gd name="T36" fmla="*/ 7 w 147"/>
                  <a:gd name="T37" fmla="*/ 184 h 297"/>
                  <a:gd name="T38" fmla="*/ 0 w 147"/>
                  <a:gd name="T39" fmla="*/ 202 h 297"/>
                  <a:gd name="T40" fmla="*/ 6 w 147"/>
                  <a:gd name="T41" fmla="*/ 218 h 297"/>
                  <a:gd name="T42" fmla="*/ 0 w 147"/>
                  <a:gd name="T43" fmla="*/ 233 h 297"/>
                  <a:gd name="T44" fmla="*/ 18 w 147"/>
                  <a:gd name="T45" fmla="*/ 257 h 297"/>
                  <a:gd name="T46" fmla="*/ 18 w 147"/>
                  <a:gd name="T47" fmla="*/ 262 h 297"/>
                  <a:gd name="T48" fmla="*/ 42 w 147"/>
                  <a:gd name="T49" fmla="*/ 286 h 297"/>
                  <a:gd name="T50" fmla="*/ 53 w 147"/>
                  <a:gd name="T51" fmla="*/ 284 h 297"/>
                  <a:gd name="T52" fmla="*/ 74 w 147"/>
                  <a:gd name="T53" fmla="*/ 297 h 297"/>
                  <a:gd name="T54" fmla="*/ 97 w 147"/>
                  <a:gd name="T55" fmla="*/ 281 h 297"/>
                  <a:gd name="T56" fmla="*/ 105 w 147"/>
                  <a:gd name="T57" fmla="*/ 282 h 297"/>
                  <a:gd name="T58" fmla="*/ 130 w 147"/>
                  <a:gd name="T59" fmla="*/ 258 h 297"/>
                  <a:gd name="T60" fmla="*/ 128 w 147"/>
                  <a:gd name="T61" fmla="*/ 250 h 297"/>
                  <a:gd name="T62" fmla="*/ 147 w 147"/>
                  <a:gd name="T63" fmla="*/ 226 h 297"/>
                  <a:gd name="T64" fmla="*/ 138 w 147"/>
                  <a:gd name="T65" fmla="*/ 208 h 297"/>
                  <a:gd name="T66" fmla="*/ 147 w 147"/>
                  <a:gd name="T67" fmla="*/ 189 h 297"/>
                  <a:gd name="T68" fmla="*/ 138 w 147"/>
                  <a:gd name="T69" fmla="*/ 170 h 297"/>
                  <a:gd name="T70" fmla="*/ 147 w 147"/>
                  <a:gd name="T71" fmla="*/ 152 h 2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47" h="297">
                    <a:moveTo>
                      <a:pt x="147" y="152"/>
                    </a:moveTo>
                    <a:cubicBezTo>
                      <a:pt x="147" y="144"/>
                      <a:pt x="143" y="136"/>
                      <a:pt x="137" y="132"/>
                    </a:cubicBezTo>
                    <a:cubicBezTo>
                      <a:pt x="143" y="128"/>
                      <a:pt x="147" y="120"/>
                      <a:pt x="147" y="112"/>
                    </a:cubicBezTo>
                    <a:cubicBezTo>
                      <a:pt x="147" y="101"/>
                      <a:pt x="140" y="92"/>
                      <a:pt x="130" y="89"/>
                    </a:cubicBezTo>
                    <a:cubicBezTo>
                      <a:pt x="132" y="85"/>
                      <a:pt x="133" y="81"/>
                      <a:pt x="133" y="77"/>
                    </a:cubicBezTo>
                    <a:cubicBezTo>
                      <a:pt x="133" y="66"/>
                      <a:pt x="125" y="56"/>
                      <a:pt x="115" y="53"/>
                    </a:cubicBezTo>
                    <a:cubicBezTo>
                      <a:pt x="116" y="51"/>
                      <a:pt x="116" y="48"/>
                      <a:pt x="116" y="46"/>
                    </a:cubicBezTo>
                    <a:cubicBezTo>
                      <a:pt x="116" y="33"/>
                      <a:pt x="107" y="23"/>
                      <a:pt x="95" y="22"/>
                    </a:cubicBezTo>
                    <a:cubicBezTo>
                      <a:pt x="93" y="10"/>
                      <a:pt x="83" y="0"/>
                      <a:pt x="70" y="0"/>
                    </a:cubicBezTo>
                    <a:cubicBezTo>
                      <a:pt x="58" y="0"/>
                      <a:pt x="48" y="10"/>
                      <a:pt x="46" y="22"/>
                    </a:cubicBezTo>
                    <a:cubicBezTo>
                      <a:pt x="34" y="23"/>
                      <a:pt x="24" y="34"/>
                      <a:pt x="24" y="46"/>
                    </a:cubicBezTo>
                    <a:cubicBezTo>
                      <a:pt x="24" y="52"/>
                      <a:pt x="26" y="57"/>
                      <a:pt x="30" y="61"/>
                    </a:cubicBezTo>
                    <a:cubicBezTo>
                      <a:pt x="29" y="61"/>
                      <a:pt x="29" y="61"/>
                      <a:pt x="29" y="61"/>
                    </a:cubicBezTo>
                    <a:cubicBezTo>
                      <a:pt x="16" y="61"/>
                      <a:pt x="5" y="72"/>
                      <a:pt x="5" y="85"/>
                    </a:cubicBezTo>
                    <a:cubicBezTo>
                      <a:pt x="5" y="93"/>
                      <a:pt x="9" y="101"/>
                      <a:pt x="15" y="105"/>
                    </a:cubicBezTo>
                    <a:cubicBezTo>
                      <a:pt x="6" y="109"/>
                      <a:pt x="0" y="117"/>
                      <a:pt x="0" y="127"/>
                    </a:cubicBezTo>
                    <a:cubicBezTo>
                      <a:pt x="0" y="135"/>
                      <a:pt x="3" y="142"/>
                      <a:pt x="9" y="147"/>
                    </a:cubicBezTo>
                    <a:cubicBezTo>
                      <a:pt x="3" y="151"/>
                      <a:pt x="0" y="158"/>
                      <a:pt x="0" y="166"/>
                    </a:cubicBezTo>
                    <a:cubicBezTo>
                      <a:pt x="0" y="173"/>
                      <a:pt x="3" y="180"/>
                      <a:pt x="7" y="184"/>
                    </a:cubicBezTo>
                    <a:cubicBezTo>
                      <a:pt x="3" y="188"/>
                      <a:pt x="0" y="195"/>
                      <a:pt x="0" y="202"/>
                    </a:cubicBezTo>
                    <a:cubicBezTo>
                      <a:pt x="0" y="208"/>
                      <a:pt x="2" y="213"/>
                      <a:pt x="6" y="218"/>
                    </a:cubicBezTo>
                    <a:cubicBezTo>
                      <a:pt x="2" y="222"/>
                      <a:pt x="0" y="227"/>
                      <a:pt x="0" y="233"/>
                    </a:cubicBezTo>
                    <a:cubicBezTo>
                      <a:pt x="0" y="245"/>
                      <a:pt x="8" y="254"/>
                      <a:pt x="18" y="257"/>
                    </a:cubicBezTo>
                    <a:cubicBezTo>
                      <a:pt x="18" y="259"/>
                      <a:pt x="18" y="260"/>
                      <a:pt x="18" y="262"/>
                    </a:cubicBezTo>
                    <a:cubicBezTo>
                      <a:pt x="18" y="276"/>
                      <a:pt x="28" y="286"/>
                      <a:pt x="42" y="286"/>
                    </a:cubicBezTo>
                    <a:cubicBezTo>
                      <a:pt x="46" y="286"/>
                      <a:pt x="49" y="286"/>
                      <a:pt x="53" y="284"/>
                    </a:cubicBezTo>
                    <a:cubicBezTo>
                      <a:pt x="57" y="292"/>
                      <a:pt x="65" y="297"/>
                      <a:pt x="74" y="297"/>
                    </a:cubicBezTo>
                    <a:cubicBezTo>
                      <a:pt x="85" y="297"/>
                      <a:pt x="94" y="290"/>
                      <a:pt x="97" y="281"/>
                    </a:cubicBezTo>
                    <a:cubicBezTo>
                      <a:pt x="100" y="281"/>
                      <a:pt x="103" y="282"/>
                      <a:pt x="105" y="282"/>
                    </a:cubicBezTo>
                    <a:cubicBezTo>
                      <a:pt x="119" y="282"/>
                      <a:pt x="130" y="271"/>
                      <a:pt x="130" y="258"/>
                    </a:cubicBezTo>
                    <a:cubicBezTo>
                      <a:pt x="130" y="255"/>
                      <a:pt x="129" y="252"/>
                      <a:pt x="128" y="250"/>
                    </a:cubicBezTo>
                    <a:cubicBezTo>
                      <a:pt x="139" y="247"/>
                      <a:pt x="147" y="238"/>
                      <a:pt x="147" y="226"/>
                    </a:cubicBezTo>
                    <a:cubicBezTo>
                      <a:pt x="147" y="219"/>
                      <a:pt x="144" y="212"/>
                      <a:pt x="138" y="208"/>
                    </a:cubicBezTo>
                    <a:cubicBezTo>
                      <a:pt x="144" y="203"/>
                      <a:pt x="147" y="196"/>
                      <a:pt x="147" y="189"/>
                    </a:cubicBezTo>
                    <a:cubicBezTo>
                      <a:pt x="147" y="182"/>
                      <a:pt x="144" y="175"/>
                      <a:pt x="138" y="170"/>
                    </a:cubicBezTo>
                    <a:cubicBezTo>
                      <a:pt x="144" y="166"/>
                      <a:pt x="147" y="159"/>
                      <a:pt x="147" y="152"/>
                    </a:cubicBezTo>
                  </a:path>
                </a:pathLst>
              </a:custGeom>
              <a:solidFill>
                <a:srgbClr val="9AA83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703" name="îş1ïḍê">
                <a:extLst>
                  <a:ext uri="{FF2B5EF4-FFF2-40B4-BE49-F238E27FC236}">
                    <a16:creationId xmlns:a16="http://schemas.microsoft.com/office/drawing/2014/main" id="{8AEC6843-5F2A-4BA5-B827-E776190311EA}"/>
                  </a:ext>
                </a:extLst>
              </p:cNvPr>
              <p:cNvSpPr/>
              <p:nvPr/>
            </p:nvSpPr>
            <p:spPr bwMode="auto">
              <a:xfrm>
                <a:off x="4972051" y="3006725"/>
                <a:ext cx="1066800" cy="685800"/>
              </a:xfrm>
              <a:prstGeom prst="rect">
                <a:avLst/>
              </a:prstGeom>
              <a:solidFill>
                <a:srgbClr val="FFE6AD"/>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704" name="íṣḻïḍe">
                <a:extLst>
                  <a:ext uri="{FF2B5EF4-FFF2-40B4-BE49-F238E27FC236}">
                    <a16:creationId xmlns:a16="http://schemas.microsoft.com/office/drawing/2014/main" id="{8454F6CC-D551-4500-9178-BF458F41839D}"/>
                  </a:ext>
                </a:extLst>
              </p:cNvPr>
              <p:cNvSpPr/>
              <p:nvPr/>
            </p:nvSpPr>
            <p:spPr bwMode="auto">
              <a:xfrm>
                <a:off x="4972051" y="3006725"/>
                <a:ext cx="10668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705" name="ïṩľídé">
                <a:extLst>
                  <a:ext uri="{FF2B5EF4-FFF2-40B4-BE49-F238E27FC236}">
                    <a16:creationId xmlns:a16="http://schemas.microsoft.com/office/drawing/2014/main" id="{035C18E5-8355-427D-8F41-5A44C1D77EB0}"/>
                  </a:ext>
                </a:extLst>
              </p:cNvPr>
              <p:cNvSpPr/>
              <p:nvPr/>
            </p:nvSpPr>
            <p:spPr bwMode="auto">
              <a:xfrm>
                <a:off x="4972051" y="3052763"/>
                <a:ext cx="1066800" cy="131763"/>
              </a:xfrm>
              <a:custGeom>
                <a:avLst/>
                <a:gdLst>
                  <a:gd name="T0" fmla="*/ 0 w 672"/>
                  <a:gd name="T1" fmla="*/ 0 h 83"/>
                  <a:gd name="T2" fmla="*/ 0 w 672"/>
                  <a:gd name="T3" fmla="*/ 31 h 83"/>
                  <a:gd name="T4" fmla="*/ 672 w 672"/>
                  <a:gd name="T5" fmla="*/ 83 h 83"/>
                  <a:gd name="T6" fmla="*/ 672 w 672"/>
                  <a:gd name="T7" fmla="*/ 0 h 83"/>
                  <a:gd name="T8" fmla="*/ 0 w 672"/>
                  <a:gd name="T9" fmla="*/ 0 h 83"/>
                </a:gdLst>
                <a:ahLst/>
                <a:cxnLst>
                  <a:cxn ang="0">
                    <a:pos x="T0" y="T1"/>
                  </a:cxn>
                  <a:cxn ang="0">
                    <a:pos x="T2" y="T3"/>
                  </a:cxn>
                  <a:cxn ang="0">
                    <a:pos x="T4" y="T5"/>
                  </a:cxn>
                  <a:cxn ang="0">
                    <a:pos x="T6" y="T7"/>
                  </a:cxn>
                  <a:cxn ang="0">
                    <a:pos x="T8" y="T9"/>
                  </a:cxn>
                </a:cxnLst>
                <a:rect l="0" t="0" r="r" b="b"/>
                <a:pathLst>
                  <a:path w="672" h="83">
                    <a:moveTo>
                      <a:pt x="0" y="0"/>
                    </a:moveTo>
                    <a:lnTo>
                      <a:pt x="0" y="31"/>
                    </a:lnTo>
                    <a:lnTo>
                      <a:pt x="672" y="83"/>
                    </a:lnTo>
                    <a:lnTo>
                      <a:pt x="672" y="0"/>
                    </a:lnTo>
                    <a:lnTo>
                      <a:pt x="0" y="0"/>
                    </a:lnTo>
                    <a:close/>
                  </a:path>
                </a:pathLst>
              </a:custGeom>
              <a:solidFill>
                <a:srgbClr val="C29A6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706" name="íśḷiḋè">
                <a:extLst>
                  <a:ext uri="{FF2B5EF4-FFF2-40B4-BE49-F238E27FC236}">
                    <a16:creationId xmlns:a16="http://schemas.microsoft.com/office/drawing/2014/main" id="{1D7A5809-A23F-4E47-96AF-A1D1CDFA8C34}"/>
                  </a:ext>
                </a:extLst>
              </p:cNvPr>
              <p:cNvSpPr/>
              <p:nvPr/>
            </p:nvSpPr>
            <p:spPr bwMode="auto">
              <a:xfrm>
                <a:off x="5140326" y="3184525"/>
                <a:ext cx="730250" cy="511175"/>
              </a:xfrm>
              <a:prstGeom prst="rect">
                <a:avLst/>
              </a:prstGeom>
              <a:solidFill>
                <a:srgbClr val="8FCAE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707" name="ïṧ1íde">
                <a:extLst>
                  <a:ext uri="{FF2B5EF4-FFF2-40B4-BE49-F238E27FC236}">
                    <a16:creationId xmlns:a16="http://schemas.microsoft.com/office/drawing/2014/main" id="{0F1D8105-E965-4B3E-B322-3327000E2756}"/>
                  </a:ext>
                </a:extLst>
              </p:cNvPr>
              <p:cNvSpPr/>
              <p:nvPr/>
            </p:nvSpPr>
            <p:spPr bwMode="auto">
              <a:xfrm>
                <a:off x="5141121" y="3187351"/>
                <a:ext cx="514263" cy="516415"/>
              </a:xfrm>
              <a:custGeom>
                <a:avLst/>
                <a:gdLst>
                  <a:gd name="connsiteX0" fmla="*/ 416043 w 514263"/>
                  <a:gd name="connsiteY0" fmla="*/ 0 h 516415"/>
                  <a:gd name="connsiteX1" fmla="*/ 514263 w 514263"/>
                  <a:gd name="connsiteY1" fmla="*/ 0 h 516415"/>
                  <a:gd name="connsiteX2" fmla="*/ 0 w 514263"/>
                  <a:gd name="connsiteY2" fmla="*/ 516415 h 516415"/>
                  <a:gd name="connsiteX3" fmla="*/ 0 w 514263"/>
                  <a:gd name="connsiteY3" fmla="*/ 417784 h 516415"/>
                </a:gdLst>
                <a:ahLst/>
                <a:cxnLst>
                  <a:cxn ang="0">
                    <a:pos x="connsiteX0" y="connsiteY0"/>
                  </a:cxn>
                  <a:cxn ang="0">
                    <a:pos x="connsiteX1" y="connsiteY1"/>
                  </a:cxn>
                  <a:cxn ang="0">
                    <a:pos x="connsiteX2" y="connsiteY2"/>
                  </a:cxn>
                  <a:cxn ang="0">
                    <a:pos x="connsiteX3" y="connsiteY3"/>
                  </a:cxn>
                </a:cxnLst>
                <a:rect l="l" t="t" r="r" b="b"/>
                <a:pathLst>
                  <a:path w="514263" h="516415">
                    <a:moveTo>
                      <a:pt x="416043" y="0"/>
                    </a:moveTo>
                    <a:lnTo>
                      <a:pt x="514263" y="0"/>
                    </a:lnTo>
                    <a:lnTo>
                      <a:pt x="0" y="516415"/>
                    </a:lnTo>
                    <a:lnTo>
                      <a:pt x="0" y="41778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708" name="îṥlíḋè">
                <a:extLst>
                  <a:ext uri="{FF2B5EF4-FFF2-40B4-BE49-F238E27FC236}">
                    <a16:creationId xmlns:a16="http://schemas.microsoft.com/office/drawing/2014/main" id="{9955926C-6978-435A-8326-7B765B8AC42D}"/>
                  </a:ext>
                </a:extLst>
              </p:cNvPr>
              <p:cNvSpPr/>
              <p:nvPr/>
            </p:nvSpPr>
            <p:spPr bwMode="auto">
              <a:xfrm>
                <a:off x="5246688" y="3189461"/>
                <a:ext cx="622697" cy="674515"/>
              </a:xfrm>
              <a:custGeom>
                <a:avLst/>
                <a:gdLst>
                  <a:gd name="connsiteX0" fmla="*/ 622697 w 622697"/>
                  <a:gd name="connsiteY0" fmla="*/ 0 h 674515"/>
                  <a:gd name="connsiteX1" fmla="*/ 622697 w 622697"/>
                  <a:gd name="connsiteY1" fmla="*/ 101031 h 674515"/>
                  <a:gd name="connsiteX2" fmla="*/ 49213 w 622697"/>
                  <a:gd name="connsiteY2" fmla="*/ 674515 h 674515"/>
                  <a:gd name="connsiteX3" fmla="*/ 0 w 622697"/>
                  <a:gd name="connsiteY3" fmla="*/ 625303 h 674515"/>
                </a:gdLst>
                <a:ahLst/>
                <a:cxnLst>
                  <a:cxn ang="0">
                    <a:pos x="connsiteX0" y="connsiteY0"/>
                  </a:cxn>
                  <a:cxn ang="0">
                    <a:pos x="connsiteX1" y="connsiteY1"/>
                  </a:cxn>
                  <a:cxn ang="0">
                    <a:pos x="connsiteX2" y="connsiteY2"/>
                  </a:cxn>
                  <a:cxn ang="0">
                    <a:pos x="connsiteX3" y="connsiteY3"/>
                  </a:cxn>
                </a:cxnLst>
                <a:rect l="l" t="t" r="r" b="b"/>
                <a:pathLst>
                  <a:path w="622697" h="674515">
                    <a:moveTo>
                      <a:pt x="622697" y="0"/>
                    </a:moveTo>
                    <a:lnTo>
                      <a:pt x="622697" y="101031"/>
                    </a:lnTo>
                    <a:lnTo>
                      <a:pt x="49213" y="674515"/>
                    </a:lnTo>
                    <a:lnTo>
                      <a:pt x="0" y="62530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709" name="íṧľîďé">
                <a:extLst>
                  <a:ext uri="{FF2B5EF4-FFF2-40B4-BE49-F238E27FC236}">
                    <a16:creationId xmlns:a16="http://schemas.microsoft.com/office/drawing/2014/main" id="{7DCB3F59-0AC9-4197-8B19-04A139879000}"/>
                  </a:ext>
                </a:extLst>
              </p:cNvPr>
              <p:cNvSpPr/>
              <p:nvPr/>
            </p:nvSpPr>
            <p:spPr bwMode="auto">
              <a:xfrm>
                <a:off x="5091113" y="3184527"/>
                <a:ext cx="690164" cy="663575"/>
              </a:xfrm>
              <a:custGeom>
                <a:avLst/>
                <a:gdLst>
                  <a:gd name="connsiteX0" fmla="*/ 642938 w 690164"/>
                  <a:gd name="connsiteY0" fmla="*/ 0 h 663575"/>
                  <a:gd name="connsiteX1" fmla="*/ 690164 w 690164"/>
                  <a:gd name="connsiteY1" fmla="*/ 0 h 663575"/>
                  <a:gd name="connsiteX2" fmla="*/ 23813 w 690164"/>
                  <a:gd name="connsiteY2" fmla="*/ 663575 h 663575"/>
                  <a:gd name="connsiteX3" fmla="*/ 0 w 690164"/>
                  <a:gd name="connsiteY3" fmla="*/ 642938 h 663575"/>
                </a:gdLst>
                <a:ahLst/>
                <a:cxnLst>
                  <a:cxn ang="0">
                    <a:pos x="connsiteX0" y="connsiteY0"/>
                  </a:cxn>
                  <a:cxn ang="0">
                    <a:pos x="connsiteX1" y="connsiteY1"/>
                  </a:cxn>
                  <a:cxn ang="0">
                    <a:pos x="connsiteX2" y="connsiteY2"/>
                  </a:cxn>
                  <a:cxn ang="0">
                    <a:pos x="connsiteX3" y="connsiteY3"/>
                  </a:cxn>
                </a:cxnLst>
                <a:rect l="l" t="t" r="r" b="b"/>
                <a:pathLst>
                  <a:path w="690164" h="663575">
                    <a:moveTo>
                      <a:pt x="642938" y="0"/>
                    </a:moveTo>
                    <a:lnTo>
                      <a:pt x="690164" y="0"/>
                    </a:lnTo>
                    <a:lnTo>
                      <a:pt x="23813" y="663575"/>
                    </a:lnTo>
                    <a:lnTo>
                      <a:pt x="0" y="64293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710" name="iSľiḋè">
                <a:extLst>
                  <a:ext uri="{FF2B5EF4-FFF2-40B4-BE49-F238E27FC236}">
                    <a16:creationId xmlns:a16="http://schemas.microsoft.com/office/drawing/2014/main" id="{7AD00A18-98D9-44AB-BC9E-384BCB77E42B}"/>
                  </a:ext>
                </a:extLst>
              </p:cNvPr>
              <p:cNvSpPr/>
              <p:nvPr/>
            </p:nvSpPr>
            <p:spPr bwMode="auto">
              <a:xfrm>
                <a:off x="5100638" y="3148013"/>
                <a:ext cx="804863" cy="584200"/>
              </a:xfrm>
              <a:custGeom>
                <a:avLst/>
                <a:gdLst>
                  <a:gd name="T0" fmla="*/ 0 w 507"/>
                  <a:gd name="T1" fmla="*/ 0 h 368"/>
                  <a:gd name="T2" fmla="*/ 0 w 507"/>
                  <a:gd name="T3" fmla="*/ 368 h 368"/>
                  <a:gd name="T4" fmla="*/ 507 w 507"/>
                  <a:gd name="T5" fmla="*/ 368 h 368"/>
                  <a:gd name="T6" fmla="*/ 507 w 507"/>
                  <a:gd name="T7" fmla="*/ 0 h 368"/>
                  <a:gd name="T8" fmla="*/ 0 w 507"/>
                  <a:gd name="T9" fmla="*/ 0 h 368"/>
                  <a:gd name="T10" fmla="*/ 25 w 507"/>
                  <a:gd name="T11" fmla="*/ 23 h 368"/>
                  <a:gd name="T12" fmla="*/ 322 w 507"/>
                  <a:gd name="T13" fmla="*/ 23 h 368"/>
                  <a:gd name="T14" fmla="*/ 322 w 507"/>
                  <a:gd name="T15" fmla="*/ 345 h 368"/>
                  <a:gd name="T16" fmla="*/ 25 w 507"/>
                  <a:gd name="T17" fmla="*/ 345 h 368"/>
                  <a:gd name="T18" fmla="*/ 25 w 507"/>
                  <a:gd name="T19" fmla="*/ 23 h 368"/>
                  <a:gd name="T20" fmla="*/ 485 w 507"/>
                  <a:gd name="T21" fmla="*/ 345 h 368"/>
                  <a:gd name="T22" fmla="*/ 347 w 507"/>
                  <a:gd name="T23" fmla="*/ 345 h 368"/>
                  <a:gd name="T24" fmla="*/ 347 w 507"/>
                  <a:gd name="T25" fmla="*/ 23 h 368"/>
                  <a:gd name="T26" fmla="*/ 485 w 507"/>
                  <a:gd name="T27" fmla="*/ 23 h 368"/>
                  <a:gd name="T28" fmla="*/ 485 w 507"/>
                  <a:gd name="T29" fmla="*/ 345 h 3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07" h="368">
                    <a:moveTo>
                      <a:pt x="0" y="0"/>
                    </a:moveTo>
                    <a:lnTo>
                      <a:pt x="0" y="368"/>
                    </a:lnTo>
                    <a:lnTo>
                      <a:pt x="507" y="368"/>
                    </a:lnTo>
                    <a:lnTo>
                      <a:pt x="507" y="0"/>
                    </a:lnTo>
                    <a:lnTo>
                      <a:pt x="0" y="0"/>
                    </a:lnTo>
                    <a:close/>
                    <a:moveTo>
                      <a:pt x="25" y="23"/>
                    </a:moveTo>
                    <a:lnTo>
                      <a:pt x="322" y="23"/>
                    </a:lnTo>
                    <a:lnTo>
                      <a:pt x="322" y="345"/>
                    </a:lnTo>
                    <a:lnTo>
                      <a:pt x="25" y="345"/>
                    </a:lnTo>
                    <a:lnTo>
                      <a:pt x="25" y="23"/>
                    </a:lnTo>
                    <a:close/>
                    <a:moveTo>
                      <a:pt x="485" y="345"/>
                    </a:moveTo>
                    <a:lnTo>
                      <a:pt x="347" y="345"/>
                    </a:lnTo>
                    <a:lnTo>
                      <a:pt x="347" y="23"/>
                    </a:lnTo>
                    <a:lnTo>
                      <a:pt x="485" y="23"/>
                    </a:lnTo>
                    <a:lnTo>
                      <a:pt x="485" y="345"/>
                    </a:lnTo>
                    <a:close/>
                  </a:path>
                </a:pathLst>
              </a:custGeom>
              <a:solidFill>
                <a:srgbClr val="91745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711" name="iṣ1ïḋe">
                <a:extLst>
                  <a:ext uri="{FF2B5EF4-FFF2-40B4-BE49-F238E27FC236}">
                    <a16:creationId xmlns:a16="http://schemas.microsoft.com/office/drawing/2014/main" id="{CEED4F8B-D4CF-4B30-BAD2-2FEA1DDFBB93}"/>
                  </a:ext>
                </a:extLst>
              </p:cNvPr>
              <p:cNvSpPr/>
              <p:nvPr/>
            </p:nvSpPr>
            <p:spPr bwMode="auto">
              <a:xfrm>
                <a:off x="5100638" y="3148013"/>
                <a:ext cx="804863" cy="584200"/>
              </a:xfrm>
              <a:custGeom>
                <a:avLst/>
                <a:gdLst>
                  <a:gd name="T0" fmla="*/ 0 w 507"/>
                  <a:gd name="T1" fmla="*/ 0 h 368"/>
                  <a:gd name="T2" fmla="*/ 0 w 507"/>
                  <a:gd name="T3" fmla="*/ 368 h 368"/>
                  <a:gd name="T4" fmla="*/ 507 w 507"/>
                  <a:gd name="T5" fmla="*/ 368 h 368"/>
                  <a:gd name="T6" fmla="*/ 507 w 507"/>
                  <a:gd name="T7" fmla="*/ 0 h 368"/>
                  <a:gd name="T8" fmla="*/ 0 w 507"/>
                  <a:gd name="T9" fmla="*/ 0 h 368"/>
                  <a:gd name="T10" fmla="*/ 25 w 507"/>
                  <a:gd name="T11" fmla="*/ 23 h 368"/>
                  <a:gd name="T12" fmla="*/ 322 w 507"/>
                  <a:gd name="T13" fmla="*/ 23 h 368"/>
                  <a:gd name="T14" fmla="*/ 322 w 507"/>
                  <a:gd name="T15" fmla="*/ 345 h 368"/>
                  <a:gd name="T16" fmla="*/ 25 w 507"/>
                  <a:gd name="T17" fmla="*/ 345 h 368"/>
                  <a:gd name="T18" fmla="*/ 25 w 507"/>
                  <a:gd name="T19" fmla="*/ 23 h 368"/>
                  <a:gd name="T20" fmla="*/ 485 w 507"/>
                  <a:gd name="T21" fmla="*/ 345 h 368"/>
                  <a:gd name="T22" fmla="*/ 347 w 507"/>
                  <a:gd name="T23" fmla="*/ 345 h 368"/>
                  <a:gd name="T24" fmla="*/ 347 w 507"/>
                  <a:gd name="T25" fmla="*/ 23 h 368"/>
                  <a:gd name="T26" fmla="*/ 485 w 507"/>
                  <a:gd name="T27" fmla="*/ 23 h 368"/>
                  <a:gd name="T28" fmla="*/ 485 w 507"/>
                  <a:gd name="T29" fmla="*/ 345 h 3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07" h="368">
                    <a:moveTo>
                      <a:pt x="0" y="0"/>
                    </a:moveTo>
                    <a:lnTo>
                      <a:pt x="0" y="368"/>
                    </a:lnTo>
                    <a:lnTo>
                      <a:pt x="507" y="368"/>
                    </a:lnTo>
                    <a:lnTo>
                      <a:pt x="507" y="0"/>
                    </a:lnTo>
                    <a:lnTo>
                      <a:pt x="0" y="0"/>
                    </a:lnTo>
                    <a:moveTo>
                      <a:pt x="25" y="23"/>
                    </a:moveTo>
                    <a:lnTo>
                      <a:pt x="322" y="23"/>
                    </a:lnTo>
                    <a:lnTo>
                      <a:pt x="322" y="345"/>
                    </a:lnTo>
                    <a:lnTo>
                      <a:pt x="25" y="345"/>
                    </a:lnTo>
                    <a:lnTo>
                      <a:pt x="25" y="23"/>
                    </a:lnTo>
                    <a:moveTo>
                      <a:pt x="485" y="345"/>
                    </a:moveTo>
                    <a:lnTo>
                      <a:pt x="347" y="345"/>
                    </a:lnTo>
                    <a:lnTo>
                      <a:pt x="347" y="23"/>
                    </a:lnTo>
                    <a:lnTo>
                      <a:pt x="485" y="23"/>
                    </a:lnTo>
                    <a:lnTo>
                      <a:pt x="485" y="345"/>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712" name="ïṩḷîdé">
                <a:extLst>
                  <a:ext uri="{FF2B5EF4-FFF2-40B4-BE49-F238E27FC236}">
                    <a16:creationId xmlns:a16="http://schemas.microsoft.com/office/drawing/2014/main" id="{D0FC0A8E-79E4-4A59-B62E-5BF0B96EDCB1}"/>
                  </a:ext>
                </a:extLst>
              </p:cNvPr>
              <p:cNvSpPr/>
              <p:nvPr/>
            </p:nvSpPr>
            <p:spPr bwMode="auto">
              <a:xfrm>
                <a:off x="4727576" y="2687638"/>
                <a:ext cx="1554163" cy="325438"/>
              </a:xfrm>
              <a:custGeom>
                <a:avLst/>
                <a:gdLst>
                  <a:gd name="T0" fmla="*/ 489 w 979"/>
                  <a:gd name="T1" fmla="*/ 0 h 205"/>
                  <a:gd name="T2" fmla="*/ 0 w 979"/>
                  <a:gd name="T3" fmla="*/ 205 h 205"/>
                  <a:gd name="T4" fmla="*/ 979 w 979"/>
                  <a:gd name="T5" fmla="*/ 205 h 205"/>
                  <a:gd name="T6" fmla="*/ 489 w 979"/>
                  <a:gd name="T7" fmla="*/ 0 h 205"/>
                </a:gdLst>
                <a:ahLst/>
                <a:cxnLst>
                  <a:cxn ang="0">
                    <a:pos x="T0" y="T1"/>
                  </a:cxn>
                  <a:cxn ang="0">
                    <a:pos x="T2" y="T3"/>
                  </a:cxn>
                  <a:cxn ang="0">
                    <a:pos x="T4" y="T5"/>
                  </a:cxn>
                  <a:cxn ang="0">
                    <a:pos x="T6" y="T7"/>
                  </a:cxn>
                </a:cxnLst>
                <a:rect l="0" t="0" r="r" b="b"/>
                <a:pathLst>
                  <a:path w="979" h="205">
                    <a:moveTo>
                      <a:pt x="489" y="0"/>
                    </a:moveTo>
                    <a:lnTo>
                      <a:pt x="0" y="205"/>
                    </a:lnTo>
                    <a:lnTo>
                      <a:pt x="979" y="205"/>
                    </a:lnTo>
                    <a:lnTo>
                      <a:pt x="489" y="0"/>
                    </a:lnTo>
                    <a:close/>
                  </a:path>
                </a:pathLst>
              </a:custGeom>
              <a:solidFill>
                <a:srgbClr val="222C2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713" name="ïşļîḋê">
                <a:extLst>
                  <a:ext uri="{FF2B5EF4-FFF2-40B4-BE49-F238E27FC236}">
                    <a16:creationId xmlns:a16="http://schemas.microsoft.com/office/drawing/2014/main" id="{37A69CC9-8E03-4745-B9F2-B7179C0F87D7}"/>
                  </a:ext>
                </a:extLst>
              </p:cNvPr>
              <p:cNvSpPr/>
              <p:nvPr/>
            </p:nvSpPr>
            <p:spPr bwMode="auto">
              <a:xfrm>
                <a:off x="4662488" y="3013075"/>
                <a:ext cx="1685925" cy="57150"/>
              </a:xfrm>
              <a:prstGeom prst="rect">
                <a:avLst/>
              </a:prstGeom>
              <a:solidFill>
                <a:srgbClr val="80757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714" name="îṣliďè">
                <a:extLst>
                  <a:ext uri="{FF2B5EF4-FFF2-40B4-BE49-F238E27FC236}">
                    <a16:creationId xmlns:a16="http://schemas.microsoft.com/office/drawing/2014/main" id="{444D8573-B32B-4A36-BA1C-11108491790D}"/>
                  </a:ext>
                </a:extLst>
              </p:cNvPr>
              <p:cNvSpPr/>
              <p:nvPr/>
            </p:nvSpPr>
            <p:spPr bwMode="auto">
              <a:xfrm>
                <a:off x="4065588" y="3692525"/>
                <a:ext cx="1925638" cy="1203325"/>
              </a:xfrm>
              <a:prstGeom prst="rect">
                <a:avLst/>
              </a:prstGeom>
              <a:solidFill>
                <a:srgbClr val="F5C16E"/>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715" name="íŝliďe">
                <a:extLst>
                  <a:ext uri="{FF2B5EF4-FFF2-40B4-BE49-F238E27FC236}">
                    <a16:creationId xmlns:a16="http://schemas.microsoft.com/office/drawing/2014/main" id="{10D84564-DA9A-4894-B02E-3DDD7C56E428}"/>
                  </a:ext>
                </a:extLst>
              </p:cNvPr>
              <p:cNvSpPr/>
              <p:nvPr/>
            </p:nvSpPr>
            <p:spPr bwMode="auto">
              <a:xfrm>
                <a:off x="4065588" y="3692525"/>
                <a:ext cx="1925638" cy="1203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716" name="iŝļîḍè">
                <a:extLst>
                  <a:ext uri="{FF2B5EF4-FFF2-40B4-BE49-F238E27FC236}">
                    <a16:creationId xmlns:a16="http://schemas.microsoft.com/office/drawing/2014/main" id="{925C453F-397B-411F-9689-579512B1717B}"/>
                  </a:ext>
                </a:extLst>
              </p:cNvPr>
              <p:cNvSpPr/>
              <p:nvPr/>
            </p:nvSpPr>
            <p:spPr bwMode="auto">
              <a:xfrm>
                <a:off x="5991226" y="3530600"/>
                <a:ext cx="1917700" cy="1365250"/>
              </a:xfrm>
              <a:prstGeom prst="rect">
                <a:avLst/>
              </a:prstGeom>
              <a:solidFill>
                <a:srgbClr val="FFE6AD"/>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717" name="iṧliḍé">
                <a:extLst>
                  <a:ext uri="{FF2B5EF4-FFF2-40B4-BE49-F238E27FC236}">
                    <a16:creationId xmlns:a16="http://schemas.microsoft.com/office/drawing/2014/main" id="{1B383AA1-6181-4FC9-9B63-AE3A892067F2}"/>
                  </a:ext>
                </a:extLst>
              </p:cNvPr>
              <p:cNvSpPr/>
              <p:nvPr/>
            </p:nvSpPr>
            <p:spPr bwMode="auto">
              <a:xfrm>
                <a:off x="5991226" y="3530600"/>
                <a:ext cx="1917700" cy="1365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718" name="îṧḷïḓe">
                <a:extLst>
                  <a:ext uri="{FF2B5EF4-FFF2-40B4-BE49-F238E27FC236}">
                    <a16:creationId xmlns:a16="http://schemas.microsoft.com/office/drawing/2014/main" id="{886553CD-CE4A-49C6-8180-CD723AC9B14C}"/>
                  </a:ext>
                </a:extLst>
              </p:cNvPr>
              <p:cNvSpPr/>
              <p:nvPr/>
            </p:nvSpPr>
            <p:spPr bwMode="auto">
              <a:xfrm>
                <a:off x="6410326" y="4730750"/>
                <a:ext cx="1498600" cy="165100"/>
              </a:xfrm>
              <a:prstGeom prst="rect">
                <a:avLst/>
              </a:prstGeom>
              <a:solidFill>
                <a:srgbClr val="CCCCCC"/>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719" name="iṩḻíḍé">
                <a:extLst>
                  <a:ext uri="{FF2B5EF4-FFF2-40B4-BE49-F238E27FC236}">
                    <a16:creationId xmlns:a16="http://schemas.microsoft.com/office/drawing/2014/main" id="{F2CDE1A6-20FC-4D9A-80D1-D46CD9F36E5A}"/>
                  </a:ext>
                </a:extLst>
              </p:cNvPr>
              <p:cNvSpPr/>
              <p:nvPr/>
            </p:nvSpPr>
            <p:spPr bwMode="auto">
              <a:xfrm>
                <a:off x="6410326" y="4730750"/>
                <a:ext cx="1498600" cy="165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720" name="išļïḑé">
                <a:extLst>
                  <a:ext uri="{FF2B5EF4-FFF2-40B4-BE49-F238E27FC236}">
                    <a16:creationId xmlns:a16="http://schemas.microsoft.com/office/drawing/2014/main" id="{C7DA1323-59C9-418A-9993-8DBC61C5ACB6}"/>
                  </a:ext>
                </a:extLst>
              </p:cNvPr>
              <p:cNvSpPr/>
              <p:nvPr/>
            </p:nvSpPr>
            <p:spPr bwMode="auto">
              <a:xfrm>
                <a:off x="6038851" y="2498725"/>
                <a:ext cx="1824038" cy="1031875"/>
              </a:xfrm>
              <a:prstGeom prst="rect">
                <a:avLst/>
              </a:prstGeom>
              <a:solidFill>
                <a:srgbClr val="FFE6AD"/>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721" name="ïşľîḑè">
                <a:extLst>
                  <a:ext uri="{FF2B5EF4-FFF2-40B4-BE49-F238E27FC236}">
                    <a16:creationId xmlns:a16="http://schemas.microsoft.com/office/drawing/2014/main" id="{43CA0A25-C767-4A7B-A0CD-8D1EADE0860C}"/>
                  </a:ext>
                </a:extLst>
              </p:cNvPr>
              <p:cNvSpPr/>
              <p:nvPr/>
            </p:nvSpPr>
            <p:spPr bwMode="auto">
              <a:xfrm>
                <a:off x="6038851" y="2498725"/>
                <a:ext cx="1824038" cy="1031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722" name="ïsļiḑè">
                <a:extLst>
                  <a:ext uri="{FF2B5EF4-FFF2-40B4-BE49-F238E27FC236}">
                    <a16:creationId xmlns:a16="http://schemas.microsoft.com/office/drawing/2014/main" id="{6BC2681A-7F88-46D0-BA42-AD4ADA28426C}"/>
                  </a:ext>
                </a:extLst>
              </p:cNvPr>
              <p:cNvSpPr/>
              <p:nvPr/>
            </p:nvSpPr>
            <p:spPr bwMode="auto">
              <a:xfrm>
                <a:off x="5788026" y="1987550"/>
                <a:ext cx="2328863" cy="511175"/>
              </a:xfrm>
              <a:custGeom>
                <a:avLst/>
                <a:gdLst>
                  <a:gd name="T0" fmla="*/ 733 w 1467"/>
                  <a:gd name="T1" fmla="*/ 0 h 322"/>
                  <a:gd name="T2" fmla="*/ 0 w 1467"/>
                  <a:gd name="T3" fmla="*/ 322 h 322"/>
                  <a:gd name="T4" fmla="*/ 1467 w 1467"/>
                  <a:gd name="T5" fmla="*/ 322 h 322"/>
                  <a:gd name="T6" fmla="*/ 733 w 1467"/>
                  <a:gd name="T7" fmla="*/ 0 h 322"/>
                </a:gdLst>
                <a:ahLst/>
                <a:cxnLst>
                  <a:cxn ang="0">
                    <a:pos x="T0" y="T1"/>
                  </a:cxn>
                  <a:cxn ang="0">
                    <a:pos x="T2" y="T3"/>
                  </a:cxn>
                  <a:cxn ang="0">
                    <a:pos x="T4" y="T5"/>
                  </a:cxn>
                  <a:cxn ang="0">
                    <a:pos x="T6" y="T7"/>
                  </a:cxn>
                </a:cxnLst>
                <a:rect l="0" t="0" r="r" b="b"/>
                <a:pathLst>
                  <a:path w="1467" h="322">
                    <a:moveTo>
                      <a:pt x="733" y="0"/>
                    </a:moveTo>
                    <a:lnTo>
                      <a:pt x="0" y="322"/>
                    </a:lnTo>
                    <a:lnTo>
                      <a:pt x="1467" y="322"/>
                    </a:lnTo>
                    <a:lnTo>
                      <a:pt x="733" y="0"/>
                    </a:lnTo>
                    <a:close/>
                  </a:path>
                </a:pathLst>
              </a:custGeom>
              <a:solidFill>
                <a:srgbClr val="222C2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723" name="îṥlîḑe">
                <a:extLst>
                  <a:ext uri="{FF2B5EF4-FFF2-40B4-BE49-F238E27FC236}">
                    <a16:creationId xmlns:a16="http://schemas.microsoft.com/office/drawing/2014/main" id="{72684BB2-9F1A-4E19-91FA-E92A5CBA40C8}"/>
                  </a:ext>
                </a:extLst>
              </p:cNvPr>
              <p:cNvSpPr/>
              <p:nvPr/>
            </p:nvSpPr>
            <p:spPr bwMode="auto">
              <a:xfrm>
                <a:off x="5748338" y="2498725"/>
                <a:ext cx="2405063" cy="57150"/>
              </a:xfrm>
              <a:prstGeom prst="rect">
                <a:avLst/>
              </a:prstGeom>
              <a:solidFill>
                <a:srgbClr val="80757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724" name="îṥḻíďé">
                <a:extLst>
                  <a:ext uri="{FF2B5EF4-FFF2-40B4-BE49-F238E27FC236}">
                    <a16:creationId xmlns:a16="http://schemas.microsoft.com/office/drawing/2014/main" id="{1430A3AB-69E5-4A5B-AFBD-EA8C451D71C6}"/>
                  </a:ext>
                </a:extLst>
              </p:cNvPr>
              <p:cNvSpPr/>
              <p:nvPr/>
            </p:nvSpPr>
            <p:spPr bwMode="auto">
              <a:xfrm>
                <a:off x="6038851" y="2555875"/>
                <a:ext cx="1824038" cy="166688"/>
              </a:xfrm>
              <a:custGeom>
                <a:avLst/>
                <a:gdLst>
                  <a:gd name="T0" fmla="*/ 0 w 1149"/>
                  <a:gd name="T1" fmla="*/ 0 h 105"/>
                  <a:gd name="T2" fmla="*/ 0 w 1149"/>
                  <a:gd name="T3" fmla="*/ 27 h 105"/>
                  <a:gd name="T4" fmla="*/ 1149 w 1149"/>
                  <a:gd name="T5" fmla="*/ 105 h 105"/>
                  <a:gd name="T6" fmla="*/ 1149 w 1149"/>
                  <a:gd name="T7" fmla="*/ 0 h 105"/>
                  <a:gd name="T8" fmla="*/ 0 w 1149"/>
                  <a:gd name="T9" fmla="*/ 0 h 105"/>
                </a:gdLst>
                <a:ahLst/>
                <a:cxnLst>
                  <a:cxn ang="0">
                    <a:pos x="T0" y="T1"/>
                  </a:cxn>
                  <a:cxn ang="0">
                    <a:pos x="T2" y="T3"/>
                  </a:cxn>
                  <a:cxn ang="0">
                    <a:pos x="T4" y="T5"/>
                  </a:cxn>
                  <a:cxn ang="0">
                    <a:pos x="T6" y="T7"/>
                  </a:cxn>
                  <a:cxn ang="0">
                    <a:pos x="T8" y="T9"/>
                  </a:cxn>
                </a:cxnLst>
                <a:rect l="0" t="0" r="r" b="b"/>
                <a:pathLst>
                  <a:path w="1149" h="105">
                    <a:moveTo>
                      <a:pt x="0" y="0"/>
                    </a:moveTo>
                    <a:lnTo>
                      <a:pt x="0" y="27"/>
                    </a:lnTo>
                    <a:lnTo>
                      <a:pt x="1149" y="105"/>
                    </a:lnTo>
                    <a:lnTo>
                      <a:pt x="1149" y="0"/>
                    </a:lnTo>
                    <a:lnTo>
                      <a:pt x="0" y="0"/>
                    </a:lnTo>
                    <a:close/>
                  </a:path>
                </a:pathLst>
              </a:custGeom>
              <a:solidFill>
                <a:srgbClr val="C29A6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725" name="íṥľïḑè">
                <a:extLst>
                  <a:ext uri="{FF2B5EF4-FFF2-40B4-BE49-F238E27FC236}">
                    <a16:creationId xmlns:a16="http://schemas.microsoft.com/office/drawing/2014/main" id="{FE99B070-80F3-461B-ACB3-D60AC859A39D}"/>
                  </a:ext>
                </a:extLst>
              </p:cNvPr>
              <p:cNvSpPr/>
              <p:nvPr/>
            </p:nvSpPr>
            <p:spPr bwMode="auto">
              <a:xfrm>
                <a:off x="4191001" y="3867150"/>
                <a:ext cx="1679575" cy="1028700"/>
              </a:xfrm>
              <a:prstGeom prst="rect">
                <a:avLst/>
              </a:prstGeom>
              <a:solidFill>
                <a:srgbClr val="B9784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726" name="ïślîḋè">
                <a:extLst>
                  <a:ext uri="{FF2B5EF4-FFF2-40B4-BE49-F238E27FC236}">
                    <a16:creationId xmlns:a16="http://schemas.microsoft.com/office/drawing/2014/main" id="{EBA458D6-CE19-4CBA-AD96-04203AE84928}"/>
                  </a:ext>
                </a:extLst>
              </p:cNvPr>
              <p:cNvSpPr/>
              <p:nvPr/>
            </p:nvSpPr>
            <p:spPr bwMode="auto">
              <a:xfrm>
                <a:off x="4191001" y="3867150"/>
                <a:ext cx="1679575"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727" name="išlíḓé">
                <a:extLst>
                  <a:ext uri="{FF2B5EF4-FFF2-40B4-BE49-F238E27FC236}">
                    <a16:creationId xmlns:a16="http://schemas.microsoft.com/office/drawing/2014/main" id="{BE84E293-6DD2-422F-AE09-427314D054CA}"/>
                  </a:ext>
                </a:extLst>
              </p:cNvPr>
              <p:cNvSpPr/>
              <p:nvPr/>
            </p:nvSpPr>
            <p:spPr bwMode="auto">
              <a:xfrm>
                <a:off x="4191001" y="3867150"/>
                <a:ext cx="912813" cy="69850"/>
              </a:xfrm>
              <a:custGeom>
                <a:avLst/>
                <a:gdLst>
                  <a:gd name="T0" fmla="*/ 575 w 575"/>
                  <a:gd name="T1" fmla="*/ 0 h 44"/>
                  <a:gd name="T2" fmla="*/ 0 w 575"/>
                  <a:gd name="T3" fmla="*/ 0 h 44"/>
                  <a:gd name="T4" fmla="*/ 0 w 575"/>
                  <a:gd name="T5" fmla="*/ 44 h 44"/>
                  <a:gd name="T6" fmla="*/ 0 w 575"/>
                  <a:gd name="T7" fmla="*/ 44 h 44"/>
                  <a:gd name="T8" fmla="*/ 0 w 575"/>
                  <a:gd name="T9" fmla="*/ 0 h 44"/>
                  <a:gd name="T10" fmla="*/ 575 w 575"/>
                  <a:gd name="T11" fmla="*/ 0 h 44"/>
                </a:gdLst>
                <a:ahLst/>
                <a:cxnLst>
                  <a:cxn ang="0">
                    <a:pos x="T0" y="T1"/>
                  </a:cxn>
                  <a:cxn ang="0">
                    <a:pos x="T2" y="T3"/>
                  </a:cxn>
                  <a:cxn ang="0">
                    <a:pos x="T4" y="T5"/>
                  </a:cxn>
                  <a:cxn ang="0">
                    <a:pos x="T6" y="T7"/>
                  </a:cxn>
                  <a:cxn ang="0">
                    <a:pos x="T8" y="T9"/>
                  </a:cxn>
                  <a:cxn ang="0">
                    <a:pos x="T10" y="T11"/>
                  </a:cxn>
                </a:cxnLst>
                <a:rect l="0" t="0" r="r" b="b"/>
                <a:pathLst>
                  <a:path w="575" h="44">
                    <a:moveTo>
                      <a:pt x="575" y="0"/>
                    </a:moveTo>
                    <a:lnTo>
                      <a:pt x="0" y="0"/>
                    </a:lnTo>
                    <a:lnTo>
                      <a:pt x="0" y="44"/>
                    </a:lnTo>
                    <a:lnTo>
                      <a:pt x="0" y="44"/>
                    </a:lnTo>
                    <a:lnTo>
                      <a:pt x="0" y="0"/>
                    </a:lnTo>
                    <a:lnTo>
                      <a:pt x="575" y="0"/>
                    </a:lnTo>
                    <a:close/>
                  </a:path>
                </a:pathLst>
              </a:custGeom>
              <a:solidFill>
                <a:srgbClr val="C98E47"/>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728" name="íSḻíďê">
                <a:extLst>
                  <a:ext uri="{FF2B5EF4-FFF2-40B4-BE49-F238E27FC236}">
                    <a16:creationId xmlns:a16="http://schemas.microsoft.com/office/drawing/2014/main" id="{FB7F862C-0A1F-4B7C-9E43-A89BE0821BE1}"/>
                  </a:ext>
                </a:extLst>
              </p:cNvPr>
              <p:cNvSpPr/>
              <p:nvPr/>
            </p:nvSpPr>
            <p:spPr bwMode="auto">
              <a:xfrm>
                <a:off x="4191001" y="3867150"/>
                <a:ext cx="912813" cy="69850"/>
              </a:xfrm>
              <a:custGeom>
                <a:avLst/>
                <a:gdLst>
                  <a:gd name="T0" fmla="*/ 575 w 575"/>
                  <a:gd name="T1" fmla="*/ 0 h 44"/>
                  <a:gd name="T2" fmla="*/ 0 w 575"/>
                  <a:gd name="T3" fmla="*/ 0 h 44"/>
                  <a:gd name="T4" fmla="*/ 0 w 575"/>
                  <a:gd name="T5" fmla="*/ 44 h 44"/>
                  <a:gd name="T6" fmla="*/ 0 w 575"/>
                  <a:gd name="T7" fmla="*/ 44 h 44"/>
                  <a:gd name="T8" fmla="*/ 0 w 575"/>
                  <a:gd name="T9" fmla="*/ 0 h 44"/>
                  <a:gd name="T10" fmla="*/ 575 w 575"/>
                  <a:gd name="T11" fmla="*/ 0 h 44"/>
                </a:gdLst>
                <a:ahLst/>
                <a:cxnLst>
                  <a:cxn ang="0">
                    <a:pos x="T0" y="T1"/>
                  </a:cxn>
                  <a:cxn ang="0">
                    <a:pos x="T2" y="T3"/>
                  </a:cxn>
                  <a:cxn ang="0">
                    <a:pos x="T4" y="T5"/>
                  </a:cxn>
                  <a:cxn ang="0">
                    <a:pos x="T6" y="T7"/>
                  </a:cxn>
                  <a:cxn ang="0">
                    <a:pos x="T8" y="T9"/>
                  </a:cxn>
                  <a:cxn ang="0">
                    <a:pos x="T10" y="T11"/>
                  </a:cxn>
                </a:cxnLst>
                <a:rect l="0" t="0" r="r" b="b"/>
                <a:pathLst>
                  <a:path w="575" h="44">
                    <a:moveTo>
                      <a:pt x="575" y="0"/>
                    </a:moveTo>
                    <a:lnTo>
                      <a:pt x="0" y="0"/>
                    </a:lnTo>
                    <a:lnTo>
                      <a:pt x="0" y="44"/>
                    </a:lnTo>
                    <a:lnTo>
                      <a:pt x="0" y="44"/>
                    </a:lnTo>
                    <a:lnTo>
                      <a:pt x="0" y="0"/>
                    </a:lnTo>
                    <a:lnTo>
                      <a:pt x="575"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729" name="íṣlíḋe">
                <a:extLst>
                  <a:ext uri="{FF2B5EF4-FFF2-40B4-BE49-F238E27FC236}">
                    <a16:creationId xmlns:a16="http://schemas.microsoft.com/office/drawing/2014/main" id="{8583B337-6AA0-47A9-9A59-825E7A3325B5}"/>
                  </a:ext>
                </a:extLst>
              </p:cNvPr>
              <p:cNvSpPr/>
              <p:nvPr/>
            </p:nvSpPr>
            <p:spPr bwMode="auto">
              <a:xfrm>
                <a:off x="4191001" y="3867150"/>
                <a:ext cx="912813" cy="69850"/>
              </a:xfrm>
              <a:custGeom>
                <a:avLst/>
                <a:gdLst>
                  <a:gd name="T0" fmla="*/ 575 w 575"/>
                  <a:gd name="T1" fmla="*/ 0 h 44"/>
                  <a:gd name="T2" fmla="*/ 0 w 575"/>
                  <a:gd name="T3" fmla="*/ 0 h 44"/>
                  <a:gd name="T4" fmla="*/ 0 w 575"/>
                  <a:gd name="T5" fmla="*/ 44 h 44"/>
                  <a:gd name="T6" fmla="*/ 480 w 575"/>
                  <a:gd name="T7" fmla="*/ 44 h 44"/>
                  <a:gd name="T8" fmla="*/ 575 w 575"/>
                  <a:gd name="T9" fmla="*/ 44 h 44"/>
                  <a:gd name="T10" fmla="*/ 575 w 575"/>
                  <a:gd name="T11" fmla="*/ 0 h 44"/>
                </a:gdLst>
                <a:ahLst/>
                <a:cxnLst>
                  <a:cxn ang="0">
                    <a:pos x="T0" y="T1"/>
                  </a:cxn>
                  <a:cxn ang="0">
                    <a:pos x="T2" y="T3"/>
                  </a:cxn>
                  <a:cxn ang="0">
                    <a:pos x="T4" y="T5"/>
                  </a:cxn>
                  <a:cxn ang="0">
                    <a:pos x="T6" y="T7"/>
                  </a:cxn>
                  <a:cxn ang="0">
                    <a:pos x="T8" y="T9"/>
                  </a:cxn>
                  <a:cxn ang="0">
                    <a:pos x="T10" y="T11"/>
                  </a:cxn>
                </a:cxnLst>
                <a:rect l="0" t="0" r="r" b="b"/>
                <a:pathLst>
                  <a:path w="575" h="44">
                    <a:moveTo>
                      <a:pt x="575" y="0"/>
                    </a:moveTo>
                    <a:lnTo>
                      <a:pt x="0" y="0"/>
                    </a:lnTo>
                    <a:lnTo>
                      <a:pt x="0" y="44"/>
                    </a:lnTo>
                    <a:lnTo>
                      <a:pt x="480" y="44"/>
                    </a:lnTo>
                    <a:lnTo>
                      <a:pt x="575" y="44"/>
                    </a:lnTo>
                    <a:lnTo>
                      <a:pt x="575" y="0"/>
                    </a:lnTo>
                    <a:close/>
                  </a:path>
                </a:pathLst>
              </a:custGeom>
              <a:solidFill>
                <a:srgbClr val="A9672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730" name="îṣ1ïḋê">
                <a:extLst>
                  <a:ext uri="{FF2B5EF4-FFF2-40B4-BE49-F238E27FC236}">
                    <a16:creationId xmlns:a16="http://schemas.microsoft.com/office/drawing/2014/main" id="{516693A9-0CC9-4F22-A4E2-AEEEF2716129}"/>
                  </a:ext>
                </a:extLst>
              </p:cNvPr>
              <p:cNvSpPr/>
              <p:nvPr/>
            </p:nvSpPr>
            <p:spPr bwMode="auto">
              <a:xfrm>
                <a:off x="4191001" y="3867150"/>
                <a:ext cx="912813" cy="69850"/>
              </a:xfrm>
              <a:custGeom>
                <a:avLst/>
                <a:gdLst>
                  <a:gd name="T0" fmla="*/ 575 w 575"/>
                  <a:gd name="T1" fmla="*/ 0 h 44"/>
                  <a:gd name="T2" fmla="*/ 0 w 575"/>
                  <a:gd name="T3" fmla="*/ 0 h 44"/>
                  <a:gd name="T4" fmla="*/ 0 w 575"/>
                  <a:gd name="T5" fmla="*/ 44 h 44"/>
                  <a:gd name="T6" fmla="*/ 480 w 575"/>
                  <a:gd name="T7" fmla="*/ 44 h 44"/>
                  <a:gd name="T8" fmla="*/ 575 w 575"/>
                  <a:gd name="T9" fmla="*/ 44 h 44"/>
                  <a:gd name="T10" fmla="*/ 575 w 575"/>
                  <a:gd name="T11" fmla="*/ 0 h 44"/>
                </a:gdLst>
                <a:ahLst/>
                <a:cxnLst>
                  <a:cxn ang="0">
                    <a:pos x="T0" y="T1"/>
                  </a:cxn>
                  <a:cxn ang="0">
                    <a:pos x="T2" y="T3"/>
                  </a:cxn>
                  <a:cxn ang="0">
                    <a:pos x="T4" y="T5"/>
                  </a:cxn>
                  <a:cxn ang="0">
                    <a:pos x="T6" y="T7"/>
                  </a:cxn>
                  <a:cxn ang="0">
                    <a:pos x="T8" y="T9"/>
                  </a:cxn>
                  <a:cxn ang="0">
                    <a:pos x="T10" y="T11"/>
                  </a:cxn>
                </a:cxnLst>
                <a:rect l="0" t="0" r="r" b="b"/>
                <a:pathLst>
                  <a:path w="575" h="44">
                    <a:moveTo>
                      <a:pt x="575" y="0"/>
                    </a:moveTo>
                    <a:lnTo>
                      <a:pt x="0" y="0"/>
                    </a:lnTo>
                    <a:lnTo>
                      <a:pt x="0" y="44"/>
                    </a:lnTo>
                    <a:lnTo>
                      <a:pt x="480" y="44"/>
                    </a:lnTo>
                    <a:lnTo>
                      <a:pt x="575" y="44"/>
                    </a:lnTo>
                    <a:lnTo>
                      <a:pt x="575"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731" name="ïSļiḋe">
                <a:extLst>
                  <a:ext uri="{FF2B5EF4-FFF2-40B4-BE49-F238E27FC236}">
                    <a16:creationId xmlns:a16="http://schemas.microsoft.com/office/drawing/2014/main" id="{2E6AF7C3-996E-4EB7-BA3F-F6330051644E}"/>
                  </a:ext>
                </a:extLst>
              </p:cNvPr>
              <p:cNvSpPr/>
              <p:nvPr/>
            </p:nvSpPr>
            <p:spPr bwMode="auto">
              <a:xfrm>
                <a:off x="4953001" y="3937000"/>
                <a:ext cx="917575" cy="65088"/>
              </a:xfrm>
              <a:custGeom>
                <a:avLst/>
                <a:gdLst>
                  <a:gd name="T0" fmla="*/ 578 w 578"/>
                  <a:gd name="T1" fmla="*/ 0 h 41"/>
                  <a:gd name="T2" fmla="*/ 95 w 578"/>
                  <a:gd name="T3" fmla="*/ 0 h 41"/>
                  <a:gd name="T4" fmla="*/ 0 w 578"/>
                  <a:gd name="T5" fmla="*/ 0 h 41"/>
                  <a:gd name="T6" fmla="*/ 0 w 578"/>
                  <a:gd name="T7" fmla="*/ 41 h 41"/>
                  <a:gd name="T8" fmla="*/ 226 w 578"/>
                  <a:gd name="T9" fmla="*/ 41 h 41"/>
                  <a:gd name="T10" fmla="*/ 578 w 578"/>
                  <a:gd name="T11" fmla="*/ 41 h 41"/>
                  <a:gd name="T12" fmla="*/ 578 w 578"/>
                  <a:gd name="T13" fmla="*/ 0 h 41"/>
                </a:gdLst>
                <a:ahLst/>
                <a:cxnLst>
                  <a:cxn ang="0">
                    <a:pos x="T0" y="T1"/>
                  </a:cxn>
                  <a:cxn ang="0">
                    <a:pos x="T2" y="T3"/>
                  </a:cxn>
                  <a:cxn ang="0">
                    <a:pos x="T4" y="T5"/>
                  </a:cxn>
                  <a:cxn ang="0">
                    <a:pos x="T6" y="T7"/>
                  </a:cxn>
                  <a:cxn ang="0">
                    <a:pos x="T8" y="T9"/>
                  </a:cxn>
                  <a:cxn ang="0">
                    <a:pos x="T10" y="T11"/>
                  </a:cxn>
                  <a:cxn ang="0">
                    <a:pos x="T12" y="T13"/>
                  </a:cxn>
                </a:cxnLst>
                <a:rect l="0" t="0" r="r" b="b"/>
                <a:pathLst>
                  <a:path w="578" h="41">
                    <a:moveTo>
                      <a:pt x="578" y="0"/>
                    </a:moveTo>
                    <a:lnTo>
                      <a:pt x="95" y="0"/>
                    </a:lnTo>
                    <a:lnTo>
                      <a:pt x="0" y="0"/>
                    </a:lnTo>
                    <a:lnTo>
                      <a:pt x="0" y="41"/>
                    </a:lnTo>
                    <a:lnTo>
                      <a:pt x="226" y="41"/>
                    </a:lnTo>
                    <a:lnTo>
                      <a:pt x="578" y="41"/>
                    </a:lnTo>
                    <a:lnTo>
                      <a:pt x="578" y="0"/>
                    </a:lnTo>
                    <a:close/>
                  </a:path>
                </a:pathLst>
              </a:custGeom>
              <a:solidFill>
                <a:srgbClr val="D38E5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732" name="işlïḋé">
                <a:extLst>
                  <a:ext uri="{FF2B5EF4-FFF2-40B4-BE49-F238E27FC236}">
                    <a16:creationId xmlns:a16="http://schemas.microsoft.com/office/drawing/2014/main" id="{CECD0975-5A5E-4C65-9B2C-EAEF81A71E85}"/>
                  </a:ext>
                </a:extLst>
              </p:cNvPr>
              <p:cNvSpPr/>
              <p:nvPr/>
            </p:nvSpPr>
            <p:spPr bwMode="auto">
              <a:xfrm>
                <a:off x="4953001" y="3937000"/>
                <a:ext cx="917575" cy="65088"/>
              </a:xfrm>
              <a:custGeom>
                <a:avLst/>
                <a:gdLst>
                  <a:gd name="T0" fmla="*/ 578 w 578"/>
                  <a:gd name="T1" fmla="*/ 0 h 41"/>
                  <a:gd name="T2" fmla="*/ 95 w 578"/>
                  <a:gd name="T3" fmla="*/ 0 h 41"/>
                  <a:gd name="T4" fmla="*/ 0 w 578"/>
                  <a:gd name="T5" fmla="*/ 0 h 41"/>
                  <a:gd name="T6" fmla="*/ 0 w 578"/>
                  <a:gd name="T7" fmla="*/ 41 h 41"/>
                  <a:gd name="T8" fmla="*/ 226 w 578"/>
                  <a:gd name="T9" fmla="*/ 41 h 41"/>
                  <a:gd name="T10" fmla="*/ 578 w 578"/>
                  <a:gd name="T11" fmla="*/ 41 h 41"/>
                  <a:gd name="T12" fmla="*/ 578 w 578"/>
                  <a:gd name="T13" fmla="*/ 0 h 41"/>
                </a:gdLst>
                <a:ahLst/>
                <a:cxnLst>
                  <a:cxn ang="0">
                    <a:pos x="T0" y="T1"/>
                  </a:cxn>
                  <a:cxn ang="0">
                    <a:pos x="T2" y="T3"/>
                  </a:cxn>
                  <a:cxn ang="0">
                    <a:pos x="T4" y="T5"/>
                  </a:cxn>
                  <a:cxn ang="0">
                    <a:pos x="T6" y="T7"/>
                  </a:cxn>
                  <a:cxn ang="0">
                    <a:pos x="T8" y="T9"/>
                  </a:cxn>
                  <a:cxn ang="0">
                    <a:pos x="T10" y="T11"/>
                  </a:cxn>
                  <a:cxn ang="0">
                    <a:pos x="T12" y="T13"/>
                  </a:cxn>
                </a:cxnLst>
                <a:rect l="0" t="0" r="r" b="b"/>
                <a:pathLst>
                  <a:path w="578" h="41">
                    <a:moveTo>
                      <a:pt x="578" y="0"/>
                    </a:moveTo>
                    <a:lnTo>
                      <a:pt x="95" y="0"/>
                    </a:lnTo>
                    <a:lnTo>
                      <a:pt x="0" y="0"/>
                    </a:lnTo>
                    <a:lnTo>
                      <a:pt x="0" y="41"/>
                    </a:lnTo>
                    <a:lnTo>
                      <a:pt x="226" y="41"/>
                    </a:lnTo>
                    <a:lnTo>
                      <a:pt x="578" y="41"/>
                    </a:lnTo>
                    <a:lnTo>
                      <a:pt x="578"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733" name="ïsḷíďê">
                <a:extLst>
                  <a:ext uri="{FF2B5EF4-FFF2-40B4-BE49-F238E27FC236}">
                    <a16:creationId xmlns:a16="http://schemas.microsoft.com/office/drawing/2014/main" id="{F201B004-EFE2-4368-A122-E2FCBAEAB4F0}"/>
                  </a:ext>
                </a:extLst>
              </p:cNvPr>
              <p:cNvSpPr/>
              <p:nvPr/>
            </p:nvSpPr>
            <p:spPr bwMode="auto">
              <a:xfrm>
                <a:off x="4191001" y="4144963"/>
                <a:ext cx="1588" cy="68263"/>
              </a:xfrm>
              <a:prstGeom prst="rect">
                <a:avLst/>
              </a:prstGeom>
              <a:solidFill>
                <a:srgbClr val="F4B66C"/>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734" name="îšḷîḑê">
                <a:extLst>
                  <a:ext uri="{FF2B5EF4-FFF2-40B4-BE49-F238E27FC236}">
                    <a16:creationId xmlns:a16="http://schemas.microsoft.com/office/drawing/2014/main" id="{8A31B8E4-4D1C-4B64-87BA-4BA7213F929E}"/>
                  </a:ext>
                </a:extLst>
              </p:cNvPr>
              <p:cNvSpPr/>
              <p:nvPr/>
            </p:nvSpPr>
            <p:spPr bwMode="auto">
              <a:xfrm>
                <a:off x="4191001" y="4144963"/>
                <a:ext cx="1588" cy="68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735" name="íṡ1iḋé">
                <a:extLst>
                  <a:ext uri="{FF2B5EF4-FFF2-40B4-BE49-F238E27FC236}">
                    <a16:creationId xmlns:a16="http://schemas.microsoft.com/office/drawing/2014/main" id="{8D650748-D0AA-43BD-9C0A-19B5F12AC380}"/>
                  </a:ext>
                </a:extLst>
              </p:cNvPr>
              <p:cNvSpPr/>
              <p:nvPr/>
            </p:nvSpPr>
            <p:spPr bwMode="auto">
              <a:xfrm>
                <a:off x="4191001" y="4144963"/>
                <a:ext cx="912813" cy="68263"/>
              </a:xfrm>
              <a:custGeom>
                <a:avLst/>
                <a:gdLst>
                  <a:gd name="T0" fmla="*/ 575 w 575"/>
                  <a:gd name="T1" fmla="*/ 0 h 43"/>
                  <a:gd name="T2" fmla="*/ 0 w 575"/>
                  <a:gd name="T3" fmla="*/ 0 h 43"/>
                  <a:gd name="T4" fmla="*/ 0 w 575"/>
                  <a:gd name="T5" fmla="*/ 43 h 43"/>
                  <a:gd name="T6" fmla="*/ 480 w 575"/>
                  <a:gd name="T7" fmla="*/ 43 h 43"/>
                  <a:gd name="T8" fmla="*/ 480 w 575"/>
                  <a:gd name="T9" fmla="*/ 43 h 43"/>
                  <a:gd name="T10" fmla="*/ 575 w 575"/>
                  <a:gd name="T11" fmla="*/ 43 h 43"/>
                  <a:gd name="T12" fmla="*/ 575 w 575"/>
                  <a:gd name="T13" fmla="*/ 0 h 43"/>
                </a:gdLst>
                <a:ahLst/>
                <a:cxnLst>
                  <a:cxn ang="0">
                    <a:pos x="T0" y="T1"/>
                  </a:cxn>
                  <a:cxn ang="0">
                    <a:pos x="T2" y="T3"/>
                  </a:cxn>
                  <a:cxn ang="0">
                    <a:pos x="T4" y="T5"/>
                  </a:cxn>
                  <a:cxn ang="0">
                    <a:pos x="T6" y="T7"/>
                  </a:cxn>
                  <a:cxn ang="0">
                    <a:pos x="T8" y="T9"/>
                  </a:cxn>
                  <a:cxn ang="0">
                    <a:pos x="T10" y="T11"/>
                  </a:cxn>
                  <a:cxn ang="0">
                    <a:pos x="T12" y="T13"/>
                  </a:cxn>
                </a:cxnLst>
                <a:rect l="0" t="0" r="r" b="b"/>
                <a:pathLst>
                  <a:path w="575" h="43">
                    <a:moveTo>
                      <a:pt x="575" y="0"/>
                    </a:moveTo>
                    <a:lnTo>
                      <a:pt x="0" y="0"/>
                    </a:lnTo>
                    <a:lnTo>
                      <a:pt x="0" y="43"/>
                    </a:lnTo>
                    <a:lnTo>
                      <a:pt x="480" y="43"/>
                    </a:lnTo>
                    <a:lnTo>
                      <a:pt x="480" y="43"/>
                    </a:lnTo>
                    <a:lnTo>
                      <a:pt x="575" y="43"/>
                    </a:lnTo>
                    <a:lnTo>
                      <a:pt x="575" y="0"/>
                    </a:lnTo>
                    <a:close/>
                  </a:path>
                </a:pathLst>
              </a:custGeom>
              <a:solidFill>
                <a:srgbClr val="D38E5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736" name="íśļíḑé">
                <a:extLst>
                  <a:ext uri="{FF2B5EF4-FFF2-40B4-BE49-F238E27FC236}">
                    <a16:creationId xmlns:a16="http://schemas.microsoft.com/office/drawing/2014/main" id="{07D5F760-A780-49A3-B325-93F0B710175A}"/>
                  </a:ext>
                </a:extLst>
              </p:cNvPr>
              <p:cNvSpPr/>
              <p:nvPr/>
            </p:nvSpPr>
            <p:spPr bwMode="auto">
              <a:xfrm>
                <a:off x="4191001" y="4144963"/>
                <a:ext cx="912813" cy="68263"/>
              </a:xfrm>
              <a:custGeom>
                <a:avLst/>
                <a:gdLst>
                  <a:gd name="T0" fmla="*/ 575 w 575"/>
                  <a:gd name="T1" fmla="*/ 0 h 43"/>
                  <a:gd name="T2" fmla="*/ 0 w 575"/>
                  <a:gd name="T3" fmla="*/ 0 h 43"/>
                  <a:gd name="T4" fmla="*/ 0 w 575"/>
                  <a:gd name="T5" fmla="*/ 43 h 43"/>
                  <a:gd name="T6" fmla="*/ 480 w 575"/>
                  <a:gd name="T7" fmla="*/ 43 h 43"/>
                  <a:gd name="T8" fmla="*/ 480 w 575"/>
                  <a:gd name="T9" fmla="*/ 43 h 43"/>
                  <a:gd name="T10" fmla="*/ 575 w 575"/>
                  <a:gd name="T11" fmla="*/ 43 h 43"/>
                  <a:gd name="T12" fmla="*/ 575 w 575"/>
                  <a:gd name="T13" fmla="*/ 0 h 43"/>
                </a:gdLst>
                <a:ahLst/>
                <a:cxnLst>
                  <a:cxn ang="0">
                    <a:pos x="T0" y="T1"/>
                  </a:cxn>
                  <a:cxn ang="0">
                    <a:pos x="T2" y="T3"/>
                  </a:cxn>
                  <a:cxn ang="0">
                    <a:pos x="T4" y="T5"/>
                  </a:cxn>
                  <a:cxn ang="0">
                    <a:pos x="T6" y="T7"/>
                  </a:cxn>
                  <a:cxn ang="0">
                    <a:pos x="T8" y="T9"/>
                  </a:cxn>
                  <a:cxn ang="0">
                    <a:pos x="T10" y="T11"/>
                  </a:cxn>
                  <a:cxn ang="0">
                    <a:pos x="T12" y="T13"/>
                  </a:cxn>
                </a:cxnLst>
                <a:rect l="0" t="0" r="r" b="b"/>
                <a:pathLst>
                  <a:path w="575" h="43">
                    <a:moveTo>
                      <a:pt x="575" y="0"/>
                    </a:moveTo>
                    <a:lnTo>
                      <a:pt x="0" y="0"/>
                    </a:lnTo>
                    <a:lnTo>
                      <a:pt x="0" y="43"/>
                    </a:lnTo>
                    <a:lnTo>
                      <a:pt x="480" y="43"/>
                    </a:lnTo>
                    <a:lnTo>
                      <a:pt x="480" y="43"/>
                    </a:lnTo>
                    <a:lnTo>
                      <a:pt x="575" y="43"/>
                    </a:lnTo>
                    <a:lnTo>
                      <a:pt x="575"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737" name="iṡḻïḋê">
                <a:extLst>
                  <a:ext uri="{FF2B5EF4-FFF2-40B4-BE49-F238E27FC236}">
                    <a16:creationId xmlns:a16="http://schemas.microsoft.com/office/drawing/2014/main" id="{8FEFE076-FC50-4B15-A4C7-66E099E359C2}"/>
                  </a:ext>
                </a:extLst>
              </p:cNvPr>
              <p:cNvSpPr/>
              <p:nvPr/>
            </p:nvSpPr>
            <p:spPr bwMode="auto">
              <a:xfrm>
                <a:off x="4398963" y="4348163"/>
                <a:ext cx="915988" cy="69850"/>
              </a:xfrm>
              <a:custGeom>
                <a:avLst/>
                <a:gdLst>
                  <a:gd name="T0" fmla="*/ 278 w 278"/>
                  <a:gd name="T1" fmla="*/ 0 h 21"/>
                  <a:gd name="T2" fmla="*/ 214 w 278"/>
                  <a:gd name="T3" fmla="*/ 0 h 21"/>
                  <a:gd name="T4" fmla="*/ 214 w 278"/>
                  <a:gd name="T5" fmla="*/ 0 h 21"/>
                  <a:gd name="T6" fmla="*/ 0 w 278"/>
                  <a:gd name="T7" fmla="*/ 0 h 21"/>
                  <a:gd name="T8" fmla="*/ 0 w 278"/>
                  <a:gd name="T9" fmla="*/ 21 h 21"/>
                  <a:gd name="T10" fmla="*/ 36 w 278"/>
                  <a:gd name="T11" fmla="*/ 21 h 21"/>
                  <a:gd name="T12" fmla="*/ 64 w 278"/>
                  <a:gd name="T13" fmla="*/ 9 h 21"/>
                  <a:gd name="T14" fmla="*/ 160 w 278"/>
                  <a:gd name="T15" fmla="*/ 9 h 21"/>
                  <a:gd name="T16" fmla="*/ 255 w 278"/>
                  <a:gd name="T17" fmla="*/ 9 h 21"/>
                  <a:gd name="T18" fmla="*/ 278 w 278"/>
                  <a:gd name="T19" fmla="*/ 16 h 21"/>
                  <a:gd name="T20" fmla="*/ 278 w 278"/>
                  <a:gd name="T21"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78" h="21">
                    <a:moveTo>
                      <a:pt x="278" y="0"/>
                    </a:moveTo>
                    <a:cubicBezTo>
                      <a:pt x="214" y="0"/>
                      <a:pt x="214" y="0"/>
                      <a:pt x="214" y="0"/>
                    </a:cubicBezTo>
                    <a:cubicBezTo>
                      <a:pt x="214" y="0"/>
                      <a:pt x="214" y="0"/>
                      <a:pt x="214" y="0"/>
                    </a:cubicBezTo>
                    <a:cubicBezTo>
                      <a:pt x="0" y="0"/>
                      <a:pt x="0" y="0"/>
                      <a:pt x="0" y="0"/>
                    </a:cubicBezTo>
                    <a:cubicBezTo>
                      <a:pt x="0" y="21"/>
                      <a:pt x="0" y="21"/>
                      <a:pt x="0" y="21"/>
                    </a:cubicBezTo>
                    <a:cubicBezTo>
                      <a:pt x="36" y="21"/>
                      <a:pt x="36" y="21"/>
                      <a:pt x="36" y="21"/>
                    </a:cubicBezTo>
                    <a:cubicBezTo>
                      <a:pt x="43" y="13"/>
                      <a:pt x="53" y="9"/>
                      <a:pt x="64" y="9"/>
                    </a:cubicBezTo>
                    <a:cubicBezTo>
                      <a:pt x="160" y="9"/>
                      <a:pt x="160" y="9"/>
                      <a:pt x="160" y="9"/>
                    </a:cubicBezTo>
                    <a:cubicBezTo>
                      <a:pt x="255" y="9"/>
                      <a:pt x="255" y="9"/>
                      <a:pt x="255" y="9"/>
                    </a:cubicBezTo>
                    <a:cubicBezTo>
                      <a:pt x="263" y="9"/>
                      <a:pt x="271" y="12"/>
                      <a:pt x="278" y="16"/>
                    </a:cubicBezTo>
                    <a:cubicBezTo>
                      <a:pt x="278" y="0"/>
                      <a:pt x="278" y="0"/>
                      <a:pt x="278" y="0"/>
                    </a:cubicBezTo>
                  </a:path>
                </a:pathLst>
              </a:custGeom>
              <a:solidFill>
                <a:srgbClr val="D38E5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738" name="íṣlíḑe">
                <a:extLst>
                  <a:ext uri="{FF2B5EF4-FFF2-40B4-BE49-F238E27FC236}">
                    <a16:creationId xmlns:a16="http://schemas.microsoft.com/office/drawing/2014/main" id="{8BCE28D6-5A36-424B-8277-87AFF7D62448}"/>
                  </a:ext>
                </a:extLst>
              </p:cNvPr>
              <p:cNvSpPr/>
              <p:nvPr/>
            </p:nvSpPr>
            <p:spPr bwMode="auto">
              <a:xfrm>
                <a:off x="5451476" y="4691063"/>
                <a:ext cx="419100" cy="69850"/>
              </a:xfrm>
              <a:custGeom>
                <a:avLst/>
                <a:gdLst>
                  <a:gd name="T0" fmla="*/ 127 w 127"/>
                  <a:gd name="T1" fmla="*/ 0 h 21"/>
                  <a:gd name="T2" fmla="*/ 0 w 127"/>
                  <a:gd name="T3" fmla="*/ 0 h 21"/>
                  <a:gd name="T4" fmla="*/ 1 w 127"/>
                  <a:gd name="T5" fmla="*/ 13 h 21"/>
                  <a:gd name="T6" fmla="*/ 1 w 127"/>
                  <a:gd name="T7" fmla="*/ 21 h 21"/>
                  <a:gd name="T8" fmla="*/ 127 w 127"/>
                  <a:gd name="T9" fmla="*/ 21 h 21"/>
                  <a:gd name="T10" fmla="*/ 127 w 127"/>
                  <a:gd name="T11" fmla="*/ 0 h 21"/>
                </a:gdLst>
                <a:ahLst/>
                <a:cxnLst>
                  <a:cxn ang="0">
                    <a:pos x="T0" y="T1"/>
                  </a:cxn>
                  <a:cxn ang="0">
                    <a:pos x="T2" y="T3"/>
                  </a:cxn>
                  <a:cxn ang="0">
                    <a:pos x="T4" y="T5"/>
                  </a:cxn>
                  <a:cxn ang="0">
                    <a:pos x="T6" y="T7"/>
                  </a:cxn>
                  <a:cxn ang="0">
                    <a:pos x="T8" y="T9"/>
                  </a:cxn>
                  <a:cxn ang="0">
                    <a:pos x="T10" y="T11"/>
                  </a:cxn>
                </a:cxnLst>
                <a:rect l="0" t="0" r="r" b="b"/>
                <a:pathLst>
                  <a:path w="127" h="21">
                    <a:moveTo>
                      <a:pt x="127" y="0"/>
                    </a:moveTo>
                    <a:cubicBezTo>
                      <a:pt x="0" y="0"/>
                      <a:pt x="0" y="0"/>
                      <a:pt x="0" y="0"/>
                    </a:cubicBezTo>
                    <a:cubicBezTo>
                      <a:pt x="1" y="4"/>
                      <a:pt x="1" y="9"/>
                      <a:pt x="1" y="13"/>
                    </a:cubicBezTo>
                    <a:cubicBezTo>
                      <a:pt x="1" y="21"/>
                      <a:pt x="1" y="21"/>
                      <a:pt x="1" y="21"/>
                    </a:cubicBezTo>
                    <a:cubicBezTo>
                      <a:pt x="127" y="21"/>
                      <a:pt x="127" y="21"/>
                      <a:pt x="127" y="21"/>
                    </a:cubicBezTo>
                    <a:cubicBezTo>
                      <a:pt x="127" y="0"/>
                      <a:pt x="127" y="0"/>
                      <a:pt x="127" y="0"/>
                    </a:cubicBezTo>
                  </a:path>
                </a:pathLst>
              </a:custGeom>
              <a:solidFill>
                <a:srgbClr val="D38E5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739" name="i$ḷíḍè">
                <a:extLst>
                  <a:ext uri="{FF2B5EF4-FFF2-40B4-BE49-F238E27FC236}">
                    <a16:creationId xmlns:a16="http://schemas.microsoft.com/office/drawing/2014/main" id="{9BAE9B02-7A44-4161-BB76-34B6C5C463FA}"/>
                  </a:ext>
                </a:extLst>
              </p:cNvPr>
              <p:cNvSpPr/>
              <p:nvPr/>
            </p:nvSpPr>
            <p:spPr bwMode="auto">
              <a:xfrm>
                <a:off x="5870576" y="4418013"/>
                <a:ext cx="1588" cy="69850"/>
              </a:xfrm>
              <a:prstGeom prst="rect">
                <a:avLst/>
              </a:prstGeom>
              <a:solidFill>
                <a:srgbClr val="C98E47"/>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740" name="i$ľîḓê">
                <a:extLst>
                  <a:ext uri="{FF2B5EF4-FFF2-40B4-BE49-F238E27FC236}">
                    <a16:creationId xmlns:a16="http://schemas.microsoft.com/office/drawing/2014/main" id="{1626B63C-84E6-4C96-A60D-1AA760B1FBDF}"/>
                  </a:ext>
                </a:extLst>
              </p:cNvPr>
              <p:cNvSpPr/>
              <p:nvPr/>
            </p:nvSpPr>
            <p:spPr bwMode="auto">
              <a:xfrm>
                <a:off x="5870576" y="4418013"/>
                <a:ext cx="1588" cy="69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741" name="işḷîḍe">
                <a:extLst>
                  <a:ext uri="{FF2B5EF4-FFF2-40B4-BE49-F238E27FC236}">
                    <a16:creationId xmlns:a16="http://schemas.microsoft.com/office/drawing/2014/main" id="{F3E3FEC8-DB5F-4A7C-96CC-78243F6B727F}"/>
                  </a:ext>
                </a:extLst>
              </p:cNvPr>
              <p:cNvSpPr/>
              <p:nvPr/>
            </p:nvSpPr>
            <p:spPr bwMode="auto">
              <a:xfrm>
                <a:off x="5332413" y="4418013"/>
                <a:ext cx="538163" cy="69850"/>
              </a:xfrm>
              <a:custGeom>
                <a:avLst/>
                <a:gdLst>
                  <a:gd name="T0" fmla="*/ 163 w 163"/>
                  <a:gd name="T1" fmla="*/ 0 h 21"/>
                  <a:gd name="T2" fmla="*/ 0 w 163"/>
                  <a:gd name="T3" fmla="*/ 0 h 21"/>
                  <a:gd name="T4" fmla="*/ 8 w 163"/>
                  <a:gd name="T5" fmla="*/ 14 h 21"/>
                  <a:gd name="T6" fmla="*/ 11 w 163"/>
                  <a:gd name="T7" fmla="*/ 21 h 21"/>
                  <a:gd name="T8" fmla="*/ 163 w 163"/>
                  <a:gd name="T9" fmla="*/ 21 h 21"/>
                  <a:gd name="T10" fmla="*/ 163 w 163"/>
                  <a:gd name="T11" fmla="*/ 0 h 21"/>
                </a:gdLst>
                <a:ahLst/>
                <a:cxnLst>
                  <a:cxn ang="0">
                    <a:pos x="T0" y="T1"/>
                  </a:cxn>
                  <a:cxn ang="0">
                    <a:pos x="T2" y="T3"/>
                  </a:cxn>
                  <a:cxn ang="0">
                    <a:pos x="T4" y="T5"/>
                  </a:cxn>
                  <a:cxn ang="0">
                    <a:pos x="T6" y="T7"/>
                  </a:cxn>
                  <a:cxn ang="0">
                    <a:pos x="T8" y="T9"/>
                  </a:cxn>
                  <a:cxn ang="0">
                    <a:pos x="T10" y="T11"/>
                  </a:cxn>
                </a:cxnLst>
                <a:rect l="0" t="0" r="r" b="b"/>
                <a:pathLst>
                  <a:path w="163" h="21">
                    <a:moveTo>
                      <a:pt x="163" y="0"/>
                    </a:moveTo>
                    <a:cubicBezTo>
                      <a:pt x="0" y="0"/>
                      <a:pt x="0" y="0"/>
                      <a:pt x="0" y="0"/>
                    </a:cubicBezTo>
                    <a:cubicBezTo>
                      <a:pt x="3" y="4"/>
                      <a:pt x="6" y="9"/>
                      <a:pt x="8" y="14"/>
                    </a:cubicBezTo>
                    <a:cubicBezTo>
                      <a:pt x="11" y="21"/>
                      <a:pt x="11" y="21"/>
                      <a:pt x="11" y="21"/>
                    </a:cubicBezTo>
                    <a:cubicBezTo>
                      <a:pt x="163" y="21"/>
                      <a:pt x="163" y="21"/>
                      <a:pt x="163" y="21"/>
                    </a:cubicBezTo>
                    <a:cubicBezTo>
                      <a:pt x="163" y="0"/>
                      <a:pt x="163" y="0"/>
                      <a:pt x="163" y="0"/>
                    </a:cubicBezTo>
                  </a:path>
                </a:pathLst>
              </a:custGeom>
              <a:solidFill>
                <a:srgbClr val="A9672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742" name="iṥľiḋè">
                <a:extLst>
                  <a:ext uri="{FF2B5EF4-FFF2-40B4-BE49-F238E27FC236}">
                    <a16:creationId xmlns:a16="http://schemas.microsoft.com/office/drawing/2014/main" id="{92940083-F4C4-4A4D-B6B2-D498BA905D42}"/>
                  </a:ext>
                </a:extLst>
              </p:cNvPr>
              <p:cNvSpPr/>
              <p:nvPr/>
            </p:nvSpPr>
            <p:spPr bwMode="auto">
              <a:xfrm>
                <a:off x="4953001" y="4213225"/>
                <a:ext cx="917575" cy="66675"/>
              </a:xfrm>
              <a:custGeom>
                <a:avLst/>
                <a:gdLst>
                  <a:gd name="T0" fmla="*/ 578 w 578"/>
                  <a:gd name="T1" fmla="*/ 0 h 42"/>
                  <a:gd name="T2" fmla="*/ 95 w 578"/>
                  <a:gd name="T3" fmla="*/ 0 h 42"/>
                  <a:gd name="T4" fmla="*/ 95 w 578"/>
                  <a:gd name="T5" fmla="*/ 0 h 42"/>
                  <a:gd name="T6" fmla="*/ 0 w 578"/>
                  <a:gd name="T7" fmla="*/ 0 h 42"/>
                  <a:gd name="T8" fmla="*/ 0 w 578"/>
                  <a:gd name="T9" fmla="*/ 42 h 42"/>
                  <a:gd name="T10" fmla="*/ 95 w 578"/>
                  <a:gd name="T11" fmla="*/ 42 h 42"/>
                  <a:gd name="T12" fmla="*/ 578 w 578"/>
                  <a:gd name="T13" fmla="*/ 42 h 42"/>
                  <a:gd name="T14" fmla="*/ 578 w 578"/>
                  <a:gd name="T15" fmla="*/ 0 h 4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8" h="42">
                    <a:moveTo>
                      <a:pt x="578" y="0"/>
                    </a:moveTo>
                    <a:lnTo>
                      <a:pt x="95" y="0"/>
                    </a:lnTo>
                    <a:lnTo>
                      <a:pt x="95" y="0"/>
                    </a:lnTo>
                    <a:lnTo>
                      <a:pt x="0" y="0"/>
                    </a:lnTo>
                    <a:lnTo>
                      <a:pt x="0" y="42"/>
                    </a:lnTo>
                    <a:lnTo>
                      <a:pt x="95" y="42"/>
                    </a:lnTo>
                    <a:lnTo>
                      <a:pt x="578" y="42"/>
                    </a:lnTo>
                    <a:lnTo>
                      <a:pt x="578" y="0"/>
                    </a:lnTo>
                    <a:close/>
                  </a:path>
                </a:pathLst>
              </a:custGeom>
              <a:solidFill>
                <a:srgbClr val="A9672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743" name="ïŝļïḋê">
                <a:extLst>
                  <a:ext uri="{FF2B5EF4-FFF2-40B4-BE49-F238E27FC236}">
                    <a16:creationId xmlns:a16="http://schemas.microsoft.com/office/drawing/2014/main" id="{78DFCA8B-5D66-4226-A423-0E3524001046}"/>
                  </a:ext>
                </a:extLst>
              </p:cNvPr>
              <p:cNvSpPr/>
              <p:nvPr/>
            </p:nvSpPr>
            <p:spPr bwMode="auto">
              <a:xfrm>
                <a:off x="4953001" y="4213225"/>
                <a:ext cx="917575" cy="66675"/>
              </a:xfrm>
              <a:custGeom>
                <a:avLst/>
                <a:gdLst>
                  <a:gd name="T0" fmla="*/ 578 w 578"/>
                  <a:gd name="T1" fmla="*/ 0 h 42"/>
                  <a:gd name="T2" fmla="*/ 95 w 578"/>
                  <a:gd name="T3" fmla="*/ 0 h 42"/>
                  <a:gd name="T4" fmla="*/ 95 w 578"/>
                  <a:gd name="T5" fmla="*/ 0 h 42"/>
                  <a:gd name="T6" fmla="*/ 0 w 578"/>
                  <a:gd name="T7" fmla="*/ 0 h 42"/>
                  <a:gd name="T8" fmla="*/ 0 w 578"/>
                  <a:gd name="T9" fmla="*/ 42 h 42"/>
                  <a:gd name="T10" fmla="*/ 95 w 578"/>
                  <a:gd name="T11" fmla="*/ 42 h 42"/>
                  <a:gd name="T12" fmla="*/ 578 w 578"/>
                  <a:gd name="T13" fmla="*/ 42 h 42"/>
                  <a:gd name="T14" fmla="*/ 578 w 578"/>
                  <a:gd name="T15" fmla="*/ 0 h 4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8" h="42">
                    <a:moveTo>
                      <a:pt x="578" y="0"/>
                    </a:moveTo>
                    <a:lnTo>
                      <a:pt x="95" y="0"/>
                    </a:lnTo>
                    <a:lnTo>
                      <a:pt x="95" y="0"/>
                    </a:lnTo>
                    <a:lnTo>
                      <a:pt x="0" y="0"/>
                    </a:lnTo>
                    <a:lnTo>
                      <a:pt x="0" y="42"/>
                    </a:lnTo>
                    <a:lnTo>
                      <a:pt x="95" y="42"/>
                    </a:lnTo>
                    <a:lnTo>
                      <a:pt x="578" y="42"/>
                    </a:lnTo>
                    <a:lnTo>
                      <a:pt x="578"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744" name="îṧḷïďê">
                <a:extLst>
                  <a:ext uri="{FF2B5EF4-FFF2-40B4-BE49-F238E27FC236}">
                    <a16:creationId xmlns:a16="http://schemas.microsoft.com/office/drawing/2014/main" id="{291A334F-4CF8-4651-9355-D2DDBFA16576}"/>
                  </a:ext>
                </a:extLst>
              </p:cNvPr>
              <p:cNvSpPr/>
              <p:nvPr/>
            </p:nvSpPr>
            <p:spPr bwMode="auto">
              <a:xfrm>
                <a:off x="4953001" y="4213225"/>
                <a:ext cx="150813" cy="1588"/>
              </a:xfrm>
              <a:prstGeom prst="rect">
                <a:avLst/>
              </a:prstGeom>
              <a:solidFill>
                <a:srgbClr val="B77239"/>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745" name="ïsḷidè">
                <a:extLst>
                  <a:ext uri="{FF2B5EF4-FFF2-40B4-BE49-F238E27FC236}">
                    <a16:creationId xmlns:a16="http://schemas.microsoft.com/office/drawing/2014/main" id="{B7C5C018-C38F-45E8-B69D-078A73B3642E}"/>
                  </a:ext>
                </a:extLst>
              </p:cNvPr>
              <p:cNvSpPr/>
              <p:nvPr/>
            </p:nvSpPr>
            <p:spPr bwMode="auto">
              <a:xfrm>
                <a:off x="4953001" y="4213225"/>
                <a:ext cx="150813" cy="1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746" name="iṥļiḓè">
                <a:extLst>
                  <a:ext uri="{FF2B5EF4-FFF2-40B4-BE49-F238E27FC236}">
                    <a16:creationId xmlns:a16="http://schemas.microsoft.com/office/drawing/2014/main" id="{F8C52CED-68E6-434A-B1FC-5E3060F86D8A}"/>
                  </a:ext>
                </a:extLst>
              </p:cNvPr>
              <p:cNvSpPr/>
              <p:nvPr/>
            </p:nvSpPr>
            <p:spPr bwMode="auto">
              <a:xfrm>
                <a:off x="4191001" y="4487863"/>
                <a:ext cx="1588" cy="65088"/>
              </a:xfrm>
              <a:prstGeom prst="rect">
                <a:avLst/>
              </a:prstGeom>
              <a:solidFill>
                <a:srgbClr val="C98E47"/>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747" name="iṧliḍê">
                <a:extLst>
                  <a:ext uri="{FF2B5EF4-FFF2-40B4-BE49-F238E27FC236}">
                    <a16:creationId xmlns:a16="http://schemas.microsoft.com/office/drawing/2014/main" id="{9FA3DB5A-6F75-49A8-9ACF-ACBD73DF4242}"/>
                  </a:ext>
                </a:extLst>
              </p:cNvPr>
              <p:cNvSpPr/>
              <p:nvPr/>
            </p:nvSpPr>
            <p:spPr bwMode="auto">
              <a:xfrm>
                <a:off x="4191001" y="4487863"/>
                <a:ext cx="1588" cy="65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748" name="î$1íḍé">
                <a:extLst>
                  <a:ext uri="{FF2B5EF4-FFF2-40B4-BE49-F238E27FC236}">
                    <a16:creationId xmlns:a16="http://schemas.microsoft.com/office/drawing/2014/main" id="{1F05C87A-BB69-4C26-848D-1019908AE37A}"/>
                  </a:ext>
                </a:extLst>
              </p:cNvPr>
              <p:cNvSpPr/>
              <p:nvPr/>
            </p:nvSpPr>
            <p:spPr bwMode="auto">
              <a:xfrm>
                <a:off x="4191001" y="4487863"/>
                <a:ext cx="290513" cy="65088"/>
              </a:xfrm>
              <a:custGeom>
                <a:avLst/>
                <a:gdLst>
                  <a:gd name="T0" fmla="*/ 183 w 183"/>
                  <a:gd name="T1" fmla="*/ 0 h 41"/>
                  <a:gd name="T2" fmla="*/ 0 w 183"/>
                  <a:gd name="T3" fmla="*/ 0 h 41"/>
                  <a:gd name="T4" fmla="*/ 0 w 183"/>
                  <a:gd name="T5" fmla="*/ 41 h 41"/>
                  <a:gd name="T6" fmla="*/ 166 w 183"/>
                  <a:gd name="T7" fmla="*/ 41 h 41"/>
                  <a:gd name="T8" fmla="*/ 183 w 183"/>
                  <a:gd name="T9" fmla="*/ 0 h 41"/>
                </a:gdLst>
                <a:ahLst/>
                <a:cxnLst>
                  <a:cxn ang="0">
                    <a:pos x="T0" y="T1"/>
                  </a:cxn>
                  <a:cxn ang="0">
                    <a:pos x="T2" y="T3"/>
                  </a:cxn>
                  <a:cxn ang="0">
                    <a:pos x="T4" y="T5"/>
                  </a:cxn>
                  <a:cxn ang="0">
                    <a:pos x="T6" y="T7"/>
                  </a:cxn>
                  <a:cxn ang="0">
                    <a:pos x="T8" y="T9"/>
                  </a:cxn>
                </a:cxnLst>
                <a:rect l="0" t="0" r="r" b="b"/>
                <a:pathLst>
                  <a:path w="183" h="41">
                    <a:moveTo>
                      <a:pt x="183" y="0"/>
                    </a:moveTo>
                    <a:lnTo>
                      <a:pt x="0" y="0"/>
                    </a:lnTo>
                    <a:lnTo>
                      <a:pt x="0" y="41"/>
                    </a:lnTo>
                    <a:lnTo>
                      <a:pt x="166" y="41"/>
                    </a:lnTo>
                    <a:lnTo>
                      <a:pt x="183" y="0"/>
                    </a:lnTo>
                    <a:close/>
                  </a:path>
                </a:pathLst>
              </a:custGeom>
              <a:solidFill>
                <a:srgbClr val="A9672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749" name="ïṩ1îďe">
                <a:extLst>
                  <a:ext uri="{FF2B5EF4-FFF2-40B4-BE49-F238E27FC236}">
                    <a16:creationId xmlns:a16="http://schemas.microsoft.com/office/drawing/2014/main" id="{F8FF40A0-B1B6-4672-952F-4B6952DE56B4}"/>
                  </a:ext>
                </a:extLst>
              </p:cNvPr>
              <p:cNvSpPr/>
              <p:nvPr/>
            </p:nvSpPr>
            <p:spPr bwMode="auto">
              <a:xfrm>
                <a:off x="4191001" y="4487863"/>
                <a:ext cx="290513" cy="65088"/>
              </a:xfrm>
              <a:custGeom>
                <a:avLst/>
                <a:gdLst>
                  <a:gd name="T0" fmla="*/ 183 w 183"/>
                  <a:gd name="T1" fmla="*/ 0 h 41"/>
                  <a:gd name="T2" fmla="*/ 0 w 183"/>
                  <a:gd name="T3" fmla="*/ 0 h 41"/>
                  <a:gd name="T4" fmla="*/ 0 w 183"/>
                  <a:gd name="T5" fmla="*/ 41 h 41"/>
                  <a:gd name="T6" fmla="*/ 166 w 183"/>
                  <a:gd name="T7" fmla="*/ 41 h 41"/>
                  <a:gd name="T8" fmla="*/ 183 w 183"/>
                  <a:gd name="T9" fmla="*/ 0 h 41"/>
                </a:gdLst>
                <a:ahLst/>
                <a:cxnLst>
                  <a:cxn ang="0">
                    <a:pos x="T0" y="T1"/>
                  </a:cxn>
                  <a:cxn ang="0">
                    <a:pos x="T2" y="T3"/>
                  </a:cxn>
                  <a:cxn ang="0">
                    <a:pos x="T4" y="T5"/>
                  </a:cxn>
                  <a:cxn ang="0">
                    <a:pos x="T6" y="T7"/>
                  </a:cxn>
                  <a:cxn ang="0">
                    <a:pos x="T8" y="T9"/>
                  </a:cxn>
                </a:cxnLst>
                <a:rect l="0" t="0" r="r" b="b"/>
                <a:pathLst>
                  <a:path w="183" h="41">
                    <a:moveTo>
                      <a:pt x="183" y="0"/>
                    </a:moveTo>
                    <a:lnTo>
                      <a:pt x="0" y="0"/>
                    </a:lnTo>
                    <a:lnTo>
                      <a:pt x="0" y="41"/>
                    </a:lnTo>
                    <a:lnTo>
                      <a:pt x="166" y="41"/>
                    </a:lnTo>
                    <a:lnTo>
                      <a:pt x="18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750" name="i$1îḓè">
                <a:extLst>
                  <a:ext uri="{FF2B5EF4-FFF2-40B4-BE49-F238E27FC236}">
                    <a16:creationId xmlns:a16="http://schemas.microsoft.com/office/drawing/2014/main" id="{E4A2F021-0724-4C14-97E3-C1D572F3F040}"/>
                  </a:ext>
                </a:extLst>
              </p:cNvPr>
              <p:cNvSpPr/>
              <p:nvPr/>
            </p:nvSpPr>
            <p:spPr bwMode="auto">
              <a:xfrm>
                <a:off x="4191001" y="4418013"/>
                <a:ext cx="325438" cy="69850"/>
              </a:xfrm>
              <a:custGeom>
                <a:avLst/>
                <a:gdLst>
                  <a:gd name="T0" fmla="*/ 99 w 99"/>
                  <a:gd name="T1" fmla="*/ 0 h 21"/>
                  <a:gd name="T2" fmla="*/ 63 w 99"/>
                  <a:gd name="T3" fmla="*/ 0 h 21"/>
                  <a:gd name="T4" fmla="*/ 0 w 99"/>
                  <a:gd name="T5" fmla="*/ 0 h 21"/>
                  <a:gd name="T6" fmla="*/ 0 w 99"/>
                  <a:gd name="T7" fmla="*/ 21 h 21"/>
                  <a:gd name="T8" fmla="*/ 88 w 99"/>
                  <a:gd name="T9" fmla="*/ 21 h 21"/>
                  <a:gd name="T10" fmla="*/ 91 w 99"/>
                  <a:gd name="T11" fmla="*/ 14 h 21"/>
                  <a:gd name="T12" fmla="*/ 99 w 99"/>
                  <a:gd name="T13" fmla="*/ 0 h 21"/>
                </a:gdLst>
                <a:ahLst/>
                <a:cxnLst>
                  <a:cxn ang="0">
                    <a:pos x="T0" y="T1"/>
                  </a:cxn>
                  <a:cxn ang="0">
                    <a:pos x="T2" y="T3"/>
                  </a:cxn>
                  <a:cxn ang="0">
                    <a:pos x="T4" y="T5"/>
                  </a:cxn>
                  <a:cxn ang="0">
                    <a:pos x="T6" y="T7"/>
                  </a:cxn>
                  <a:cxn ang="0">
                    <a:pos x="T8" y="T9"/>
                  </a:cxn>
                  <a:cxn ang="0">
                    <a:pos x="T10" y="T11"/>
                  </a:cxn>
                  <a:cxn ang="0">
                    <a:pos x="T12" y="T13"/>
                  </a:cxn>
                </a:cxnLst>
                <a:rect l="0" t="0" r="r" b="b"/>
                <a:pathLst>
                  <a:path w="99" h="21">
                    <a:moveTo>
                      <a:pt x="99" y="0"/>
                    </a:moveTo>
                    <a:cubicBezTo>
                      <a:pt x="63" y="0"/>
                      <a:pt x="63" y="0"/>
                      <a:pt x="63" y="0"/>
                    </a:cubicBezTo>
                    <a:cubicBezTo>
                      <a:pt x="0" y="0"/>
                      <a:pt x="0" y="0"/>
                      <a:pt x="0" y="0"/>
                    </a:cubicBezTo>
                    <a:cubicBezTo>
                      <a:pt x="0" y="21"/>
                      <a:pt x="0" y="21"/>
                      <a:pt x="0" y="21"/>
                    </a:cubicBezTo>
                    <a:cubicBezTo>
                      <a:pt x="88" y="21"/>
                      <a:pt x="88" y="21"/>
                      <a:pt x="88" y="21"/>
                    </a:cubicBezTo>
                    <a:cubicBezTo>
                      <a:pt x="91" y="14"/>
                      <a:pt x="91" y="14"/>
                      <a:pt x="91" y="14"/>
                    </a:cubicBezTo>
                    <a:cubicBezTo>
                      <a:pt x="93" y="9"/>
                      <a:pt x="96" y="4"/>
                      <a:pt x="99" y="0"/>
                    </a:cubicBezTo>
                  </a:path>
                </a:pathLst>
              </a:custGeom>
              <a:solidFill>
                <a:srgbClr val="CA834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751" name="íšļiḓé">
                <a:extLst>
                  <a:ext uri="{FF2B5EF4-FFF2-40B4-BE49-F238E27FC236}">
                    <a16:creationId xmlns:a16="http://schemas.microsoft.com/office/drawing/2014/main" id="{B215FDA6-C87C-4296-BC55-DFFFB8F08D54}"/>
                  </a:ext>
                </a:extLst>
              </p:cNvPr>
              <p:cNvSpPr/>
              <p:nvPr/>
            </p:nvSpPr>
            <p:spPr bwMode="auto">
              <a:xfrm>
                <a:off x="4191001" y="4760913"/>
                <a:ext cx="203200" cy="66675"/>
              </a:xfrm>
              <a:prstGeom prst="rect">
                <a:avLst/>
              </a:prstGeom>
              <a:solidFill>
                <a:srgbClr val="CA8346"/>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752" name="ïš1íḑè">
                <a:extLst>
                  <a:ext uri="{FF2B5EF4-FFF2-40B4-BE49-F238E27FC236}">
                    <a16:creationId xmlns:a16="http://schemas.microsoft.com/office/drawing/2014/main" id="{490996E5-0D03-478D-A523-9DB148BD7AE7}"/>
                  </a:ext>
                </a:extLst>
              </p:cNvPr>
              <p:cNvSpPr/>
              <p:nvPr/>
            </p:nvSpPr>
            <p:spPr bwMode="auto">
              <a:xfrm>
                <a:off x="4191001" y="4760913"/>
                <a:ext cx="203200" cy="66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753" name="ïṡľïḋê">
                <a:extLst>
                  <a:ext uri="{FF2B5EF4-FFF2-40B4-BE49-F238E27FC236}">
                    <a16:creationId xmlns:a16="http://schemas.microsoft.com/office/drawing/2014/main" id="{8FC52212-C052-43E8-BF50-ED0EB59689D6}"/>
                  </a:ext>
                </a:extLst>
              </p:cNvPr>
              <p:cNvSpPr/>
              <p:nvPr/>
            </p:nvSpPr>
            <p:spPr bwMode="auto">
              <a:xfrm>
                <a:off x="4191001" y="3937000"/>
                <a:ext cx="1588" cy="65088"/>
              </a:xfrm>
              <a:prstGeom prst="rect">
                <a:avLst/>
              </a:prstGeom>
              <a:solidFill>
                <a:srgbClr val="EAAA5E"/>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754" name="ïṣḷiḍé">
                <a:extLst>
                  <a:ext uri="{FF2B5EF4-FFF2-40B4-BE49-F238E27FC236}">
                    <a16:creationId xmlns:a16="http://schemas.microsoft.com/office/drawing/2014/main" id="{DB819039-E014-4A52-8E83-F94C100AE5B0}"/>
                  </a:ext>
                </a:extLst>
              </p:cNvPr>
              <p:cNvSpPr/>
              <p:nvPr/>
            </p:nvSpPr>
            <p:spPr bwMode="auto">
              <a:xfrm>
                <a:off x="4191001" y="3937000"/>
                <a:ext cx="1588" cy="65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755" name="íŝļîdè">
                <a:extLst>
                  <a:ext uri="{FF2B5EF4-FFF2-40B4-BE49-F238E27FC236}">
                    <a16:creationId xmlns:a16="http://schemas.microsoft.com/office/drawing/2014/main" id="{31C3E2A6-1FD2-4C71-8283-3C834EF02045}"/>
                  </a:ext>
                </a:extLst>
              </p:cNvPr>
              <p:cNvSpPr/>
              <p:nvPr/>
            </p:nvSpPr>
            <p:spPr bwMode="auto">
              <a:xfrm>
                <a:off x="4191001" y="3937000"/>
                <a:ext cx="762000" cy="65088"/>
              </a:xfrm>
              <a:custGeom>
                <a:avLst/>
                <a:gdLst>
                  <a:gd name="T0" fmla="*/ 480 w 480"/>
                  <a:gd name="T1" fmla="*/ 0 h 41"/>
                  <a:gd name="T2" fmla="*/ 0 w 480"/>
                  <a:gd name="T3" fmla="*/ 0 h 41"/>
                  <a:gd name="T4" fmla="*/ 0 w 480"/>
                  <a:gd name="T5" fmla="*/ 41 h 41"/>
                  <a:gd name="T6" fmla="*/ 128 w 480"/>
                  <a:gd name="T7" fmla="*/ 41 h 41"/>
                  <a:gd name="T8" fmla="*/ 480 w 480"/>
                  <a:gd name="T9" fmla="*/ 41 h 41"/>
                  <a:gd name="T10" fmla="*/ 480 w 480"/>
                  <a:gd name="T11" fmla="*/ 0 h 41"/>
                </a:gdLst>
                <a:ahLst/>
                <a:cxnLst>
                  <a:cxn ang="0">
                    <a:pos x="T0" y="T1"/>
                  </a:cxn>
                  <a:cxn ang="0">
                    <a:pos x="T2" y="T3"/>
                  </a:cxn>
                  <a:cxn ang="0">
                    <a:pos x="T4" y="T5"/>
                  </a:cxn>
                  <a:cxn ang="0">
                    <a:pos x="T6" y="T7"/>
                  </a:cxn>
                  <a:cxn ang="0">
                    <a:pos x="T8" y="T9"/>
                  </a:cxn>
                  <a:cxn ang="0">
                    <a:pos x="T10" y="T11"/>
                  </a:cxn>
                </a:cxnLst>
                <a:rect l="0" t="0" r="r" b="b"/>
                <a:pathLst>
                  <a:path w="480" h="41">
                    <a:moveTo>
                      <a:pt x="480" y="0"/>
                    </a:moveTo>
                    <a:lnTo>
                      <a:pt x="0" y="0"/>
                    </a:lnTo>
                    <a:lnTo>
                      <a:pt x="0" y="41"/>
                    </a:lnTo>
                    <a:lnTo>
                      <a:pt x="128" y="41"/>
                    </a:lnTo>
                    <a:lnTo>
                      <a:pt x="480" y="41"/>
                    </a:lnTo>
                    <a:lnTo>
                      <a:pt x="480" y="0"/>
                    </a:lnTo>
                    <a:close/>
                  </a:path>
                </a:pathLst>
              </a:custGeom>
              <a:solidFill>
                <a:srgbClr val="CA834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756" name="iṩ1ïďé">
                <a:extLst>
                  <a:ext uri="{FF2B5EF4-FFF2-40B4-BE49-F238E27FC236}">
                    <a16:creationId xmlns:a16="http://schemas.microsoft.com/office/drawing/2014/main" id="{D96AFF83-A107-4816-9C1C-D8A708B72584}"/>
                  </a:ext>
                </a:extLst>
              </p:cNvPr>
              <p:cNvSpPr/>
              <p:nvPr/>
            </p:nvSpPr>
            <p:spPr bwMode="auto">
              <a:xfrm>
                <a:off x="4191001" y="3937000"/>
                <a:ext cx="762000" cy="65088"/>
              </a:xfrm>
              <a:custGeom>
                <a:avLst/>
                <a:gdLst>
                  <a:gd name="T0" fmla="*/ 480 w 480"/>
                  <a:gd name="T1" fmla="*/ 0 h 41"/>
                  <a:gd name="T2" fmla="*/ 0 w 480"/>
                  <a:gd name="T3" fmla="*/ 0 h 41"/>
                  <a:gd name="T4" fmla="*/ 0 w 480"/>
                  <a:gd name="T5" fmla="*/ 41 h 41"/>
                  <a:gd name="T6" fmla="*/ 128 w 480"/>
                  <a:gd name="T7" fmla="*/ 41 h 41"/>
                  <a:gd name="T8" fmla="*/ 480 w 480"/>
                  <a:gd name="T9" fmla="*/ 41 h 41"/>
                  <a:gd name="T10" fmla="*/ 480 w 480"/>
                  <a:gd name="T11" fmla="*/ 0 h 41"/>
                </a:gdLst>
                <a:ahLst/>
                <a:cxnLst>
                  <a:cxn ang="0">
                    <a:pos x="T0" y="T1"/>
                  </a:cxn>
                  <a:cxn ang="0">
                    <a:pos x="T2" y="T3"/>
                  </a:cxn>
                  <a:cxn ang="0">
                    <a:pos x="T4" y="T5"/>
                  </a:cxn>
                  <a:cxn ang="0">
                    <a:pos x="T6" y="T7"/>
                  </a:cxn>
                  <a:cxn ang="0">
                    <a:pos x="T8" y="T9"/>
                  </a:cxn>
                  <a:cxn ang="0">
                    <a:pos x="T10" y="T11"/>
                  </a:cxn>
                </a:cxnLst>
                <a:rect l="0" t="0" r="r" b="b"/>
                <a:pathLst>
                  <a:path w="480" h="41">
                    <a:moveTo>
                      <a:pt x="480" y="0"/>
                    </a:moveTo>
                    <a:lnTo>
                      <a:pt x="0" y="0"/>
                    </a:lnTo>
                    <a:lnTo>
                      <a:pt x="0" y="41"/>
                    </a:lnTo>
                    <a:lnTo>
                      <a:pt x="128" y="41"/>
                    </a:lnTo>
                    <a:lnTo>
                      <a:pt x="480" y="41"/>
                    </a:lnTo>
                    <a:lnTo>
                      <a:pt x="48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757" name="íṥľíḋè">
                <a:extLst>
                  <a:ext uri="{FF2B5EF4-FFF2-40B4-BE49-F238E27FC236}">
                    <a16:creationId xmlns:a16="http://schemas.microsoft.com/office/drawing/2014/main" id="{1475BD43-7FDF-479F-BAB4-2FA2A1C37AAC}"/>
                  </a:ext>
                </a:extLst>
              </p:cNvPr>
              <p:cNvSpPr/>
              <p:nvPr/>
            </p:nvSpPr>
            <p:spPr bwMode="auto">
              <a:xfrm>
                <a:off x="5394326" y="4552950"/>
                <a:ext cx="260350" cy="69850"/>
              </a:xfrm>
              <a:custGeom>
                <a:avLst/>
                <a:gdLst>
                  <a:gd name="T0" fmla="*/ 164 w 164"/>
                  <a:gd name="T1" fmla="*/ 0 h 44"/>
                  <a:gd name="T2" fmla="*/ 0 w 164"/>
                  <a:gd name="T3" fmla="*/ 0 h 44"/>
                  <a:gd name="T4" fmla="*/ 19 w 164"/>
                  <a:gd name="T5" fmla="*/ 44 h 44"/>
                  <a:gd name="T6" fmla="*/ 164 w 164"/>
                  <a:gd name="T7" fmla="*/ 44 h 44"/>
                  <a:gd name="T8" fmla="*/ 164 w 164"/>
                  <a:gd name="T9" fmla="*/ 0 h 44"/>
                </a:gdLst>
                <a:ahLst/>
                <a:cxnLst>
                  <a:cxn ang="0">
                    <a:pos x="T0" y="T1"/>
                  </a:cxn>
                  <a:cxn ang="0">
                    <a:pos x="T2" y="T3"/>
                  </a:cxn>
                  <a:cxn ang="0">
                    <a:pos x="T4" y="T5"/>
                  </a:cxn>
                  <a:cxn ang="0">
                    <a:pos x="T6" y="T7"/>
                  </a:cxn>
                  <a:cxn ang="0">
                    <a:pos x="T8" y="T9"/>
                  </a:cxn>
                </a:cxnLst>
                <a:rect l="0" t="0" r="r" b="b"/>
                <a:pathLst>
                  <a:path w="164" h="44">
                    <a:moveTo>
                      <a:pt x="164" y="0"/>
                    </a:moveTo>
                    <a:lnTo>
                      <a:pt x="0" y="0"/>
                    </a:lnTo>
                    <a:lnTo>
                      <a:pt x="19" y="44"/>
                    </a:lnTo>
                    <a:lnTo>
                      <a:pt x="164" y="44"/>
                    </a:lnTo>
                    <a:lnTo>
                      <a:pt x="164" y="0"/>
                    </a:lnTo>
                    <a:close/>
                  </a:path>
                </a:pathLst>
              </a:custGeom>
              <a:solidFill>
                <a:srgbClr val="CA834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758" name="îṩḻîḓé">
                <a:extLst>
                  <a:ext uri="{FF2B5EF4-FFF2-40B4-BE49-F238E27FC236}">
                    <a16:creationId xmlns:a16="http://schemas.microsoft.com/office/drawing/2014/main" id="{982DBA71-E5EB-4C31-B70A-CCDC11535F21}"/>
                  </a:ext>
                </a:extLst>
              </p:cNvPr>
              <p:cNvSpPr/>
              <p:nvPr/>
            </p:nvSpPr>
            <p:spPr bwMode="auto">
              <a:xfrm>
                <a:off x="5394326" y="4552950"/>
                <a:ext cx="260350" cy="69850"/>
              </a:xfrm>
              <a:custGeom>
                <a:avLst/>
                <a:gdLst>
                  <a:gd name="T0" fmla="*/ 164 w 164"/>
                  <a:gd name="T1" fmla="*/ 0 h 44"/>
                  <a:gd name="T2" fmla="*/ 0 w 164"/>
                  <a:gd name="T3" fmla="*/ 0 h 44"/>
                  <a:gd name="T4" fmla="*/ 19 w 164"/>
                  <a:gd name="T5" fmla="*/ 44 h 44"/>
                  <a:gd name="T6" fmla="*/ 164 w 164"/>
                  <a:gd name="T7" fmla="*/ 44 h 44"/>
                  <a:gd name="T8" fmla="*/ 164 w 164"/>
                  <a:gd name="T9" fmla="*/ 0 h 44"/>
                </a:gdLst>
                <a:ahLst/>
                <a:cxnLst>
                  <a:cxn ang="0">
                    <a:pos x="T0" y="T1"/>
                  </a:cxn>
                  <a:cxn ang="0">
                    <a:pos x="T2" y="T3"/>
                  </a:cxn>
                  <a:cxn ang="0">
                    <a:pos x="T4" y="T5"/>
                  </a:cxn>
                  <a:cxn ang="0">
                    <a:pos x="T6" y="T7"/>
                  </a:cxn>
                  <a:cxn ang="0">
                    <a:pos x="T8" y="T9"/>
                  </a:cxn>
                </a:cxnLst>
                <a:rect l="0" t="0" r="r" b="b"/>
                <a:pathLst>
                  <a:path w="164" h="44">
                    <a:moveTo>
                      <a:pt x="164" y="0"/>
                    </a:moveTo>
                    <a:lnTo>
                      <a:pt x="0" y="0"/>
                    </a:lnTo>
                    <a:lnTo>
                      <a:pt x="19" y="44"/>
                    </a:lnTo>
                    <a:lnTo>
                      <a:pt x="164" y="44"/>
                    </a:lnTo>
                    <a:lnTo>
                      <a:pt x="16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759" name="î$ḻiḓe">
                <a:extLst>
                  <a:ext uri="{FF2B5EF4-FFF2-40B4-BE49-F238E27FC236}">
                    <a16:creationId xmlns:a16="http://schemas.microsoft.com/office/drawing/2014/main" id="{9CDCCDBF-0DEE-4F7A-88A8-3D6E163C524D}"/>
                  </a:ext>
                </a:extLst>
              </p:cNvPr>
              <p:cNvSpPr/>
              <p:nvPr/>
            </p:nvSpPr>
            <p:spPr bwMode="auto">
              <a:xfrm>
                <a:off x="4394201" y="4002088"/>
                <a:ext cx="917575" cy="69850"/>
              </a:xfrm>
              <a:custGeom>
                <a:avLst/>
                <a:gdLst>
                  <a:gd name="T0" fmla="*/ 578 w 578"/>
                  <a:gd name="T1" fmla="*/ 0 h 44"/>
                  <a:gd name="T2" fmla="*/ 352 w 578"/>
                  <a:gd name="T3" fmla="*/ 0 h 44"/>
                  <a:gd name="T4" fmla="*/ 0 w 578"/>
                  <a:gd name="T5" fmla="*/ 0 h 44"/>
                  <a:gd name="T6" fmla="*/ 0 w 578"/>
                  <a:gd name="T7" fmla="*/ 44 h 44"/>
                  <a:gd name="T8" fmla="*/ 578 w 578"/>
                  <a:gd name="T9" fmla="*/ 44 h 44"/>
                  <a:gd name="T10" fmla="*/ 578 w 578"/>
                  <a:gd name="T11" fmla="*/ 0 h 44"/>
                </a:gdLst>
                <a:ahLst/>
                <a:cxnLst>
                  <a:cxn ang="0">
                    <a:pos x="T0" y="T1"/>
                  </a:cxn>
                  <a:cxn ang="0">
                    <a:pos x="T2" y="T3"/>
                  </a:cxn>
                  <a:cxn ang="0">
                    <a:pos x="T4" y="T5"/>
                  </a:cxn>
                  <a:cxn ang="0">
                    <a:pos x="T6" y="T7"/>
                  </a:cxn>
                  <a:cxn ang="0">
                    <a:pos x="T8" y="T9"/>
                  </a:cxn>
                  <a:cxn ang="0">
                    <a:pos x="T10" y="T11"/>
                  </a:cxn>
                </a:cxnLst>
                <a:rect l="0" t="0" r="r" b="b"/>
                <a:pathLst>
                  <a:path w="578" h="44">
                    <a:moveTo>
                      <a:pt x="578" y="0"/>
                    </a:moveTo>
                    <a:lnTo>
                      <a:pt x="352" y="0"/>
                    </a:lnTo>
                    <a:lnTo>
                      <a:pt x="0" y="0"/>
                    </a:lnTo>
                    <a:lnTo>
                      <a:pt x="0" y="44"/>
                    </a:lnTo>
                    <a:lnTo>
                      <a:pt x="578" y="44"/>
                    </a:lnTo>
                    <a:lnTo>
                      <a:pt x="578" y="0"/>
                    </a:lnTo>
                    <a:close/>
                  </a:path>
                </a:pathLst>
              </a:custGeom>
              <a:solidFill>
                <a:srgbClr val="A9672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760" name="îsľïḓe">
                <a:extLst>
                  <a:ext uri="{FF2B5EF4-FFF2-40B4-BE49-F238E27FC236}">
                    <a16:creationId xmlns:a16="http://schemas.microsoft.com/office/drawing/2014/main" id="{E81F187C-5746-4ADE-A159-6E716B956187}"/>
                  </a:ext>
                </a:extLst>
              </p:cNvPr>
              <p:cNvSpPr/>
              <p:nvPr/>
            </p:nvSpPr>
            <p:spPr bwMode="auto">
              <a:xfrm>
                <a:off x="4394201" y="4002088"/>
                <a:ext cx="917575" cy="69850"/>
              </a:xfrm>
              <a:custGeom>
                <a:avLst/>
                <a:gdLst>
                  <a:gd name="T0" fmla="*/ 578 w 578"/>
                  <a:gd name="T1" fmla="*/ 0 h 44"/>
                  <a:gd name="T2" fmla="*/ 352 w 578"/>
                  <a:gd name="T3" fmla="*/ 0 h 44"/>
                  <a:gd name="T4" fmla="*/ 0 w 578"/>
                  <a:gd name="T5" fmla="*/ 0 h 44"/>
                  <a:gd name="T6" fmla="*/ 0 w 578"/>
                  <a:gd name="T7" fmla="*/ 44 h 44"/>
                  <a:gd name="T8" fmla="*/ 578 w 578"/>
                  <a:gd name="T9" fmla="*/ 44 h 44"/>
                  <a:gd name="T10" fmla="*/ 578 w 578"/>
                  <a:gd name="T11" fmla="*/ 0 h 44"/>
                </a:gdLst>
                <a:ahLst/>
                <a:cxnLst>
                  <a:cxn ang="0">
                    <a:pos x="T0" y="T1"/>
                  </a:cxn>
                  <a:cxn ang="0">
                    <a:pos x="T2" y="T3"/>
                  </a:cxn>
                  <a:cxn ang="0">
                    <a:pos x="T4" y="T5"/>
                  </a:cxn>
                  <a:cxn ang="0">
                    <a:pos x="T6" y="T7"/>
                  </a:cxn>
                  <a:cxn ang="0">
                    <a:pos x="T8" y="T9"/>
                  </a:cxn>
                  <a:cxn ang="0">
                    <a:pos x="T10" y="T11"/>
                  </a:cxn>
                </a:cxnLst>
                <a:rect l="0" t="0" r="r" b="b"/>
                <a:pathLst>
                  <a:path w="578" h="44">
                    <a:moveTo>
                      <a:pt x="578" y="0"/>
                    </a:moveTo>
                    <a:lnTo>
                      <a:pt x="352" y="0"/>
                    </a:lnTo>
                    <a:lnTo>
                      <a:pt x="0" y="0"/>
                    </a:lnTo>
                    <a:lnTo>
                      <a:pt x="0" y="44"/>
                    </a:lnTo>
                    <a:lnTo>
                      <a:pt x="578" y="44"/>
                    </a:lnTo>
                    <a:lnTo>
                      <a:pt x="578"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761" name="iṩḻîde">
                <a:extLst>
                  <a:ext uri="{FF2B5EF4-FFF2-40B4-BE49-F238E27FC236}">
                    <a16:creationId xmlns:a16="http://schemas.microsoft.com/office/drawing/2014/main" id="{B868D99F-0C7D-4957-8034-6DC4C7B193FA}"/>
                  </a:ext>
                </a:extLst>
              </p:cNvPr>
              <p:cNvSpPr/>
              <p:nvPr/>
            </p:nvSpPr>
            <p:spPr bwMode="auto">
              <a:xfrm>
                <a:off x="4191001" y="4279900"/>
                <a:ext cx="1588" cy="68263"/>
              </a:xfrm>
              <a:prstGeom prst="rect">
                <a:avLst/>
              </a:prstGeom>
              <a:solidFill>
                <a:srgbClr val="C98E47"/>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762" name="íşľïḍé">
                <a:extLst>
                  <a:ext uri="{FF2B5EF4-FFF2-40B4-BE49-F238E27FC236}">
                    <a16:creationId xmlns:a16="http://schemas.microsoft.com/office/drawing/2014/main" id="{A566AD64-7825-4C46-B22C-954F1B752A3A}"/>
                  </a:ext>
                </a:extLst>
              </p:cNvPr>
              <p:cNvSpPr/>
              <p:nvPr/>
            </p:nvSpPr>
            <p:spPr bwMode="auto">
              <a:xfrm>
                <a:off x="4191001" y="4279900"/>
                <a:ext cx="1588" cy="68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763" name="íṣľiḍê">
                <a:extLst>
                  <a:ext uri="{FF2B5EF4-FFF2-40B4-BE49-F238E27FC236}">
                    <a16:creationId xmlns:a16="http://schemas.microsoft.com/office/drawing/2014/main" id="{00D05E7A-338E-40E2-8DC6-8DEB8146B7BB}"/>
                  </a:ext>
                </a:extLst>
              </p:cNvPr>
              <p:cNvSpPr/>
              <p:nvPr/>
            </p:nvSpPr>
            <p:spPr bwMode="auto">
              <a:xfrm>
                <a:off x="4191001" y="4279900"/>
                <a:ext cx="912813" cy="68263"/>
              </a:xfrm>
              <a:custGeom>
                <a:avLst/>
                <a:gdLst>
                  <a:gd name="T0" fmla="*/ 575 w 575"/>
                  <a:gd name="T1" fmla="*/ 0 h 43"/>
                  <a:gd name="T2" fmla="*/ 480 w 575"/>
                  <a:gd name="T3" fmla="*/ 0 h 43"/>
                  <a:gd name="T4" fmla="*/ 0 w 575"/>
                  <a:gd name="T5" fmla="*/ 0 h 43"/>
                  <a:gd name="T6" fmla="*/ 0 w 575"/>
                  <a:gd name="T7" fmla="*/ 43 h 43"/>
                  <a:gd name="T8" fmla="*/ 131 w 575"/>
                  <a:gd name="T9" fmla="*/ 43 h 43"/>
                  <a:gd name="T10" fmla="*/ 131 w 575"/>
                  <a:gd name="T11" fmla="*/ 43 h 43"/>
                  <a:gd name="T12" fmla="*/ 575 w 575"/>
                  <a:gd name="T13" fmla="*/ 43 h 43"/>
                  <a:gd name="T14" fmla="*/ 575 w 575"/>
                  <a:gd name="T15" fmla="*/ 0 h 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5" h="43">
                    <a:moveTo>
                      <a:pt x="575" y="0"/>
                    </a:moveTo>
                    <a:lnTo>
                      <a:pt x="480" y="0"/>
                    </a:lnTo>
                    <a:lnTo>
                      <a:pt x="0" y="0"/>
                    </a:lnTo>
                    <a:lnTo>
                      <a:pt x="0" y="43"/>
                    </a:lnTo>
                    <a:lnTo>
                      <a:pt x="131" y="43"/>
                    </a:lnTo>
                    <a:lnTo>
                      <a:pt x="131" y="43"/>
                    </a:lnTo>
                    <a:lnTo>
                      <a:pt x="575" y="43"/>
                    </a:lnTo>
                    <a:lnTo>
                      <a:pt x="575" y="0"/>
                    </a:lnTo>
                    <a:close/>
                  </a:path>
                </a:pathLst>
              </a:custGeom>
              <a:solidFill>
                <a:srgbClr val="A9672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764" name="îṣḻïďê">
                <a:extLst>
                  <a:ext uri="{FF2B5EF4-FFF2-40B4-BE49-F238E27FC236}">
                    <a16:creationId xmlns:a16="http://schemas.microsoft.com/office/drawing/2014/main" id="{D50CB62B-48E8-43FF-B173-5B34350ED7F5}"/>
                  </a:ext>
                </a:extLst>
              </p:cNvPr>
              <p:cNvSpPr/>
              <p:nvPr/>
            </p:nvSpPr>
            <p:spPr bwMode="auto">
              <a:xfrm>
                <a:off x="4191001" y="4279900"/>
                <a:ext cx="912813" cy="68263"/>
              </a:xfrm>
              <a:custGeom>
                <a:avLst/>
                <a:gdLst>
                  <a:gd name="T0" fmla="*/ 575 w 575"/>
                  <a:gd name="T1" fmla="*/ 0 h 43"/>
                  <a:gd name="T2" fmla="*/ 480 w 575"/>
                  <a:gd name="T3" fmla="*/ 0 h 43"/>
                  <a:gd name="T4" fmla="*/ 0 w 575"/>
                  <a:gd name="T5" fmla="*/ 0 h 43"/>
                  <a:gd name="T6" fmla="*/ 0 w 575"/>
                  <a:gd name="T7" fmla="*/ 43 h 43"/>
                  <a:gd name="T8" fmla="*/ 131 w 575"/>
                  <a:gd name="T9" fmla="*/ 43 h 43"/>
                  <a:gd name="T10" fmla="*/ 131 w 575"/>
                  <a:gd name="T11" fmla="*/ 43 h 43"/>
                  <a:gd name="T12" fmla="*/ 575 w 575"/>
                  <a:gd name="T13" fmla="*/ 43 h 43"/>
                  <a:gd name="T14" fmla="*/ 575 w 575"/>
                  <a:gd name="T15" fmla="*/ 0 h 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5" h="43">
                    <a:moveTo>
                      <a:pt x="575" y="0"/>
                    </a:moveTo>
                    <a:lnTo>
                      <a:pt x="480" y="0"/>
                    </a:lnTo>
                    <a:lnTo>
                      <a:pt x="0" y="0"/>
                    </a:lnTo>
                    <a:lnTo>
                      <a:pt x="0" y="43"/>
                    </a:lnTo>
                    <a:lnTo>
                      <a:pt x="131" y="43"/>
                    </a:lnTo>
                    <a:lnTo>
                      <a:pt x="131" y="43"/>
                    </a:lnTo>
                    <a:lnTo>
                      <a:pt x="575" y="43"/>
                    </a:lnTo>
                    <a:lnTo>
                      <a:pt x="575"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765" name="íSḷïḋê">
                <a:extLst>
                  <a:ext uri="{FF2B5EF4-FFF2-40B4-BE49-F238E27FC236}">
                    <a16:creationId xmlns:a16="http://schemas.microsoft.com/office/drawing/2014/main" id="{D2A48B52-CA0E-4CD2-8F1A-F9F1595F295E}"/>
                  </a:ext>
                </a:extLst>
              </p:cNvPr>
              <p:cNvSpPr/>
              <p:nvPr/>
            </p:nvSpPr>
            <p:spPr bwMode="auto">
              <a:xfrm>
                <a:off x="4398963" y="4348163"/>
                <a:ext cx="704850" cy="1588"/>
              </a:xfrm>
              <a:prstGeom prst="rect">
                <a:avLst/>
              </a:prstGeom>
              <a:solidFill>
                <a:srgbClr val="B77239"/>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766" name="iṥḷiḋê">
                <a:extLst>
                  <a:ext uri="{FF2B5EF4-FFF2-40B4-BE49-F238E27FC236}">
                    <a16:creationId xmlns:a16="http://schemas.microsoft.com/office/drawing/2014/main" id="{407399CE-F75A-4525-84B7-CBF4B8AD5644}"/>
                  </a:ext>
                </a:extLst>
              </p:cNvPr>
              <p:cNvSpPr/>
              <p:nvPr/>
            </p:nvSpPr>
            <p:spPr bwMode="auto">
              <a:xfrm>
                <a:off x="4398963" y="4348163"/>
                <a:ext cx="704850" cy="1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767" name="îSľïḋé">
                <a:extLst>
                  <a:ext uri="{FF2B5EF4-FFF2-40B4-BE49-F238E27FC236}">
                    <a16:creationId xmlns:a16="http://schemas.microsoft.com/office/drawing/2014/main" id="{25C8FCA7-4A91-468B-B7CC-35675F2F9E4A}"/>
                  </a:ext>
                </a:extLst>
              </p:cNvPr>
              <p:cNvSpPr/>
              <p:nvPr/>
            </p:nvSpPr>
            <p:spPr bwMode="auto">
              <a:xfrm>
                <a:off x="4760913" y="4075113"/>
                <a:ext cx="749300" cy="69850"/>
              </a:xfrm>
              <a:prstGeom prst="rect">
                <a:avLst/>
              </a:prstGeom>
              <a:solidFill>
                <a:srgbClr val="CA8346"/>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768" name="iṧḻíḓe">
                <a:extLst>
                  <a:ext uri="{FF2B5EF4-FFF2-40B4-BE49-F238E27FC236}">
                    <a16:creationId xmlns:a16="http://schemas.microsoft.com/office/drawing/2014/main" id="{B5B102ED-4255-4F54-B4E6-7727BF14DC72}"/>
                  </a:ext>
                </a:extLst>
              </p:cNvPr>
              <p:cNvSpPr/>
              <p:nvPr/>
            </p:nvSpPr>
            <p:spPr bwMode="auto">
              <a:xfrm>
                <a:off x="4760913" y="4075113"/>
                <a:ext cx="749300" cy="69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769" name="ïṡḷîḋe">
                <a:extLst>
                  <a:ext uri="{FF2B5EF4-FFF2-40B4-BE49-F238E27FC236}">
                    <a16:creationId xmlns:a16="http://schemas.microsoft.com/office/drawing/2014/main" id="{69B91F70-257B-44A9-9D1A-F206453D6C49}"/>
                  </a:ext>
                </a:extLst>
              </p:cNvPr>
              <p:cNvSpPr/>
              <p:nvPr/>
            </p:nvSpPr>
            <p:spPr bwMode="auto">
              <a:xfrm>
                <a:off x="7315201" y="2816225"/>
                <a:ext cx="431800" cy="377825"/>
              </a:xfrm>
              <a:prstGeom prst="rect">
                <a:avLst/>
              </a:prstGeom>
              <a:solidFill>
                <a:srgbClr val="8FCAE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770" name="isļide">
                <a:extLst>
                  <a:ext uri="{FF2B5EF4-FFF2-40B4-BE49-F238E27FC236}">
                    <a16:creationId xmlns:a16="http://schemas.microsoft.com/office/drawing/2014/main" id="{7CC4A6B9-C9C6-4B7C-A851-AA7FDD735DF4}"/>
                  </a:ext>
                </a:extLst>
              </p:cNvPr>
              <p:cNvSpPr/>
              <p:nvPr/>
            </p:nvSpPr>
            <p:spPr bwMode="auto">
              <a:xfrm>
                <a:off x="7235826" y="2864191"/>
                <a:ext cx="492125" cy="534647"/>
              </a:xfrm>
              <a:custGeom>
                <a:avLst/>
                <a:gdLst>
                  <a:gd name="connsiteX0" fmla="*/ 492125 w 492125"/>
                  <a:gd name="connsiteY0" fmla="*/ 0 h 534647"/>
                  <a:gd name="connsiteX1" fmla="*/ 492125 w 492125"/>
                  <a:gd name="connsiteY1" fmla="*/ 86455 h 534647"/>
                  <a:gd name="connsiteX2" fmla="*/ 42863 w 492125"/>
                  <a:gd name="connsiteY2" fmla="*/ 534647 h 534647"/>
                  <a:gd name="connsiteX3" fmla="*/ 0 w 492125"/>
                  <a:gd name="connsiteY3" fmla="*/ 488610 h 534647"/>
                </a:gdLst>
                <a:ahLst/>
                <a:cxnLst>
                  <a:cxn ang="0">
                    <a:pos x="connsiteX0" y="connsiteY0"/>
                  </a:cxn>
                  <a:cxn ang="0">
                    <a:pos x="connsiteX1" y="connsiteY1"/>
                  </a:cxn>
                  <a:cxn ang="0">
                    <a:pos x="connsiteX2" y="connsiteY2"/>
                  </a:cxn>
                  <a:cxn ang="0">
                    <a:pos x="connsiteX3" y="connsiteY3"/>
                  </a:cxn>
                </a:cxnLst>
                <a:rect l="l" t="t" r="r" b="b"/>
                <a:pathLst>
                  <a:path w="492125" h="534647">
                    <a:moveTo>
                      <a:pt x="492125" y="0"/>
                    </a:moveTo>
                    <a:lnTo>
                      <a:pt x="492125" y="86455"/>
                    </a:lnTo>
                    <a:lnTo>
                      <a:pt x="42863" y="534647"/>
                    </a:lnTo>
                    <a:lnTo>
                      <a:pt x="0" y="48861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771" name="íṥḷîḓê">
                <a:extLst>
                  <a:ext uri="{FF2B5EF4-FFF2-40B4-BE49-F238E27FC236}">
                    <a16:creationId xmlns:a16="http://schemas.microsoft.com/office/drawing/2014/main" id="{4B20F741-DF9D-4614-9029-36F3A4D6126D}"/>
                  </a:ext>
                </a:extLst>
              </p:cNvPr>
              <p:cNvSpPr/>
              <p:nvPr/>
            </p:nvSpPr>
            <p:spPr bwMode="auto">
              <a:xfrm>
                <a:off x="7037388" y="2834482"/>
                <a:ext cx="572294" cy="551656"/>
              </a:xfrm>
              <a:custGeom>
                <a:avLst/>
                <a:gdLst>
                  <a:gd name="connsiteX0" fmla="*/ 532287 w 572294"/>
                  <a:gd name="connsiteY0" fmla="*/ 0 h 551656"/>
                  <a:gd name="connsiteX1" fmla="*/ 572294 w 572294"/>
                  <a:gd name="connsiteY1" fmla="*/ 0 h 551656"/>
                  <a:gd name="connsiteX2" fmla="*/ 20638 w 572294"/>
                  <a:gd name="connsiteY2" fmla="*/ 551656 h 551656"/>
                  <a:gd name="connsiteX3" fmla="*/ 0 w 572294"/>
                  <a:gd name="connsiteY3" fmla="*/ 531019 h 551656"/>
                </a:gdLst>
                <a:ahLst/>
                <a:cxnLst>
                  <a:cxn ang="0">
                    <a:pos x="connsiteX0" y="connsiteY0"/>
                  </a:cxn>
                  <a:cxn ang="0">
                    <a:pos x="connsiteX1" y="connsiteY1"/>
                  </a:cxn>
                  <a:cxn ang="0">
                    <a:pos x="connsiteX2" y="connsiteY2"/>
                  </a:cxn>
                  <a:cxn ang="0">
                    <a:pos x="connsiteX3" y="connsiteY3"/>
                  </a:cxn>
                </a:cxnLst>
                <a:rect l="l" t="t" r="r" b="b"/>
                <a:pathLst>
                  <a:path w="572294" h="551656">
                    <a:moveTo>
                      <a:pt x="532287" y="0"/>
                    </a:moveTo>
                    <a:lnTo>
                      <a:pt x="572294" y="0"/>
                    </a:lnTo>
                    <a:lnTo>
                      <a:pt x="20638" y="551656"/>
                    </a:lnTo>
                    <a:lnTo>
                      <a:pt x="0" y="53101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772" name="ï$ľíḑè">
                <a:extLst>
                  <a:ext uri="{FF2B5EF4-FFF2-40B4-BE49-F238E27FC236}">
                    <a16:creationId xmlns:a16="http://schemas.microsoft.com/office/drawing/2014/main" id="{3ED9C3C2-EEAD-4CBE-8E12-89B3C441D570}"/>
                  </a:ext>
                </a:extLst>
              </p:cNvPr>
              <p:cNvSpPr/>
              <p:nvPr/>
            </p:nvSpPr>
            <p:spPr bwMode="auto">
              <a:xfrm>
                <a:off x="7134226" y="2832894"/>
                <a:ext cx="572294" cy="553244"/>
              </a:xfrm>
              <a:custGeom>
                <a:avLst/>
                <a:gdLst>
                  <a:gd name="connsiteX0" fmla="*/ 533878 w 572294"/>
                  <a:gd name="connsiteY0" fmla="*/ 0 h 553244"/>
                  <a:gd name="connsiteX1" fmla="*/ 572294 w 572294"/>
                  <a:gd name="connsiteY1" fmla="*/ 0 h 553244"/>
                  <a:gd name="connsiteX2" fmla="*/ 19050 w 572294"/>
                  <a:gd name="connsiteY2" fmla="*/ 553244 h 553244"/>
                  <a:gd name="connsiteX3" fmla="*/ 0 w 572294"/>
                  <a:gd name="connsiteY3" fmla="*/ 532607 h 553244"/>
                </a:gdLst>
                <a:ahLst/>
                <a:cxnLst>
                  <a:cxn ang="0">
                    <a:pos x="connsiteX0" y="connsiteY0"/>
                  </a:cxn>
                  <a:cxn ang="0">
                    <a:pos x="connsiteX1" y="connsiteY1"/>
                  </a:cxn>
                  <a:cxn ang="0">
                    <a:pos x="connsiteX2" y="connsiteY2"/>
                  </a:cxn>
                  <a:cxn ang="0">
                    <a:pos x="connsiteX3" y="connsiteY3"/>
                  </a:cxn>
                </a:cxnLst>
                <a:rect l="l" t="t" r="r" b="b"/>
                <a:pathLst>
                  <a:path w="572294" h="553244">
                    <a:moveTo>
                      <a:pt x="533878" y="0"/>
                    </a:moveTo>
                    <a:lnTo>
                      <a:pt x="572294" y="0"/>
                    </a:lnTo>
                    <a:lnTo>
                      <a:pt x="19050" y="553244"/>
                    </a:lnTo>
                    <a:lnTo>
                      <a:pt x="0" y="53260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773" name="îşľíḓe">
                <a:extLst>
                  <a:ext uri="{FF2B5EF4-FFF2-40B4-BE49-F238E27FC236}">
                    <a16:creationId xmlns:a16="http://schemas.microsoft.com/office/drawing/2014/main" id="{F9DF81C8-6A4F-4EFC-B9D3-54F6F3B8B5E5}"/>
                  </a:ext>
                </a:extLst>
              </p:cNvPr>
              <p:cNvSpPr/>
              <p:nvPr/>
            </p:nvSpPr>
            <p:spPr bwMode="auto">
              <a:xfrm>
                <a:off x="7296151" y="2795588"/>
                <a:ext cx="468313" cy="419100"/>
              </a:xfrm>
              <a:custGeom>
                <a:avLst/>
                <a:gdLst>
                  <a:gd name="T0" fmla="*/ 295 w 295"/>
                  <a:gd name="T1" fmla="*/ 264 h 264"/>
                  <a:gd name="T2" fmla="*/ 0 w 295"/>
                  <a:gd name="T3" fmla="*/ 264 h 264"/>
                  <a:gd name="T4" fmla="*/ 0 w 295"/>
                  <a:gd name="T5" fmla="*/ 0 h 264"/>
                  <a:gd name="T6" fmla="*/ 295 w 295"/>
                  <a:gd name="T7" fmla="*/ 0 h 264"/>
                  <a:gd name="T8" fmla="*/ 295 w 295"/>
                  <a:gd name="T9" fmla="*/ 264 h 264"/>
                  <a:gd name="T10" fmla="*/ 25 w 295"/>
                  <a:gd name="T11" fmla="*/ 241 h 264"/>
                  <a:gd name="T12" fmla="*/ 272 w 295"/>
                  <a:gd name="T13" fmla="*/ 241 h 264"/>
                  <a:gd name="T14" fmla="*/ 272 w 295"/>
                  <a:gd name="T15" fmla="*/ 23 h 264"/>
                  <a:gd name="T16" fmla="*/ 25 w 295"/>
                  <a:gd name="T17" fmla="*/ 23 h 264"/>
                  <a:gd name="T18" fmla="*/ 25 w 295"/>
                  <a:gd name="T19" fmla="*/ 241 h 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95" h="264">
                    <a:moveTo>
                      <a:pt x="295" y="264"/>
                    </a:moveTo>
                    <a:lnTo>
                      <a:pt x="0" y="264"/>
                    </a:lnTo>
                    <a:lnTo>
                      <a:pt x="0" y="0"/>
                    </a:lnTo>
                    <a:lnTo>
                      <a:pt x="295" y="0"/>
                    </a:lnTo>
                    <a:lnTo>
                      <a:pt x="295" y="264"/>
                    </a:lnTo>
                    <a:close/>
                    <a:moveTo>
                      <a:pt x="25" y="241"/>
                    </a:moveTo>
                    <a:lnTo>
                      <a:pt x="272" y="241"/>
                    </a:lnTo>
                    <a:lnTo>
                      <a:pt x="272" y="23"/>
                    </a:lnTo>
                    <a:lnTo>
                      <a:pt x="25" y="23"/>
                    </a:lnTo>
                    <a:lnTo>
                      <a:pt x="25" y="241"/>
                    </a:lnTo>
                    <a:close/>
                  </a:path>
                </a:pathLst>
              </a:custGeom>
              <a:solidFill>
                <a:srgbClr val="91745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774" name="ïslîdê">
                <a:extLst>
                  <a:ext uri="{FF2B5EF4-FFF2-40B4-BE49-F238E27FC236}">
                    <a16:creationId xmlns:a16="http://schemas.microsoft.com/office/drawing/2014/main" id="{8085179A-6EBA-40A0-A659-8DC5B33B91B4}"/>
                  </a:ext>
                </a:extLst>
              </p:cNvPr>
              <p:cNvSpPr/>
              <p:nvPr/>
            </p:nvSpPr>
            <p:spPr bwMode="auto">
              <a:xfrm>
                <a:off x="7296151" y="2795588"/>
                <a:ext cx="468313" cy="419100"/>
              </a:xfrm>
              <a:custGeom>
                <a:avLst/>
                <a:gdLst>
                  <a:gd name="T0" fmla="*/ 295 w 295"/>
                  <a:gd name="T1" fmla="*/ 264 h 264"/>
                  <a:gd name="T2" fmla="*/ 0 w 295"/>
                  <a:gd name="T3" fmla="*/ 264 h 264"/>
                  <a:gd name="T4" fmla="*/ 0 w 295"/>
                  <a:gd name="T5" fmla="*/ 0 h 264"/>
                  <a:gd name="T6" fmla="*/ 295 w 295"/>
                  <a:gd name="T7" fmla="*/ 0 h 264"/>
                  <a:gd name="T8" fmla="*/ 295 w 295"/>
                  <a:gd name="T9" fmla="*/ 264 h 264"/>
                  <a:gd name="T10" fmla="*/ 25 w 295"/>
                  <a:gd name="T11" fmla="*/ 241 h 264"/>
                  <a:gd name="T12" fmla="*/ 272 w 295"/>
                  <a:gd name="T13" fmla="*/ 241 h 264"/>
                  <a:gd name="T14" fmla="*/ 272 w 295"/>
                  <a:gd name="T15" fmla="*/ 23 h 264"/>
                  <a:gd name="T16" fmla="*/ 25 w 295"/>
                  <a:gd name="T17" fmla="*/ 23 h 264"/>
                  <a:gd name="T18" fmla="*/ 25 w 295"/>
                  <a:gd name="T19" fmla="*/ 241 h 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95" h="264">
                    <a:moveTo>
                      <a:pt x="295" y="264"/>
                    </a:moveTo>
                    <a:lnTo>
                      <a:pt x="0" y="264"/>
                    </a:lnTo>
                    <a:lnTo>
                      <a:pt x="0" y="0"/>
                    </a:lnTo>
                    <a:lnTo>
                      <a:pt x="295" y="0"/>
                    </a:lnTo>
                    <a:lnTo>
                      <a:pt x="295" y="264"/>
                    </a:lnTo>
                    <a:moveTo>
                      <a:pt x="25" y="241"/>
                    </a:moveTo>
                    <a:lnTo>
                      <a:pt x="272" y="241"/>
                    </a:lnTo>
                    <a:lnTo>
                      <a:pt x="272" y="23"/>
                    </a:lnTo>
                    <a:lnTo>
                      <a:pt x="25" y="23"/>
                    </a:lnTo>
                    <a:lnTo>
                      <a:pt x="25" y="241"/>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775" name="iṥľîde">
                <a:extLst>
                  <a:ext uri="{FF2B5EF4-FFF2-40B4-BE49-F238E27FC236}">
                    <a16:creationId xmlns:a16="http://schemas.microsoft.com/office/drawing/2014/main" id="{E82FF563-F083-451C-BE25-5ADB3A619724}"/>
                  </a:ext>
                </a:extLst>
              </p:cNvPr>
              <p:cNvSpPr/>
              <p:nvPr/>
            </p:nvSpPr>
            <p:spPr bwMode="auto">
              <a:xfrm>
                <a:off x="6669088" y="2816225"/>
                <a:ext cx="523875" cy="665163"/>
              </a:xfrm>
              <a:prstGeom prst="rect">
                <a:avLst/>
              </a:prstGeom>
              <a:solidFill>
                <a:srgbClr val="8FCAE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776" name="íṥḻíḍê">
                <a:extLst>
                  <a:ext uri="{FF2B5EF4-FFF2-40B4-BE49-F238E27FC236}">
                    <a16:creationId xmlns:a16="http://schemas.microsoft.com/office/drawing/2014/main" id="{FF02E217-9C6E-4C77-9072-01732C96E30A}"/>
                  </a:ext>
                </a:extLst>
              </p:cNvPr>
              <p:cNvSpPr/>
              <p:nvPr/>
            </p:nvSpPr>
            <p:spPr bwMode="auto">
              <a:xfrm>
                <a:off x="6669088" y="2816225"/>
                <a:ext cx="523875" cy="665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777" name="ïṣḻiḍé">
                <a:extLst>
                  <a:ext uri="{FF2B5EF4-FFF2-40B4-BE49-F238E27FC236}">
                    <a16:creationId xmlns:a16="http://schemas.microsoft.com/office/drawing/2014/main" id="{2EA00F32-782D-4D55-9ECC-5D4174BE0A4F}"/>
                  </a:ext>
                </a:extLst>
              </p:cNvPr>
              <p:cNvSpPr/>
              <p:nvPr/>
            </p:nvSpPr>
            <p:spPr bwMode="auto">
              <a:xfrm>
                <a:off x="6473826" y="2843654"/>
                <a:ext cx="698500" cy="753621"/>
              </a:xfrm>
              <a:custGeom>
                <a:avLst/>
                <a:gdLst>
                  <a:gd name="connsiteX0" fmla="*/ 698500 w 698500"/>
                  <a:gd name="connsiteY0" fmla="*/ 0 h 753621"/>
                  <a:gd name="connsiteX1" fmla="*/ 698500 w 698500"/>
                  <a:gd name="connsiteY1" fmla="*/ 108771 h 753621"/>
                  <a:gd name="connsiteX2" fmla="*/ 52388 w 698500"/>
                  <a:gd name="connsiteY2" fmla="*/ 753621 h 753621"/>
                  <a:gd name="connsiteX3" fmla="*/ 0 w 698500"/>
                  <a:gd name="connsiteY3" fmla="*/ 701234 h 753621"/>
                </a:gdLst>
                <a:ahLst/>
                <a:cxnLst>
                  <a:cxn ang="0">
                    <a:pos x="connsiteX0" y="connsiteY0"/>
                  </a:cxn>
                  <a:cxn ang="0">
                    <a:pos x="connsiteX1" y="connsiteY1"/>
                  </a:cxn>
                  <a:cxn ang="0">
                    <a:pos x="connsiteX2" y="connsiteY2"/>
                  </a:cxn>
                  <a:cxn ang="0">
                    <a:pos x="connsiteX3" y="connsiteY3"/>
                  </a:cxn>
                </a:cxnLst>
                <a:rect l="l" t="t" r="r" b="b"/>
                <a:pathLst>
                  <a:path w="698500" h="753621">
                    <a:moveTo>
                      <a:pt x="698500" y="0"/>
                    </a:moveTo>
                    <a:lnTo>
                      <a:pt x="698500" y="108771"/>
                    </a:lnTo>
                    <a:lnTo>
                      <a:pt x="52388" y="753621"/>
                    </a:lnTo>
                    <a:lnTo>
                      <a:pt x="0" y="70123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778" name="îśḷiďe">
                <a:extLst>
                  <a:ext uri="{FF2B5EF4-FFF2-40B4-BE49-F238E27FC236}">
                    <a16:creationId xmlns:a16="http://schemas.microsoft.com/office/drawing/2014/main" id="{C3A86F32-1BF8-42E4-AE41-D990EDC77F6D}"/>
                  </a:ext>
                </a:extLst>
              </p:cNvPr>
              <p:cNvSpPr/>
              <p:nvPr/>
            </p:nvSpPr>
            <p:spPr bwMode="auto">
              <a:xfrm>
                <a:off x="6473826" y="2730500"/>
                <a:ext cx="865188" cy="866775"/>
              </a:xfrm>
              <a:custGeom>
                <a:avLst/>
                <a:gdLst>
                  <a:gd name="T0" fmla="*/ 33 w 545"/>
                  <a:gd name="T1" fmla="*/ 546 h 546"/>
                  <a:gd name="T2" fmla="*/ 0 w 545"/>
                  <a:gd name="T3" fmla="*/ 513 h 546"/>
                  <a:gd name="T4" fmla="*/ 511 w 545"/>
                  <a:gd name="T5" fmla="*/ 0 h 546"/>
                  <a:gd name="T6" fmla="*/ 545 w 545"/>
                  <a:gd name="T7" fmla="*/ 35 h 546"/>
                  <a:gd name="T8" fmla="*/ 33 w 545"/>
                  <a:gd name="T9" fmla="*/ 546 h 546"/>
                </a:gdLst>
                <a:ahLst/>
                <a:cxnLst>
                  <a:cxn ang="0">
                    <a:pos x="T0" y="T1"/>
                  </a:cxn>
                  <a:cxn ang="0">
                    <a:pos x="T2" y="T3"/>
                  </a:cxn>
                  <a:cxn ang="0">
                    <a:pos x="T4" y="T5"/>
                  </a:cxn>
                  <a:cxn ang="0">
                    <a:pos x="T6" y="T7"/>
                  </a:cxn>
                  <a:cxn ang="0">
                    <a:pos x="T8" y="T9"/>
                  </a:cxn>
                </a:cxnLst>
                <a:rect l="0" t="0" r="r" b="b"/>
                <a:pathLst>
                  <a:path w="545" h="546">
                    <a:moveTo>
                      <a:pt x="33" y="546"/>
                    </a:moveTo>
                    <a:lnTo>
                      <a:pt x="0" y="513"/>
                    </a:lnTo>
                    <a:lnTo>
                      <a:pt x="511" y="0"/>
                    </a:lnTo>
                    <a:lnTo>
                      <a:pt x="545" y="35"/>
                    </a:lnTo>
                    <a:lnTo>
                      <a:pt x="33" y="54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779" name="ïšlîdê">
                <a:extLst>
                  <a:ext uri="{FF2B5EF4-FFF2-40B4-BE49-F238E27FC236}">
                    <a16:creationId xmlns:a16="http://schemas.microsoft.com/office/drawing/2014/main" id="{C982C21F-9FE9-4FCE-9D86-D5FF92E7C600}"/>
                  </a:ext>
                </a:extLst>
              </p:cNvPr>
              <p:cNvSpPr/>
              <p:nvPr/>
            </p:nvSpPr>
            <p:spPr bwMode="auto">
              <a:xfrm>
                <a:off x="6629402" y="3018633"/>
                <a:ext cx="542131" cy="565943"/>
              </a:xfrm>
              <a:custGeom>
                <a:avLst/>
                <a:gdLst>
                  <a:gd name="connsiteX0" fmla="*/ 542131 w 542131"/>
                  <a:gd name="connsiteY0" fmla="*/ 0 h 565943"/>
                  <a:gd name="connsiteX1" fmla="*/ 542131 w 542131"/>
                  <a:gd name="connsiteY1" fmla="*/ 48203 h 565943"/>
                  <a:gd name="connsiteX2" fmla="*/ 25400 w 542131"/>
                  <a:gd name="connsiteY2" fmla="*/ 565943 h 565943"/>
                  <a:gd name="connsiteX3" fmla="*/ 0 w 542131"/>
                  <a:gd name="connsiteY3" fmla="*/ 542131 h 565943"/>
                </a:gdLst>
                <a:ahLst/>
                <a:cxnLst>
                  <a:cxn ang="0">
                    <a:pos x="connsiteX0" y="connsiteY0"/>
                  </a:cxn>
                  <a:cxn ang="0">
                    <a:pos x="connsiteX1" y="connsiteY1"/>
                  </a:cxn>
                  <a:cxn ang="0">
                    <a:pos x="connsiteX2" y="connsiteY2"/>
                  </a:cxn>
                  <a:cxn ang="0">
                    <a:pos x="connsiteX3" y="connsiteY3"/>
                  </a:cxn>
                </a:cxnLst>
                <a:rect l="l" t="t" r="r" b="b"/>
                <a:pathLst>
                  <a:path w="542131" h="565943">
                    <a:moveTo>
                      <a:pt x="542131" y="0"/>
                    </a:moveTo>
                    <a:lnTo>
                      <a:pt x="542131" y="48203"/>
                    </a:lnTo>
                    <a:lnTo>
                      <a:pt x="25400" y="565943"/>
                    </a:lnTo>
                    <a:lnTo>
                      <a:pt x="0" y="54213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780" name="ïṣľïḍè">
                <a:extLst>
                  <a:ext uri="{FF2B5EF4-FFF2-40B4-BE49-F238E27FC236}">
                    <a16:creationId xmlns:a16="http://schemas.microsoft.com/office/drawing/2014/main" id="{F9BAEDF2-3EAD-4BEE-AAE9-980ACFC542C7}"/>
                  </a:ext>
                </a:extLst>
              </p:cNvPr>
              <p:cNvSpPr/>
              <p:nvPr/>
            </p:nvSpPr>
            <p:spPr bwMode="auto">
              <a:xfrm>
                <a:off x="6629401" y="2746375"/>
                <a:ext cx="838200" cy="838200"/>
              </a:xfrm>
              <a:custGeom>
                <a:avLst/>
                <a:gdLst>
                  <a:gd name="T0" fmla="*/ 16 w 528"/>
                  <a:gd name="T1" fmla="*/ 528 h 528"/>
                  <a:gd name="T2" fmla="*/ 0 w 528"/>
                  <a:gd name="T3" fmla="*/ 513 h 528"/>
                  <a:gd name="T4" fmla="*/ 513 w 528"/>
                  <a:gd name="T5" fmla="*/ 0 h 528"/>
                  <a:gd name="T6" fmla="*/ 528 w 528"/>
                  <a:gd name="T7" fmla="*/ 15 h 528"/>
                  <a:gd name="T8" fmla="*/ 16 w 528"/>
                  <a:gd name="T9" fmla="*/ 528 h 528"/>
                </a:gdLst>
                <a:ahLst/>
                <a:cxnLst>
                  <a:cxn ang="0">
                    <a:pos x="T0" y="T1"/>
                  </a:cxn>
                  <a:cxn ang="0">
                    <a:pos x="T2" y="T3"/>
                  </a:cxn>
                  <a:cxn ang="0">
                    <a:pos x="T4" y="T5"/>
                  </a:cxn>
                  <a:cxn ang="0">
                    <a:pos x="T6" y="T7"/>
                  </a:cxn>
                  <a:cxn ang="0">
                    <a:pos x="T8" y="T9"/>
                  </a:cxn>
                </a:cxnLst>
                <a:rect l="0" t="0" r="r" b="b"/>
                <a:pathLst>
                  <a:path w="528" h="528">
                    <a:moveTo>
                      <a:pt x="16" y="528"/>
                    </a:moveTo>
                    <a:lnTo>
                      <a:pt x="0" y="513"/>
                    </a:lnTo>
                    <a:lnTo>
                      <a:pt x="513" y="0"/>
                    </a:lnTo>
                    <a:lnTo>
                      <a:pt x="528" y="15"/>
                    </a:lnTo>
                    <a:lnTo>
                      <a:pt x="16" y="528"/>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781" name="íś1íḋe">
                <a:extLst>
                  <a:ext uri="{FF2B5EF4-FFF2-40B4-BE49-F238E27FC236}">
                    <a16:creationId xmlns:a16="http://schemas.microsoft.com/office/drawing/2014/main" id="{A3521341-177A-42B0-8F7A-2FBA56A629CE}"/>
                  </a:ext>
                </a:extLst>
              </p:cNvPr>
              <p:cNvSpPr/>
              <p:nvPr/>
            </p:nvSpPr>
            <p:spPr bwMode="auto">
              <a:xfrm>
                <a:off x="6348414" y="2838893"/>
                <a:ext cx="769495" cy="745682"/>
              </a:xfrm>
              <a:custGeom>
                <a:avLst/>
                <a:gdLst>
                  <a:gd name="connsiteX0" fmla="*/ 719055 w 769495"/>
                  <a:gd name="connsiteY0" fmla="*/ 0 h 745682"/>
                  <a:gd name="connsiteX1" fmla="*/ 769495 w 769495"/>
                  <a:gd name="connsiteY1" fmla="*/ 0 h 745682"/>
                  <a:gd name="connsiteX2" fmla="*/ 23813 w 769495"/>
                  <a:gd name="connsiteY2" fmla="*/ 745682 h 745682"/>
                  <a:gd name="connsiteX3" fmla="*/ 0 w 769495"/>
                  <a:gd name="connsiteY3" fmla="*/ 721870 h 745682"/>
                </a:gdLst>
                <a:ahLst/>
                <a:cxnLst>
                  <a:cxn ang="0">
                    <a:pos x="connsiteX0" y="connsiteY0"/>
                  </a:cxn>
                  <a:cxn ang="0">
                    <a:pos x="connsiteX1" y="connsiteY1"/>
                  </a:cxn>
                  <a:cxn ang="0">
                    <a:pos x="connsiteX2" y="connsiteY2"/>
                  </a:cxn>
                  <a:cxn ang="0">
                    <a:pos x="connsiteX3" y="connsiteY3"/>
                  </a:cxn>
                </a:cxnLst>
                <a:rect l="l" t="t" r="r" b="b"/>
                <a:pathLst>
                  <a:path w="769495" h="745682">
                    <a:moveTo>
                      <a:pt x="719055" y="0"/>
                    </a:moveTo>
                    <a:lnTo>
                      <a:pt x="769495" y="0"/>
                    </a:lnTo>
                    <a:lnTo>
                      <a:pt x="23813" y="745682"/>
                    </a:lnTo>
                    <a:lnTo>
                      <a:pt x="0" y="72187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782" name="îśļîḋe">
                <a:extLst>
                  <a:ext uri="{FF2B5EF4-FFF2-40B4-BE49-F238E27FC236}">
                    <a16:creationId xmlns:a16="http://schemas.microsoft.com/office/drawing/2014/main" id="{8834B20A-EB9D-41A0-9031-46599A6883E6}"/>
                  </a:ext>
                </a:extLst>
              </p:cNvPr>
              <p:cNvSpPr/>
              <p:nvPr/>
            </p:nvSpPr>
            <p:spPr bwMode="auto">
              <a:xfrm>
                <a:off x="6348413" y="2746375"/>
                <a:ext cx="838200" cy="838200"/>
              </a:xfrm>
              <a:custGeom>
                <a:avLst/>
                <a:gdLst>
                  <a:gd name="T0" fmla="*/ 15 w 528"/>
                  <a:gd name="T1" fmla="*/ 528 h 528"/>
                  <a:gd name="T2" fmla="*/ 0 w 528"/>
                  <a:gd name="T3" fmla="*/ 513 h 528"/>
                  <a:gd name="T4" fmla="*/ 511 w 528"/>
                  <a:gd name="T5" fmla="*/ 0 h 528"/>
                  <a:gd name="T6" fmla="*/ 528 w 528"/>
                  <a:gd name="T7" fmla="*/ 15 h 528"/>
                  <a:gd name="T8" fmla="*/ 15 w 528"/>
                  <a:gd name="T9" fmla="*/ 528 h 528"/>
                </a:gdLst>
                <a:ahLst/>
                <a:cxnLst>
                  <a:cxn ang="0">
                    <a:pos x="T0" y="T1"/>
                  </a:cxn>
                  <a:cxn ang="0">
                    <a:pos x="T2" y="T3"/>
                  </a:cxn>
                  <a:cxn ang="0">
                    <a:pos x="T4" y="T5"/>
                  </a:cxn>
                  <a:cxn ang="0">
                    <a:pos x="T6" y="T7"/>
                  </a:cxn>
                  <a:cxn ang="0">
                    <a:pos x="T8" y="T9"/>
                  </a:cxn>
                </a:cxnLst>
                <a:rect l="0" t="0" r="r" b="b"/>
                <a:pathLst>
                  <a:path w="528" h="528">
                    <a:moveTo>
                      <a:pt x="15" y="528"/>
                    </a:moveTo>
                    <a:lnTo>
                      <a:pt x="0" y="513"/>
                    </a:lnTo>
                    <a:lnTo>
                      <a:pt x="511" y="0"/>
                    </a:lnTo>
                    <a:lnTo>
                      <a:pt x="528" y="15"/>
                    </a:lnTo>
                    <a:lnTo>
                      <a:pt x="15" y="528"/>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783" name="išḷîdê">
                <a:extLst>
                  <a:ext uri="{FF2B5EF4-FFF2-40B4-BE49-F238E27FC236}">
                    <a16:creationId xmlns:a16="http://schemas.microsoft.com/office/drawing/2014/main" id="{D6B7268F-EE20-4C4D-A2A6-1EA2CDFBB6E6}"/>
                  </a:ext>
                </a:extLst>
              </p:cNvPr>
              <p:cNvSpPr/>
              <p:nvPr/>
            </p:nvSpPr>
            <p:spPr bwMode="auto">
              <a:xfrm>
                <a:off x="6645276" y="2792413"/>
                <a:ext cx="571500" cy="712788"/>
              </a:xfrm>
              <a:custGeom>
                <a:avLst/>
                <a:gdLst>
                  <a:gd name="T0" fmla="*/ 360 w 360"/>
                  <a:gd name="T1" fmla="*/ 449 h 449"/>
                  <a:gd name="T2" fmla="*/ 0 w 360"/>
                  <a:gd name="T3" fmla="*/ 449 h 449"/>
                  <a:gd name="T4" fmla="*/ 0 w 360"/>
                  <a:gd name="T5" fmla="*/ 0 h 449"/>
                  <a:gd name="T6" fmla="*/ 360 w 360"/>
                  <a:gd name="T7" fmla="*/ 0 h 449"/>
                  <a:gd name="T8" fmla="*/ 360 w 360"/>
                  <a:gd name="T9" fmla="*/ 449 h 449"/>
                  <a:gd name="T10" fmla="*/ 29 w 360"/>
                  <a:gd name="T11" fmla="*/ 420 h 449"/>
                  <a:gd name="T12" fmla="*/ 331 w 360"/>
                  <a:gd name="T13" fmla="*/ 420 h 449"/>
                  <a:gd name="T14" fmla="*/ 331 w 360"/>
                  <a:gd name="T15" fmla="*/ 29 h 449"/>
                  <a:gd name="T16" fmla="*/ 29 w 360"/>
                  <a:gd name="T17" fmla="*/ 29 h 449"/>
                  <a:gd name="T18" fmla="*/ 29 w 360"/>
                  <a:gd name="T19" fmla="*/ 420 h 4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60" h="449">
                    <a:moveTo>
                      <a:pt x="360" y="449"/>
                    </a:moveTo>
                    <a:lnTo>
                      <a:pt x="0" y="449"/>
                    </a:lnTo>
                    <a:lnTo>
                      <a:pt x="0" y="0"/>
                    </a:lnTo>
                    <a:lnTo>
                      <a:pt x="360" y="0"/>
                    </a:lnTo>
                    <a:lnTo>
                      <a:pt x="360" y="449"/>
                    </a:lnTo>
                    <a:close/>
                    <a:moveTo>
                      <a:pt x="29" y="420"/>
                    </a:moveTo>
                    <a:lnTo>
                      <a:pt x="331" y="420"/>
                    </a:lnTo>
                    <a:lnTo>
                      <a:pt x="331" y="29"/>
                    </a:lnTo>
                    <a:lnTo>
                      <a:pt x="29" y="29"/>
                    </a:lnTo>
                    <a:lnTo>
                      <a:pt x="29" y="420"/>
                    </a:lnTo>
                    <a:close/>
                  </a:path>
                </a:pathLst>
              </a:custGeom>
              <a:solidFill>
                <a:srgbClr val="91745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784" name="işļiḓe">
                <a:extLst>
                  <a:ext uri="{FF2B5EF4-FFF2-40B4-BE49-F238E27FC236}">
                    <a16:creationId xmlns:a16="http://schemas.microsoft.com/office/drawing/2014/main" id="{E02A5AA3-BE00-4DCA-ADEC-24A39DED4C23}"/>
                  </a:ext>
                </a:extLst>
              </p:cNvPr>
              <p:cNvSpPr/>
              <p:nvPr/>
            </p:nvSpPr>
            <p:spPr bwMode="auto">
              <a:xfrm>
                <a:off x="6645276" y="2792413"/>
                <a:ext cx="571500" cy="712788"/>
              </a:xfrm>
              <a:custGeom>
                <a:avLst/>
                <a:gdLst>
                  <a:gd name="T0" fmla="*/ 360 w 360"/>
                  <a:gd name="T1" fmla="*/ 449 h 449"/>
                  <a:gd name="T2" fmla="*/ 0 w 360"/>
                  <a:gd name="T3" fmla="*/ 449 h 449"/>
                  <a:gd name="T4" fmla="*/ 0 w 360"/>
                  <a:gd name="T5" fmla="*/ 0 h 449"/>
                  <a:gd name="T6" fmla="*/ 360 w 360"/>
                  <a:gd name="T7" fmla="*/ 0 h 449"/>
                  <a:gd name="T8" fmla="*/ 360 w 360"/>
                  <a:gd name="T9" fmla="*/ 449 h 449"/>
                  <a:gd name="T10" fmla="*/ 29 w 360"/>
                  <a:gd name="T11" fmla="*/ 420 h 449"/>
                  <a:gd name="T12" fmla="*/ 331 w 360"/>
                  <a:gd name="T13" fmla="*/ 420 h 449"/>
                  <a:gd name="T14" fmla="*/ 331 w 360"/>
                  <a:gd name="T15" fmla="*/ 29 h 449"/>
                  <a:gd name="T16" fmla="*/ 29 w 360"/>
                  <a:gd name="T17" fmla="*/ 29 h 449"/>
                  <a:gd name="T18" fmla="*/ 29 w 360"/>
                  <a:gd name="T19" fmla="*/ 420 h 4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60" h="449">
                    <a:moveTo>
                      <a:pt x="360" y="449"/>
                    </a:moveTo>
                    <a:lnTo>
                      <a:pt x="0" y="449"/>
                    </a:lnTo>
                    <a:lnTo>
                      <a:pt x="0" y="0"/>
                    </a:lnTo>
                    <a:lnTo>
                      <a:pt x="360" y="0"/>
                    </a:lnTo>
                    <a:lnTo>
                      <a:pt x="360" y="449"/>
                    </a:lnTo>
                    <a:moveTo>
                      <a:pt x="29" y="420"/>
                    </a:moveTo>
                    <a:lnTo>
                      <a:pt x="331" y="420"/>
                    </a:lnTo>
                    <a:lnTo>
                      <a:pt x="331" y="29"/>
                    </a:lnTo>
                    <a:lnTo>
                      <a:pt x="29" y="29"/>
                    </a:lnTo>
                    <a:lnTo>
                      <a:pt x="29" y="42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785" name="ïŝľïḍê">
                <a:extLst>
                  <a:ext uri="{FF2B5EF4-FFF2-40B4-BE49-F238E27FC236}">
                    <a16:creationId xmlns:a16="http://schemas.microsoft.com/office/drawing/2014/main" id="{9A1954DC-902E-4183-8DE9-F11ABBA9A3DA}"/>
                  </a:ext>
                </a:extLst>
              </p:cNvPr>
              <p:cNvSpPr/>
              <p:nvPr/>
            </p:nvSpPr>
            <p:spPr bwMode="auto">
              <a:xfrm>
                <a:off x="6908801" y="2816225"/>
                <a:ext cx="46038" cy="688975"/>
              </a:xfrm>
              <a:prstGeom prst="rect">
                <a:avLst/>
              </a:prstGeom>
              <a:solidFill>
                <a:srgbClr val="91745A"/>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786" name="íSlîḓe">
                <a:extLst>
                  <a:ext uri="{FF2B5EF4-FFF2-40B4-BE49-F238E27FC236}">
                    <a16:creationId xmlns:a16="http://schemas.microsoft.com/office/drawing/2014/main" id="{7278046D-5F9D-45F2-A02C-B74BB751962D}"/>
                  </a:ext>
                </a:extLst>
              </p:cNvPr>
              <p:cNvSpPr/>
              <p:nvPr/>
            </p:nvSpPr>
            <p:spPr bwMode="auto">
              <a:xfrm>
                <a:off x="6908801" y="2816225"/>
                <a:ext cx="46038" cy="688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787" name="îś1îḓé">
                <a:extLst>
                  <a:ext uri="{FF2B5EF4-FFF2-40B4-BE49-F238E27FC236}">
                    <a16:creationId xmlns:a16="http://schemas.microsoft.com/office/drawing/2014/main" id="{E22650D4-09DA-4F28-B7BC-66EABE1638C9}"/>
                  </a:ext>
                </a:extLst>
              </p:cNvPr>
              <p:cNvSpPr/>
              <p:nvPr/>
            </p:nvSpPr>
            <p:spPr bwMode="auto">
              <a:xfrm>
                <a:off x="6127751" y="2816225"/>
                <a:ext cx="428625" cy="377825"/>
              </a:xfrm>
              <a:prstGeom prst="rect">
                <a:avLst/>
              </a:prstGeom>
              <a:solidFill>
                <a:srgbClr val="8FCAE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788" name="î$ļiḍe">
                <a:extLst>
                  <a:ext uri="{FF2B5EF4-FFF2-40B4-BE49-F238E27FC236}">
                    <a16:creationId xmlns:a16="http://schemas.microsoft.com/office/drawing/2014/main" id="{1BF41B57-608F-4B87-975B-2A406765F751}"/>
                  </a:ext>
                </a:extLst>
              </p:cNvPr>
              <p:cNvSpPr/>
              <p:nvPr/>
            </p:nvSpPr>
            <p:spPr bwMode="auto">
              <a:xfrm>
                <a:off x="5953126" y="2834131"/>
                <a:ext cx="604889" cy="561532"/>
              </a:xfrm>
              <a:custGeom>
                <a:avLst/>
                <a:gdLst>
                  <a:gd name="connsiteX0" fmla="*/ 518670 w 604889"/>
                  <a:gd name="connsiteY0" fmla="*/ 0 h 561532"/>
                  <a:gd name="connsiteX1" fmla="*/ 604889 w 604889"/>
                  <a:gd name="connsiteY1" fmla="*/ 0 h 561532"/>
                  <a:gd name="connsiteX2" fmla="*/ 46038 w 604889"/>
                  <a:gd name="connsiteY2" fmla="*/ 561532 h 561532"/>
                  <a:gd name="connsiteX3" fmla="*/ 0 w 604889"/>
                  <a:gd name="connsiteY3" fmla="*/ 518670 h 561532"/>
                </a:gdLst>
                <a:ahLst/>
                <a:cxnLst>
                  <a:cxn ang="0">
                    <a:pos x="connsiteX0" y="connsiteY0"/>
                  </a:cxn>
                  <a:cxn ang="0">
                    <a:pos x="connsiteX1" y="connsiteY1"/>
                  </a:cxn>
                  <a:cxn ang="0">
                    <a:pos x="connsiteX2" y="connsiteY2"/>
                  </a:cxn>
                  <a:cxn ang="0">
                    <a:pos x="connsiteX3" y="connsiteY3"/>
                  </a:cxn>
                </a:cxnLst>
                <a:rect l="l" t="t" r="r" b="b"/>
                <a:pathLst>
                  <a:path w="604889" h="561532">
                    <a:moveTo>
                      <a:pt x="518670" y="0"/>
                    </a:moveTo>
                    <a:lnTo>
                      <a:pt x="604889" y="0"/>
                    </a:lnTo>
                    <a:lnTo>
                      <a:pt x="46038" y="561532"/>
                    </a:lnTo>
                    <a:lnTo>
                      <a:pt x="0" y="51867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789" name="iśļîḓè">
                <a:extLst>
                  <a:ext uri="{FF2B5EF4-FFF2-40B4-BE49-F238E27FC236}">
                    <a16:creationId xmlns:a16="http://schemas.microsoft.com/office/drawing/2014/main" id="{55AFBAAC-EA5E-4388-ACC4-F17179F9302F}"/>
                  </a:ext>
                </a:extLst>
              </p:cNvPr>
              <p:cNvSpPr/>
              <p:nvPr/>
            </p:nvSpPr>
            <p:spPr bwMode="auto">
              <a:xfrm>
                <a:off x="6084888" y="2909889"/>
                <a:ext cx="452437" cy="473074"/>
              </a:xfrm>
              <a:custGeom>
                <a:avLst/>
                <a:gdLst>
                  <a:gd name="connsiteX0" fmla="*/ 452437 w 452437"/>
                  <a:gd name="connsiteY0" fmla="*/ 0 h 473074"/>
                  <a:gd name="connsiteX1" fmla="*/ 452437 w 452437"/>
                  <a:gd name="connsiteY1" fmla="*/ 36512 h 473074"/>
                  <a:gd name="connsiteX2" fmla="*/ 15875 w 452437"/>
                  <a:gd name="connsiteY2" fmla="*/ 473074 h 473074"/>
                  <a:gd name="connsiteX3" fmla="*/ 0 w 452437"/>
                  <a:gd name="connsiteY3" fmla="*/ 452437 h 473074"/>
                </a:gdLst>
                <a:ahLst/>
                <a:cxnLst>
                  <a:cxn ang="0">
                    <a:pos x="connsiteX0" y="connsiteY0"/>
                  </a:cxn>
                  <a:cxn ang="0">
                    <a:pos x="connsiteX1" y="connsiteY1"/>
                  </a:cxn>
                  <a:cxn ang="0">
                    <a:pos x="connsiteX2" y="connsiteY2"/>
                  </a:cxn>
                  <a:cxn ang="0">
                    <a:pos x="connsiteX3" y="connsiteY3"/>
                  </a:cxn>
                </a:cxnLst>
                <a:rect l="l" t="t" r="r" b="b"/>
                <a:pathLst>
                  <a:path w="452437" h="473074">
                    <a:moveTo>
                      <a:pt x="452437" y="0"/>
                    </a:moveTo>
                    <a:lnTo>
                      <a:pt x="452437" y="36512"/>
                    </a:lnTo>
                    <a:lnTo>
                      <a:pt x="15875" y="473074"/>
                    </a:lnTo>
                    <a:lnTo>
                      <a:pt x="0" y="45243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790" name="î$ľïḑè">
                <a:extLst>
                  <a:ext uri="{FF2B5EF4-FFF2-40B4-BE49-F238E27FC236}">
                    <a16:creationId xmlns:a16="http://schemas.microsoft.com/office/drawing/2014/main" id="{D1B82E1D-FB07-4A76-89F6-3349C465CF97}"/>
                  </a:ext>
                </a:extLst>
              </p:cNvPr>
              <p:cNvSpPr/>
              <p:nvPr/>
            </p:nvSpPr>
            <p:spPr bwMode="auto">
              <a:xfrm>
                <a:off x="6143520" y="2830164"/>
                <a:ext cx="278540" cy="279205"/>
              </a:xfrm>
              <a:custGeom>
                <a:avLst/>
                <a:gdLst>
                  <a:gd name="connsiteX0" fmla="*/ 242409 w 278540"/>
                  <a:gd name="connsiteY0" fmla="*/ 0 h 279205"/>
                  <a:gd name="connsiteX1" fmla="*/ 278540 w 278540"/>
                  <a:gd name="connsiteY1" fmla="*/ 0 h 279205"/>
                  <a:gd name="connsiteX2" fmla="*/ 0 w 278540"/>
                  <a:gd name="connsiteY2" fmla="*/ 279205 h 279205"/>
                  <a:gd name="connsiteX3" fmla="*/ 0 w 278540"/>
                  <a:gd name="connsiteY3" fmla="*/ 240678 h 279205"/>
                </a:gdLst>
                <a:ahLst/>
                <a:cxnLst>
                  <a:cxn ang="0">
                    <a:pos x="connsiteX0" y="connsiteY0"/>
                  </a:cxn>
                  <a:cxn ang="0">
                    <a:pos x="connsiteX1" y="connsiteY1"/>
                  </a:cxn>
                  <a:cxn ang="0">
                    <a:pos x="connsiteX2" y="connsiteY2"/>
                  </a:cxn>
                  <a:cxn ang="0">
                    <a:pos x="connsiteX3" y="connsiteY3"/>
                  </a:cxn>
                </a:cxnLst>
                <a:rect l="l" t="t" r="r" b="b"/>
                <a:pathLst>
                  <a:path w="278540" h="279205">
                    <a:moveTo>
                      <a:pt x="242409" y="0"/>
                    </a:moveTo>
                    <a:lnTo>
                      <a:pt x="278540" y="0"/>
                    </a:lnTo>
                    <a:lnTo>
                      <a:pt x="0" y="279205"/>
                    </a:lnTo>
                    <a:lnTo>
                      <a:pt x="0" y="24067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791" name="îṥḻîḋe">
                <a:extLst>
                  <a:ext uri="{FF2B5EF4-FFF2-40B4-BE49-F238E27FC236}">
                    <a16:creationId xmlns:a16="http://schemas.microsoft.com/office/drawing/2014/main" id="{EB9000D6-0A66-4D8A-A68C-74E4D349B414}"/>
                  </a:ext>
                </a:extLst>
              </p:cNvPr>
              <p:cNvSpPr/>
              <p:nvPr/>
            </p:nvSpPr>
            <p:spPr bwMode="auto">
              <a:xfrm>
                <a:off x="6107113" y="2795588"/>
                <a:ext cx="468313" cy="419100"/>
              </a:xfrm>
              <a:custGeom>
                <a:avLst/>
                <a:gdLst>
                  <a:gd name="T0" fmla="*/ 295 w 295"/>
                  <a:gd name="T1" fmla="*/ 264 h 264"/>
                  <a:gd name="T2" fmla="*/ 0 w 295"/>
                  <a:gd name="T3" fmla="*/ 264 h 264"/>
                  <a:gd name="T4" fmla="*/ 0 w 295"/>
                  <a:gd name="T5" fmla="*/ 0 h 264"/>
                  <a:gd name="T6" fmla="*/ 295 w 295"/>
                  <a:gd name="T7" fmla="*/ 0 h 264"/>
                  <a:gd name="T8" fmla="*/ 295 w 295"/>
                  <a:gd name="T9" fmla="*/ 264 h 264"/>
                  <a:gd name="T10" fmla="*/ 23 w 295"/>
                  <a:gd name="T11" fmla="*/ 241 h 264"/>
                  <a:gd name="T12" fmla="*/ 270 w 295"/>
                  <a:gd name="T13" fmla="*/ 241 h 264"/>
                  <a:gd name="T14" fmla="*/ 270 w 295"/>
                  <a:gd name="T15" fmla="*/ 23 h 264"/>
                  <a:gd name="T16" fmla="*/ 23 w 295"/>
                  <a:gd name="T17" fmla="*/ 23 h 264"/>
                  <a:gd name="T18" fmla="*/ 23 w 295"/>
                  <a:gd name="T19" fmla="*/ 241 h 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95" h="264">
                    <a:moveTo>
                      <a:pt x="295" y="264"/>
                    </a:moveTo>
                    <a:lnTo>
                      <a:pt x="0" y="264"/>
                    </a:lnTo>
                    <a:lnTo>
                      <a:pt x="0" y="0"/>
                    </a:lnTo>
                    <a:lnTo>
                      <a:pt x="295" y="0"/>
                    </a:lnTo>
                    <a:lnTo>
                      <a:pt x="295" y="264"/>
                    </a:lnTo>
                    <a:close/>
                    <a:moveTo>
                      <a:pt x="23" y="241"/>
                    </a:moveTo>
                    <a:lnTo>
                      <a:pt x="270" y="241"/>
                    </a:lnTo>
                    <a:lnTo>
                      <a:pt x="270" y="23"/>
                    </a:lnTo>
                    <a:lnTo>
                      <a:pt x="23" y="23"/>
                    </a:lnTo>
                    <a:lnTo>
                      <a:pt x="23" y="241"/>
                    </a:lnTo>
                    <a:close/>
                  </a:path>
                </a:pathLst>
              </a:custGeom>
              <a:solidFill>
                <a:srgbClr val="91745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792" name="iṡlídê">
                <a:extLst>
                  <a:ext uri="{FF2B5EF4-FFF2-40B4-BE49-F238E27FC236}">
                    <a16:creationId xmlns:a16="http://schemas.microsoft.com/office/drawing/2014/main" id="{E7B8C389-7414-4392-8CA8-A3F26DEAFEBA}"/>
                  </a:ext>
                </a:extLst>
              </p:cNvPr>
              <p:cNvSpPr/>
              <p:nvPr/>
            </p:nvSpPr>
            <p:spPr bwMode="auto">
              <a:xfrm>
                <a:off x="6107113" y="2795588"/>
                <a:ext cx="468313" cy="419100"/>
              </a:xfrm>
              <a:custGeom>
                <a:avLst/>
                <a:gdLst>
                  <a:gd name="T0" fmla="*/ 295 w 295"/>
                  <a:gd name="T1" fmla="*/ 264 h 264"/>
                  <a:gd name="T2" fmla="*/ 0 w 295"/>
                  <a:gd name="T3" fmla="*/ 264 h 264"/>
                  <a:gd name="T4" fmla="*/ 0 w 295"/>
                  <a:gd name="T5" fmla="*/ 0 h 264"/>
                  <a:gd name="T6" fmla="*/ 295 w 295"/>
                  <a:gd name="T7" fmla="*/ 0 h 264"/>
                  <a:gd name="T8" fmla="*/ 295 w 295"/>
                  <a:gd name="T9" fmla="*/ 264 h 264"/>
                  <a:gd name="T10" fmla="*/ 23 w 295"/>
                  <a:gd name="T11" fmla="*/ 241 h 264"/>
                  <a:gd name="T12" fmla="*/ 270 w 295"/>
                  <a:gd name="T13" fmla="*/ 241 h 264"/>
                  <a:gd name="T14" fmla="*/ 270 w 295"/>
                  <a:gd name="T15" fmla="*/ 23 h 264"/>
                  <a:gd name="T16" fmla="*/ 23 w 295"/>
                  <a:gd name="T17" fmla="*/ 23 h 264"/>
                  <a:gd name="T18" fmla="*/ 23 w 295"/>
                  <a:gd name="T19" fmla="*/ 241 h 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95" h="264">
                    <a:moveTo>
                      <a:pt x="295" y="264"/>
                    </a:moveTo>
                    <a:lnTo>
                      <a:pt x="0" y="264"/>
                    </a:lnTo>
                    <a:lnTo>
                      <a:pt x="0" y="0"/>
                    </a:lnTo>
                    <a:lnTo>
                      <a:pt x="295" y="0"/>
                    </a:lnTo>
                    <a:lnTo>
                      <a:pt x="295" y="264"/>
                    </a:lnTo>
                    <a:moveTo>
                      <a:pt x="23" y="241"/>
                    </a:moveTo>
                    <a:lnTo>
                      <a:pt x="270" y="241"/>
                    </a:lnTo>
                    <a:lnTo>
                      <a:pt x="270" y="23"/>
                    </a:lnTo>
                    <a:lnTo>
                      <a:pt x="23" y="23"/>
                    </a:lnTo>
                    <a:lnTo>
                      <a:pt x="23" y="241"/>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793" name="îṡlïḍé">
                <a:extLst>
                  <a:ext uri="{FF2B5EF4-FFF2-40B4-BE49-F238E27FC236}">
                    <a16:creationId xmlns:a16="http://schemas.microsoft.com/office/drawing/2014/main" id="{BCDCC744-5525-46EE-BADB-3902947C9E0E}"/>
                  </a:ext>
                </a:extLst>
              </p:cNvPr>
              <p:cNvSpPr/>
              <p:nvPr/>
            </p:nvSpPr>
            <p:spPr bwMode="auto">
              <a:xfrm>
                <a:off x="5991226" y="3455988"/>
                <a:ext cx="1917700" cy="74613"/>
              </a:xfrm>
              <a:prstGeom prst="rect">
                <a:avLst/>
              </a:prstGeom>
              <a:solidFill>
                <a:srgbClr val="CCCCCC"/>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794" name="îŝlíḓe">
                <a:extLst>
                  <a:ext uri="{FF2B5EF4-FFF2-40B4-BE49-F238E27FC236}">
                    <a16:creationId xmlns:a16="http://schemas.microsoft.com/office/drawing/2014/main" id="{F38221DC-E149-4B4D-B21A-2AB92DEDDCD5}"/>
                  </a:ext>
                </a:extLst>
              </p:cNvPr>
              <p:cNvSpPr/>
              <p:nvPr/>
            </p:nvSpPr>
            <p:spPr bwMode="auto">
              <a:xfrm>
                <a:off x="5991226" y="3455988"/>
                <a:ext cx="1917700" cy="74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795" name="íṣlîdè">
                <a:extLst>
                  <a:ext uri="{FF2B5EF4-FFF2-40B4-BE49-F238E27FC236}">
                    <a16:creationId xmlns:a16="http://schemas.microsoft.com/office/drawing/2014/main" id="{2D06A441-F126-4B2A-947D-70F7465F28DD}"/>
                  </a:ext>
                </a:extLst>
              </p:cNvPr>
              <p:cNvSpPr/>
              <p:nvPr/>
            </p:nvSpPr>
            <p:spPr bwMode="auto">
              <a:xfrm>
                <a:off x="5862638" y="3451225"/>
                <a:ext cx="2135188" cy="76200"/>
              </a:xfrm>
              <a:prstGeom prst="rect">
                <a:avLst/>
              </a:prstGeom>
              <a:solidFill>
                <a:srgbClr val="3B444A"/>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796" name="îŝḷîde">
                <a:extLst>
                  <a:ext uri="{FF2B5EF4-FFF2-40B4-BE49-F238E27FC236}">
                    <a16:creationId xmlns:a16="http://schemas.microsoft.com/office/drawing/2014/main" id="{D0517F12-D329-42D5-8630-285A5A856F24}"/>
                  </a:ext>
                </a:extLst>
              </p:cNvPr>
              <p:cNvSpPr/>
              <p:nvPr/>
            </p:nvSpPr>
            <p:spPr bwMode="auto">
              <a:xfrm>
                <a:off x="5862638" y="3451225"/>
                <a:ext cx="2135188" cy="7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797" name="ïşḻíde">
                <a:extLst>
                  <a:ext uri="{FF2B5EF4-FFF2-40B4-BE49-F238E27FC236}">
                    <a16:creationId xmlns:a16="http://schemas.microsoft.com/office/drawing/2014/main" id="{00562F0B-39FF-447C-B8E1-86807BA1F0A3}"/>
                  </a:ext>
                </a:extLst>
              </p:cNvPr>
              <p:cNvSpPr/>
              <p:nvPr/>
            </p:nvSpPr>
            <p:spPr bwMode="auto">
              <a:xfrm>
                <a:off x="7862888" y="3205163"/>
                <a:ext cx="119063" cy="246063"/>
              </a:xfrm>
              <a:prstGeom prst="rect">
                <a:avLst/>
              </a:prstGeom>
              <a:solidFill>
                <a:srgbClr val="BADFEC"/>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798" name="iŝlîdè">
                <a:extLst>
                  <a:ext uri="{FF2B5EF4-FFF2-40B4-BE49-F238E27FC236}">
                    <a16:creationId xmlns:a16="http://schemas.microsoft.com/office/drawing/2014/main" id="{F06A7277-0B48-41E6-913C-70A53F804A6C}"/>
                  </a:ext>
                </a:extLst>
              </p:cNvPr>
              <p:cNvSpPr/>
              <p:nvPr/>
            </p:nvSpPr>
            <p:spPr bwMode="auto">
              <a:xfrm>
                <a:off x="7862888" y="3205163"/>
                <a:ext cx="119063"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799" name="íŝḷïḋê">
                <a:extLst>
                  <a:ext uri="{FF2B5EF4-FFF2-40B4-BE49-F238E27FC236}">
                    <a16:creationId xmlns:a16="http://schemas.microsoft.com/office/drawing/2014/main" id="{62633BA9-5BAA-49B6-A9F5-6FDBB6606662}"/>
                  </a:ext>
                </a:extLst>
              </p:cNvPr>
              <p:cNvSpPr/>
              <p:nvPr/>
            </p:nvSpPr>
            <p:spPr bwMode="auto">
              <a:xfrm>
                <a:off x="7216776" y="3205163"/>
                <a:ext cx="646113" cy="246063"/>
              </a:xfrm>
              <a:custGeom>
                <a:avLst/>
                <a:gdLst>
                  <a:gd name="T0" fmla="*/ 407 w 407"/>
                  <a:gd name="T1" fmla="*/ 0 h 155"/>
                  <a:gd name="T2" fmla="*/ 345 w 407"/>
                  <a:gd name="T3" fmla="*/ 0 h 155"/>
                  <a:gd name="T4" fmla="*/ 345 w 407"/>
                  <a:gd name="T5" fmla="*/ 6 h 155"/>
                  <a:gd name="T6" fmla="*/ 50 w 407"/>
                  <a:gd name="T7" fmla="*/ 6 h 155"/>
                  <a:gd name="T8" fmla="*/ 50 w 407"/>
                  <a:gd name="T9" fmla="*/ 0 h 155"/>
                  <a:gd name="T10" fmla="*/ 0 w 407"/>
                  <a:gd name="T11" fmla="*/ 0 h 155"/>
                  <a:gd name="T12" fmla="*/ 0 w 407"/>
                  <a:gd name="T13" fmla="*/ 155 h 155"/>
                  <a:gd name="T14" fmla="*/ 407 w 407"/>
                  <a:gd name="T15" fmla="*/ 155 h 155"/>
                  <a:gd name="T16" fmla="*/ 407 w 407"/>
                  <a:gd name="T17" fmla="*/ 0 h 1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07" h="155">
                    <a:moveTo>
                      <a:pt x="407" y="0"/>
                    </a:moveTo>
                    <a:lnTo>
                      <a:pt x="345" y="0"/>
                    </a:lnTo>
                    <a:lnTo>
                      <a:pt x="345" y="6"/>
                    </a:lnTo>
                    <a:lnTo>
                      <a:pt x="50" y="6"/>
                    </a:lnTo>
                    <a:lnTo>
                      <a:pt x="50" y="0"/>
                    </a:lnTo>
                    <a:lnTo>
                      <a:pt x="0" y="0"/>
                    </a:lnTo>
                    <a:lnTo>
                      <a:pt x="0" y="155"/>
                    </a:lnTo>
                    <a:lnTo>
                      <a:pt x="407" y="155"/>
                    </a:lnTo>
                    <a:lnTo>
                      <a:pt x="407" y="0"/>
                    </a:lnTo>
                    <a:close/>
                  </a:path>
                </a:pathLst>
              </a:custGeom>
              <a:solidFill>
                <a:srgbClr val="BAD5CC"/>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800" name="iśḷîḍé">
                <a:extLst>
                  <a:ext uri="{FF2B5EF4-FFF2-40B4-BE49-F238E27FC236}">
                    <a16:creationId xmlns:a16="http://schemas.microsoft.com/office/drawing/2014/main" id="{03A58A3F-9494-48AE-A979-D2011DF56BA2}"/>
                  </a:ext>
                </a:extLst>
              </p:cNvPr>
              <p:cNvSpPr/>
              <p:nvPr/>
            </p:nvSpPr>
            <p:spPr bwMode="auto">
              <a:xfrm>
                <a:off x="7216776" y="3205163"/>
                <a:ext cx="646113" cy="246063"/>
              </a:xfrm>
              <a:custGeom>
                <a:avLst/>
                <a:gdLst>
                  <a:gd name="T0" fmla="*/ 407 w 407"/>
                  <a:gd name="T1" fmla="*/ 0 h 155"/>
                  <a:gd name="T2" fmla="*/ 345 w 407"/>
                  <a:gd name="T3" fmla="*/ 0 h 155"/>
                  <a:gd name="T4" fmla="*/ 345 w 407"/>
                  <a:gd name="T5" fmla="*/ 6 h 155"/>
                  <a:gd name="T6" fmla="*/ 50 w 407"/>
                  <a:gd name="T7" fmla="*/ 6 h 155"/>
                  <a:gd name="T8" fmla="*/ 50 w 407"/>
                  <a:gd name="T9" fmla="*/ 0 h 155"/>
                  <a:gd name="T10" fmla="*/ 0 w 407"/>
                  <a:gd name="T11" fmla="*/ 0 h 155"/>
                  <a:gd name="T12" fmla="*/ 0 w 407"/>
                  <a:gd name="T13" fmla="*/ 155 h 155"/>
                  <a:gd name="T14" fmla="*/ 407 w 407"/>
                  <a:gd name="T15" fmla="*/ 155 h 155"/>
                  <a:gd name="T16" fmla="*/ 407 w 407"/>
                  <a:gd name="T17" fmla="*/ 0 h 1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07" h="155">
                    <a:moveTo>
                      <a:pt x="407" y="0"/>
                    </a:moveTo>
                    <a:lnTo>
                      <a:pt x="345" y="0"/>
                    </a:lnTo>
                    <a:lnTo>
                      <a:pt x="345" y="6"/>
                    </a:lnTo>
                    <a:lnTo>
                      <a:pt x="50" y="6"/>
                    </a:lnTo>
                    <a:lnTo>
                      <a:pt x="50" y="0"/>
                    </a:lnTo>
                    <a:lnTo>
                      <a:pt x="0" y="0"/>
                    </a:lnTo>
                    <a:lnTo>
                      <a:pt x="0" y="155"/>
                    </a:lnTo>
                    <a:lnTo>
                      <a:pt x="407" y="155"/>
                    </a:lnTo>
                    <a:lnTo>
                      <a:pt x="407"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801" name="ïṡlîḓè">
                <a:extLst>
                  <a:ext uri="{FF2B5EF4-FFF2-40B4-BE49-F238E27FC236}">
                    <a16:creationId xmlns:a16="http://schemas.microsoft.com/office/drawing/2014/main" id="{80BEAA8B-C2C0-4651-8FD9-5D6C5DFDFF75}"/>
                  </a:ext>
                </a:extLst>
              </p:cNvPr>
              <p:cNvSpPr/>
              <p:nvPr/>
            </p:nvSpPr>
            <p:spPr bwMode="auto">
              <a:xfrm>
                <a:off x="7296151" y="3205163"/>
                <a:ext cx="468313" cy="9525"/>
              </a:xfrm>
              <a:prstGeom prst="rect">
                <a:avLst/>
              </a:prstGeom>
              <a:solidFill>
                <a:srgbClr val="90A9AC"/>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802" name="išlïdè">
                <a:extLst>
                  <a:ext uri="{FF2B5EF4-FFF2-40B4-BE49-F238E27FC236}">
                    <a16:creationId xmlns:a16="http://schemas.microsoft.com/office/drawing/2014/main" id="{705B777F-BEC5-44DA-8FC8-FF425A0DB64B}"/>
                  </a:ext>
                </a:extLst>
              </p:cNvPr>
              <p:cNvSpPr/>
              <p:nvPr/>
            </p:nvSpPr>
            <p:spPr bwMode="auto">
              <a:xfrm>
                <a:off x="7296151" y="3205163"/>
                <a:ext cx="468313" cy="9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803" name="î$ḷiḋê">
                <a:extLst>
                  <a:ext uri="{FF2B5EF4-FFF2-40B4-BE49-F238E27FC236}">
                    <a16:creationId xmlns:a16="http://schemas.microsoft.com/office/drawing/2014/main" id="{12E1B595-4303-42E2-8E87-18A1EB69D9FF}"/>
                  </a:ext>
                </a:extLst>
              </p:cNvPr>
              <p:cNvSpPr/>
              <p:nvPr/>
            </p:nvSpPr>
            <p:spPr bwMode="auto">
              <a:xfrm>
                <a:off x="6954838" y="3205163"/>
                <a:ext cx="215900" cy="246063"/>
              </a:xfrm>
              <a:custGeom>
                <a:avLst/>
                <a:gdLst>
                  <a:gd name="T0" fmla="*/ 19 w 136"/>
                  <a:gd name="T1" fmla="*/ 0 h 155"/>
                  <a:gd name="T2" fmla="*/ 0 w 136"/>
                  <a:gd name="T3" fmla="*/ 0 h 155"/>
                  <a:gd name="T4" fmla="*/ 0 w 136"/>
                  <a:gd name="T5" fmla="*/ 18 h 155"/>
                  <a:gd name="T6" fmla="*/ 19 w 136"/>
                  <a:gd name="T7" fmla="*/ 0 h 155"/>
                  <a:gd name="T8" fmla="*/ 136 w 136"/>
                  <a:gd name="T9" fmla="*/ 0 h 155"/>
                  <a:gd name="T10" fmla="*/ 48 w 136"/>
                  <a:gd name="T11" fmla="*/ 0 h 155"/>
                  <a:gd name="T12" fmla="*/ 0 w 136"/>
                  <a:gd name="T13" fmla="*/ 50 h 155"/>
                  <a:gd name="T14" fmla="*/ 0 w 136"/>
                  <a:gd name="T15" fmla="*/ 155 h 155"/>
                  <a:gd name="T16" fmla="*/ 136 w 136"/>
                  <a:gd name="T17" fmla="*/ 155 h 155"/>
                  <a:gd name="T18" fmla="*/ 136 w 136"/>
                  <a:gd name="T19" fmla="*/ 0 h 1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6" h="155">
                    <a:moveTo>
                      <a:pt x="19" y="0"/>
                    </a:moveTo>
                    <a:lnTo>
                      <a:pt x="0" y="0"/>
                    </a:lnTo>
                    <a:lnTo>
                      <a:pt x="0" y="18"/>
                    </a:lnTo>
                    <a:lnTo>
                      <a:pt x="19" y="0"/>
                    </a:lnTo>
                    <a:close/>
                    <a:moveTo>
                      <a:pt x="136" y="0"/>
                    </a:moveTo>
                    <a:lnTo>
                      <a:pt x="48" y="0"/>
                    </a:lnTo>
                    <a:lnTo>
                      <a:pt x="0" y="50"/>
                    </a:lnTo>
                    <a:lnTo>
                      <a:pt x="0" y="155"/>
                    </a:lnTo>
                    <a:lnTo>
                      <a:pt x="136" y="155"/>
                    </a:lnTo>
                    <a:lnTo>
                      <a:pt x="136" y="0"/>
                    </a:lnTo>
                    <a:close/>
                  </a:path>
                </a:pathLst>
              </a:custGeom>
              <a:solidFill>
                <a:srgbClr val="8FCAE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804" name="ïṥļïḍè">
                <a:extLst>
                  <a:ext uri="{FF2B5EF4-FFF2-40B4-BE49-F238E27FC236}">
                    <a16:creationId xmlns:a16="http://schemas.microsoft.com/office/drawing/2014/main" id="{A47E5571-F39C-4F4E-9E91-948C5C5C3B67}"/>
                  </a:ext>
                </a:extLst>
              </p:cNvPr>
              <p:cNvSpPr/>
              <p:nvPr/>
            </p:nvSpPr>
            <p:spPr bwMode="auto">
              <a:xfrm>
                <a:off x="6954838" y="3205163"/>
                <a:ext cx="215900" cy="246063"/>
              </a:xfrm>
              <a:custGeom>
                <a:avLst/>
                <a:gdLst>
                  <a:gd name="T0" fmla="*/ 19 w 136"/>
                  <a:gd name="T1" fmla="*/ 0 h 155"/>
                  <a:gd name="T2" fmla="*/ 0 w 136"/>
                  <a:gd name="T3" fmla="*/ 0 h 155"/>
                  <a:gd name="T4" fmla="*/ 0 w 136"/>
                  <a:gd name="T5" fmla="*/ 18 h 155"/>
                  <a:gd name="T6" fmla="*/ 19 w 136"/>
                  <a:gd name="T7" fmla="*/ 0 h 155"/>
                  <a:gd name="T8" fmla="*/ 136 w 136"/>
                  <a:gd name="T9" fmla="*/ 0 h 155"/>
                  <a:gd name="T10" fmla="*/ 48 w 136"/>
                  <a:gd name="T11" fmla="*/ 0 h 155"/>
                  <a:gd name="T12" fmla="*/ 0 w 136"/>
                  <a:gd name="T13" fmla="*/ 50 h 155"/>
                  <a:gd name="T14" fmla="*/ 0 w 136"/>
                  <a:gd name="T15" fmla="*/ 155 h 155"/>
                  <a:gd name="T16" fmla="*/ 136 w 136"/>
                  <a:gd name="T17" fmla="*/ 155 h 155"/>
                  <a:gd name="T18" fmla="*/ 136 w 136"/>
                  <a:gd name="T19" fmla="*/ 0 h 1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6" h="155">
                    <a:moveTo>
                      <a:pt x="19" y="0"/>
                    </a:moveTo>
                    <a:lnTo>
                      <a:pt x="0" y="0"/>
                    </a:lnTo>
                    <a:lnTo>
                      <a:pt x="0" y="18"/>
                    </a:lnTo>
                    <a:lnTo>
                      <a:pt x="19" y="0"/>
                    </a:lnTo>
                    <a:moveTo>
                      <a:pt x="136" y="0"/>
                    </a:moveTo>
                    <a:lnTo>
                      <a:pt x="48" y="0"/>
                    </a:lnTo>
                    <a:lnTo>
                      <a:pt x="0" y="50"/>
                    </a:lnTo>
                    <a:lnTo>
                      <a:pt x="0" y="155"/>
                    </a:lnTo>
                    <a:lnTo>
                      <a:pt x="136" y="155"/>
                    </a:lnTo>
                    <a:lnTo>
                      <a:pt x="136"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805" name="ïšľïḑê">
                <a:extLst>
                  <a:ext uri="{FF2B5EF4-FFF2-40B4-BE49-F238E27FC236}">
                    <a16:creationId xmlns:a16="http://schemas.microsoft.com/office/drawing/2014/main" id="{4118AF43-669B-41DC-A17B-436AA72530FF}"/>
                  </a:ext>
                </a:extLst>
              </p:cNvPr>
              <p:cNvSpPr/>
              <p:nvPr/>
            </p:nvSpPr>
            <p:spPr bwMode="auto">
              <a:xfrm>
                <a:off x="6954838" y="3205163"/>
                <a:ext cx="76200" cy="79375"/>
              </a:xfrm>
              <a:custGeom>
                <a:avLst/>
                <a:gdLst>
                  <a:gd name="T0" fmla="*/ 48 w 48"/>
                  <a:gd name="T1" fmla="*/ 0 h 50"/>
                  <a:gd name="T2" fmla="*/ 19 w 48"/>
                  <a:gd name="T3" fmla="*/ 0 h 50"/>
                  <a:gd name="T4" fmla="*/ 0 w 48"/>
                  <a:gd name="T5" fmla="*/ 18 h 50"/>
                  <a:gd name="T6" fmla="*/ 0 w 48"/>
                  <a:gd name="T7" fmla="*/ 50 h 50"/>
                  <a:gd name="T8" fmla="*/ 48 w 48"/>
                  <a:gd name="T9" fmla="*/ 0 h 50"/>
                </a:gdLst>
                <a:ahLst/>
                <a:cxnLst>
                  <a:cxn ang="0">
                    <a:pos x="T0" y="T1"/>
                  </a:cxn>
                  <a:cxn ang="0">
                    <a:pos x="T2" y="T3"/>
                  </a:cxn>
                  <a:cxn ang="0">
                    <a:pos x="T4" y="T5"/>
                  </a:cxn>
                  <a:cxn ang="0">
                    <a:pos x="T6" y="T7"/>
                  </a:cxn>
                  <a:cxn ang="0">
                    <a:pos x="T8" y="T9"/>
                  </a:cxn>
                </a:cxnLst>
                <a:rect l="0" t="0" r="r" b="b"/>
                <a:pathLst>
                  <a:path w="48" h="50">
                    <a:moveTo>
                      <a:pt x="48" y="0"/>
                    </a:moveTo>
                    <a:lnTo>
                      <a:pt x="19" y="0"/>
                    </a:lnTo>
                    <a:lnTo>
                      <a:pt x="0" y="18"/>
                    </a:lnTo>
                    <a:lnTo>
                      <a:pt x="0" y="50"/>
                    </a:lnTo>
                    <a:lnTo>
                      <a:pt x="48" y="0"/>
                    </a:lnTo>
                    <a:close/>
                  </a:path>
                </a:pathLst>
              </a:custGeom>
              <a:solidFill>
                <a:srgbClr val="BADFEC"/>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806" name="ísļíḍé">
                <a:extLst>
                  <a:ext uri="{FF2B5EF4-FFF2-40B4-BE49-F238E27FC236}">
                    <a16:creationId xmlns:a16="http://schemas.microsoft.com/office/drawing/2014/main" id="{4F03E065-7F73-4860-8F24-A7213EBF8851}"/>
                  </a:ext>
                </a:extLst>
              </p:cNvPr>
              <p:cNvSpPr/>
              <p:nvPr/>
            </p:nvSpPr>
            <p:spPr bwMode="auto">
              <a:xfrm>
                <a:off x="6954838" y="3205163"/>
                <a:ext cx="76200" cy="79375"/>
              </a:xfrm>
              <a:custGeom>
                <a:avLst/>
                <a:gdLst>
                  <a:gd name="T0" fmla="*/ 48 w 48"/>
                  <a:gd name="T1" fmla="*/ 0 h 50"/>
                  <a:gd name="T2" fmla="*/ 19 w 48"/>
                  <a:gd name="T3" fmla="*/ 0 h 50"/>
                  <a:gd name="T4" fmla="*/ 0 w 48"/>
                  <a:gd name="T5" fmla="*/ 18 h 50"/>
                  <a:gd name="T6" fmla="*/ 0 w 48"/>
                  <a:gd name="T7" fmla="*/ 50 h 50"/>
                  <a:gd name="T8" fmla="*/ 48 w 48"/>
                  <a:gd name="T9" fmla="*/ 0 h 50"/>
                </a:gdLst>
                <a:ahLst/>
                <a:cxnLst>
                  <a:cxn ang="0">
                    <a:pos x="T0" y="T1"/>
                  </a:cxn>
                  <a:cxn ang="0">
                    <a:pos x="T2" y="T3"/>
                  </a:cxn>
                  <a:cxn ang="0">
                    <a:pos x="T4" y="T5"/>
                  </a:cxn>
                  <a:cxn ang="0">
                    <a:pos x="T6" y="T7"/>
                  </a:cxn>
                  <a:cxn ang="0">
                    <a:pos x="T8" y="T9"/>
                  </a:cxn>
                </a:cxnLst>
                <a:rect l="0" t="0" r="r" b="b"/>
                <a:pathLst>
                  <a:path w="48" h="50">
                    <a:moveTo>
                      <a:pt x="48" y="0"/>
                    </a:moveTo>
                    <a:lnTo>
                      <a:pt x="19" y="0"/>
                    </a:lnTo>
                    <a:lnTo>
                      <a:pt x="0" y="18"/>
                    </a:lnTo>
                    <a:lnTo>
                      <a:pt x="0" y="50"/>
                    </a:lnTo>
                    <a:lnTo>
                      <a:pt x="48"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807" name="ïṡḻïḓe">
                <a:extLst>
                  <a:ext uri="{FF2B5EF4-FFF2-40B4-BE49-F238E27FC236}">
                    <a16:creationId xmlns:a16="http://schemas.microsoft.com/office/drawing/2014/main" id="{548E145F-6EEA-4BF3-A177-620375D9B0C7}"/>
                  </a:ext>
                </a:extLst>
              </p:cNvPr>
              <p:cNvSpPr/>
              <p:nvPr/>
            </p:nvSpPr>
            <p:spPr bwMode="auto">
              <a:xfrm>
                <a:off x="6691313" y="3205163"/>
                <a:ext cx="217488" cy="246063"/>
              </a:xfrm>
              <a:custGeom>
                <a:avLst/>
                <a:gdLst>
                  <a:gd name="T0" fmla="*/ 137 w 137"/>
                  <a:gd name="T1" fmla="*/ 79 h 155"/>
                  <a:gd name="T2" fmla="*/ 60 w 137"/>
                  <a:gd name="T3" fmla="*/ 155 h 155"/>
                  <a:gd name="T4" fmla="*/ 137 w 137"/>
                  <a:gd name="T5" fmla="*/ 155 h 155"/>
                  <a:gd name="T6" fmla="*/ 137 w 137"/>
                  <a:gd name="T7" fmla="*/ 79 h 155"/>
                  <a:gd name="T8" fmla="*/ 137 w 137"/>
                  <a:gd name="T9" fmla="*/ 6 h 155"/>
                  <a:gd name="T10" fmla="*/ 0 w 137"/>
                  <a:gd name="T11" fmla="*/ 143 h 155"/>
                  <a:gd name="T12" fmla="*/ 0 w 137"/>
                  <a:gd name="T13" fmla="*/ 155 h 155"/>
                  <a:gd name="T14" fmla="*/ 29 w 137"/>
                  <a:gd name="T15" fmla="*/ 155 h 155"/>
                  <a:gd name="T16" fmla="*/ 137 w 137"/>
                  <a:gd name="T17" fmla="*/ 47 h 155"/>
                  <a:gd name="T18" fmla="*/ 137 w 137"/>
                  <a:gd name="T19" fmla="*/ 6 h 155"/>
                  <a:gd name="T20" fmla="*/ 8 w 137"/>
                  <a:gd name="T21" fmla="*/ 0 h 155"/>
                  <a:gd name="T22" fmla="*/ 0 w 137"/>
                  <a:gd name="T23" fmla="*/ 0 h 155"/>
                  <a:gd name="T24" fmla="*/ 0 w 137"/>
                  <a:gd name="T25" fmla="*/ 8 h 155"/>
                  <a:gd name="T26" fmla="*/ 8 w 137"/>
                  <a:gd name="T27" fmla="*/ 0 h 155"/>
                  <a:gd name="T28" fmla="*/ 77 w 137"/>
                  <a:gd name="T29" fmla="*/ 0 h 155"/>
                  <a:gd name="T30" fmla="*/ 38 w 137"/>
                  <a:gd name="T31" fmla="*/ 0 h 155"/>
                  <a:gd name="T32" fmla="*/ 0 w 137"/>
                  <a:gd name="T33" fmla="*/ 37 h 155"/>
                  <a:gd name="T34" fmla="*/ 0 w 137"/>
                  <a:gd name="T35" fmla="*/ 77 h 155"/>
                  <a:gd name="T36" fmla="*/ 77 w 137"/>
                  <a:gd name="T37" fmla="*/ 0 h 1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37" h="155">
                    <a:moveTo>
                      <a:pt x="137" y="79"/>
                    </a:moveTo>
                    <a:lnTo>
                      <a:pt x="60" y="155"/>
                    </a:lnTo>
                    <a:lnTo>
                      <a:pt x="137" y="155"/>
                    </a:lnTo>
                    <a:lnTo>
                      <a:pt x="137" y="79"/>
                    </a:lnTo>
                    <a:close/>
                    <a:moveTo>
                      <a:pt x="137" y="6"/>
                    </a:moveTo>
                    <a:lnTo>
                      <a:pt x="0" y="143"/>
                    </a:lnTo>
                    <a:lnTo>
                      <a:pt x="0" y="155"/>
                    </a:lnTo>
                    <a:lnTo>
                      <a:pt x="29" y="155"/>
                    </a:lnTo>
                    <a:lnTo>
                      <a:pt x="137" y="47"/>
                    </a:lnTo>
                    <a:lnTo>
                      <a:pt x="137" y="6"/>
                    </a:lnTo>
                    <a:close/>
                    <a:moveTo>
                      <a:pt x="8" y="0"/>
                    </a:moveTo>
                    <a:lnTo>
                      <a:pt x="0" y="0"/>
                    </a:lnTo>
                    <a:lnTo>
                      <a:pt x="0" y="8"/>
                    </a:lnTo>
                    <a:lnTo>
                      <a:pt x="8" y="0"/>
                    </a:lnTo>
                    <a:close/>
                    <a:moveTo>
                      <a:pt x="77" y="0"/>
                    </a:moveTo>
                    <a:lnTo>
                      <a:pt x="38" y="0"/>
                    </a:lnTo>
                    <a:lnTo>
                      <a:pt x="0" y="37"/>
                    </a:lnTo>
                    <a:lnTo>
                      <a:pt x="0" y="77"/>
                    </a:lnTo>
                    <a:lnTo>
                      <a:pt x="77" y="0"/>
                    </a:lnTo>
                    <a:close/>
                  </a:path>
                </a:pathLst>
              </a:custGeom>
              <a:solidFill>
                <a:srgbClr val="8FCAE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808" name="iṡļiḋê">
                <a:extLst>
                  <a:ext uri="{FF2B5EF4-FFF2-40B4-BE49-F238E27FC236}">
                    <a16:creationId xmlns:a16="http://schemas.microsoft.com/office/drawing/2014/main" id="{1703A056-304D-4BBE-8A95-B9E9CB148EAC}"/>
                  </a:ext>
                </a:extLst>
              </p:cNvPr>
              <p:cNvSpPr/>
              <p:nvPr/>
            </p:nvSpPr>
            <p:spPr bwMode="auto">
              <a:xfrm>
                <a:off x="6691313" y="3205163"/>
                <a:ext cx="217488" cy="246063"/>
              </a:xfrm>
              <a:custGeom>
                <a:avLst/>
                <a:gdLst>
                  <a:gd name="T0" fmla="*/ 137 w 137"/>
                  <a:gd name="T1" fmla="*/ 79 h 155"/>
                  <a:gd name="T2" fmla="*/ 60 w 137"/>
                  <a:gd name="T3" fmla="*/ 155 h 155"/>
                  <a:gd name="T4" fmla="*/ 137 w 137"/>
                  <a:gd name="T5" fmla="*/ 155 h 155"/>
                  <a:gd name="T6" fmla="*/ 137 w 137"/>
                  <a:gd name="T7" fmla="*/ 79 h 155"/>
                  <a:gd name="T8" fmla="*/ 137 w 137"/>
                  <a:gd name="T9" fmla="*/ 6 h 155"/>
                  <a:gd name="T10" fmla="*/ 0 w 137"/>
                  <a:gd name="T11" fmla="*/ 143 h 155"/>
                  <a:gd name="T12" fmla="*/ 0 w 137"/>
                  <a:gd name="T13" fmla="*/ 155 h 155"/>
                  <a:gd name="T14" fmla="*/ 29 w 137"/>
                  <a:gd name="T15" fmla="*/ 155 h 155"/>
                  <a:gd name="T16" fmla="*/ 137 w 137"/>
                  <a:gd name="T17" fmla="*/ 47 h 155"/>
                  <a:gd name="T18" fmla="*/ 137 w 137"/>
                  <a:gd name="T19" fmla="*/ 6 h 155"/>
                  <a:gd name="T20" fmla="*/ 8 w 137"/>
                  <a:gd name="T21" fmla="*/ 0 h 155"/>
                  <a:gd name="T22" fmla="*/ 0 w 137"/>
                  <a:gd name="T23" fmla="*/ 0 h 155"/>
                  <a:gd name="T24" fmla="*/ 0 w 137"/>
                  <a:gd name="T25" fmla="*/ 8 h 155"/>
                  <a:gd name="T26" fmla="*/ 8 w 137"/>
                  <a:gd name="T27" fmla="*/ 0 h 155"/>
                  <a:gd name="T28" fmla="*/ 77 w 137"/>
                  <a:gd name="T29" fmla="*/ 0 h 155"/>
                  <a:gd name="T30" fmla="*/ 38 w 137"/>
                  <a:gd name="T31" fmla="*/ 0 h 155"/>
                  <a:gd name="T32" fmla="*/ 0 w 137"/>
                  <a:gd name="T33" fmla="*/ 37 h 155"/>
                  <a:gd name="T34" fmla="*/ 0 w 137"/>
                  <a:gd name="T35" fmla="*/ 77 h 155"/>
                  <a:gd name="T36" fmla="*/ 77 w 137"/>
                  <a:gd name="T37" fmla="*/ 0 h 1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37" h="155">
                    <a:moveTo>
                      <a:pt x="137" y="79"/>
                    </a:moveTo>
                    <a:lnTo>
                      <a:pt x="60" y="155"/>
                    </a:lnTo>
                    <a:lnTo>
                      <a:pt x="137" y="155"/>
                    </a:lnTo>
                    <a:lnTo>
                      <a:pt x="137" y="79"/>
                    </a:lnTo>
                    <a:moveTo>
                      <a:pt x="137" y="6"/>
                    </a:moveTo>
                    <a:lnTo>
                      <a:pt x="0" y="143"/>
                    </a:lnTo>
                    <a:lnTo>
                      <a:pt x="0" y="155"/>
                    </a:lnTo>
                    <a:lnTo>
                      <a:pt x="29" y="155"/>
                    </a:lnTo>
                    <a:lnTo>
                      <a:pt x="137" y="47"/>
                    </a:lnTo>
                    <a:lnTo>
                      <a:pt x="137" y="6"/>
                    </a:lnTo>
                    <a:moveTo>
                      <a:pt x="8" y="0"/>
                    </a:moveTo>
                    <a:lnTo>
                      <a:pt x="0" y="0"/>
                    </a:lnTo>
                    <a:lnTo>
                      <a:pt x="0" y="8"/>
                    </a:lnTo>
                    <a:lnTo>
                      <a:pt x="8" y="0"/>
                    </a:lnTo>
                    <a:moveTo>
                      <a:pt x="77" y="0"/>
                    </a:moveTo>
                    <a:lnTo>
                      <a:pt x="38" y="0"/>
                    </a:lnTo>
                    <a:lnTo>
                      <a:pt x="0" y="37"/>
                    </a:lnTo>
                    <a:lnTo>
                      <a:pt x="0" y="77"/>
                    </a:lnTo>
                    <a:lnTo>
                      <a:pt x="77"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809" name="işḻïḓê">
                <a:extLst>
                  <a:ext uri="{FF2B5EF4-FFF2-40B4-BE49-F238E27FC236}">
                    <a16:creationId xmlns:a16="http://schemas.microsoft.com/office/drawing/2014/main" id="{45D913B2-3DE6-47EC-B725-729A4A66499D}"/>
                  </a:ext>
                </a:extLst>
              </p:cNvPr>
              <p:cNvSpPr/>
              <p:nvPr/>
            </p:nvSpPr>
            <p:spPr bwMode="auto">
              <a:xfrm>
                <a:off x="6691313" y="3205163"/>
                <a:ext cx="217488" cy="227013"/>
              </a:xfrm>
              <a:custGeom>
                <a:avLst/>
                <a:gdLst>
                  <a:gd name="T0" fmla="*/ 137 w 137"/>
                  <a:gd name="T1" fmla="*/ 0 h 143"/>
                  <a:gd name="T2" fmla="*/ 77 w 137"/>
                  <a:gd name="T3" fmla="*/ 0 h 143"/>
                  <a:gd name="T4" fmla="*/ 0 w 137"/>
                  <a:gd name="T5" fmla="*/ 77 h 143"/>
                  <a:gd name="T6" fmla="*/ 0 w 137"/>
                  <a:gd name="T7" fmla="*/ 143 h 143"/>
                  <a:gd name="T8" fmla="*/ 137 w 137"/>
                  <a:gd name="T9" fmla="*/ 6 h 143"/>
                  <a:gd name="T10" fmla="*/ 137 w 137"/>
                  <a:gd name="T11" fmla="*/ 0 h 143"/>
                </a:gdLst>
                <a:ahLst/>
                <a:cxnLst>
                  <a:cxn ang="0">
                    <a:pos x="T0" y="T1"/>
                  </a:cxn>
                  <a:cxn ang="0">
                    <a:pos x="T2" y="T3"/>
                  </a:cxn>
                  <a:cxn ang="0">
                    <a:pos x="T4" y="T5"/>
                  </a:cxn>
                  <a:cxn ang="0">
                    <a:pos x="T6" y="T7"/>
                  </a:cxn>
                  <a:cxn ang="0">
                    <a:pos x="T8" y="T9"/>
                  </a:cxn>
                  <a:cxn ang="0">
                    <a:pos x="T10" y="T11"/>
                  </a:cxn>
                </a:cxnLst>
                <a:rect l="0" t="0" r="r" b="b"/>
                <a:pathLst>
                  <a:path w="137" h="143">
                    <a:moveTo>
                      <a:pt x="137" y="0"/>
                    </a:moveTo>
                    <a:lnTo>
                      <a:pt x="77" y="0"/>
                    </a:lnTo>
                    <a:lnTo>
                      <a:pt x="0" y="77"/>
                    </a:lnTo>
                    <a:lnTo>
                      <a:pt x="0" y="143"/>
                    </a:lnTo>
                    <a:lnTo>
                      <a:pt x="137" y="6"/>
                    </a:lnTo>
                    <a:lnTo>
                      <a:pt x="137" y="0"/>
                    </a:lnTo>
                    <a:close/>
                  </a:path>
                </a:pathLst>
              </a:custGeom>
              <a:solidFill>
                <a:srgbClr val="BADFEC"/>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810" name="i$ḻïďê">
                <a:extLst>
                  <a:ext uri="{FF2B5EF4-FFF2-40B4-BE49-F238E27FC236}">
                    <a16:creationId xmlns:a16="http://schemas.microsoft.com/office/drawing/2014/main" id="{DA3C8096-CE85-43C2-B031-AFEAA0828248}"/>
                  </a:ext>
                </a:extLst>
              </p:cNvPr>
              <p:cNvSpPr/>
              <p:nvPr/>
            </p:nvSpPr>
            <p:spPr bwMode="auto">
              <a:xfrm>
                <a:off x="6691313" y="3205163"/>
                <a:ext cx="217488" cy="227013"/>
              </a:xfrm>
              <a:custGeom>
                <a:avLst/>
                <a:gdLst>
                  <a:gd name="T0" fmla="*/ 137 w 137"/>
                  <a:gd name="T1" fmla="*/ 0 h 143"/>
                  <a:gd name="T2" fmla="*/ 77 w 137"/>
                  <a:gd name="T3" fmla="*/ 0 h 143"/>
                  <a:gd name="T4" fmla="*/ 0 w 137"/>
                  <a:gd name="T5" fmla="*/ 77 h 143"/>
                  <a:gd name="T6" fmla="*/ 0 w 137"/>
                  <a:gd name="T7" fmla="*/ 143 h 143"/>
                  <a:gd name="T8" fmla="*/ 137 w 137"/>
                  <a:gd name="T9" fmla="*/ 6 h 143"/>
                  <a:gd name="T10" fmla="*/ 137 w 137"/>
                  <a:gd name="T11" fmla="*/ 0 h 143"/>
                </a:gdLst>
                <a:ahLst/>
                <a:cxnLst>
                  <a:cxn ang="0">
                    <a:pos x="T0" y="T1"/>
                  </a:cxn>
                  <a:cxn ang="0">
                    <a:pos x="T2" y="T3"/>
                  </a:cxn>
                  <a:cxn ang="0">
                    <a:pos x="T4" y="T5"/>
                  </a:cxn>
                  <a:cxn ang="0">
                    <a:pos x="T6" y="T7"/>
                  </a:cxn>
                  <a:cxn ang="0">
                    <a:pos x="T8" y="T9"/>
                  </a:cxn>
                  <a:cxn ang="0">
                    <a:pos x="T10" y="T11"/>
                  </a:cxn>
                </a:cxnLst>
                <a:rect l="0" t="0" r="r" b="b"/>
                <a:pathLst>
                  <a:path w="137" h="143">
                    <a:moveTo>
                      <a:pt x="137" y="0"/>
                    </a:moveTo>
                    <a:lnTo>
                      <a:pt x="77" y="0"/>
                    </a:lnTo>
                    <a:lnTo>
                      <a:pt x="0" y="77"/>
                    </a:lnTo>
                    <a:lnTo>
                      <a:pt x="0" y="143"/>
                    </a:lnTo>
                    <a:lnTo>
                      <a:pt x="137" y="6"/>
                    </a:lnTo>
                    <a:lnTo>
                      <a:pt x="137"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811" name="ïslíḑê">
                <a:extLst>
                  <a:ext uri="{FF2B5EF4-FFF2-40B4-BE49-F238E27FC236}">
                    <a16:creationId xmlns:a16="http://schemas.microsoft.com/office/drawing/2014/main" id="{36E971F8-62F2-4430-A22B-7CCD44A97263}"/>
                  </a:ext>
                </a:extLst>
              </p:cNvPr>
              <p:cNvSpPr/>
              <p:nvPr/>
            </p:nvSpPr>
            <p:spPr bwMode="auto">
              <a:xfrm>
                <a:off x="6737351" y="3279775"/>
                <a:ext cx="171450" cy="171450"/>
              </a:xfrm>
              <a:custGeom>
                <a:avLst/>
                <a:gdLst>
                  <a:gd name="T0" fmla="*/ 108 w 108"/>
                  <a:gd name="T1" fmla="*/ 0 h 108"/>
                  <a:gd name="T2" fmla="*/ 0 w 108"/>
                  <a:gd name="T3" fmla="*/ 108 h 108"/>
                  <a:gd name="T4" fmla="*/ 31 w 108"/>
                  <a:gd name="T5" fmla="*/ 108 h 108"/>
                  <a:gd name="T6" fmla="*/ 108 w 108"/>
                  <a:gd name="T7" fmla="*/ 32 h 108"/>
                  <a:gd name="T8" fmla="*/ 108 w 108"/>
                  <a:gd name="T9" fmla="*/ 0 h 108"/>
                </a:gdLst>
                <a:ahLst/>
                <a:cxnLst>
                  <a:cxn ang="0">
                    <a:pos x="T0" y="T1"/>
                  </a:cxn>
                  <a:cxn ang="0">
                    <a:pos x="T2" y="T3"/>
                  </a:cxn>
                  <a:cxn ang="0">
                    <a:pos x="T4" y="T5"/>
                  </a:cxn>
                  <a:cxn ang="0">
                    <a:pos x="T6" y="T7"/>
                  </a:cxn>
                  <a:cxn ang="0">
                    <a:pos x="T8" y="T9"/>
                  </a:cxn>
                </a:cxnLst>
                <a:rect l="0" t="0" r="r" b="b"/>
                <a:pathLst>
                  <a:path w="108" h="108">
                    <a:moveTo>
                      <a:pt x="108" y="0"/>
                    </a:moveTo>
                    <a:lnTo>
                      <a:pt x="0" y="108"/>
                    </a:lnTo>
                    <a:lnTo>
                      <a:pt x="31" y="108"/>
                    </a:lnTo>
                    <a:lnTo>
                      <a:pt x="108" y="32"/>
                    </a:lnTo>
                    <a:lnTo>
                      <a:pt x="108" y="0"/>
                    </a:lnTo>
                    <a:close/>
                  </a:path>
                </a:pathLst>
              </a:custGeom>
              <a:solidFill>
                <a:srgbClr val="BADFEC"/>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812" name="ïṡḷïḍê">
                <a:extLst>
                  <a:ext uri="{FF2B5EF4-FFF2-40B4-BE49-F238E27FC236}">
                    <a16:creationId xmlns:a16="http://schemas.microsoft.com/office/drawing/2014/main" id="{35390BF1-3F66-4090-80C6-DD3238C01DB9}"/>
                  </a:ext>
                </a:extLst>
              </p:cNvPr>
              <p:cNvSpPr/>
              <p:nvPr/>
            </p:nvSpPr>
            <p:spPr bwMode="auto">
              <a:xfrm>
                <a:off x="6737351" y="3279775"/>
                <a:ext cx="171450" cy="171450"/>
              </a:xfrm>
              <a:custGeom>
                <a:avLst/>
                <a:gdLst>
                  <a:gd name="T0" fmla="*/ 108 w 108"/>
                  <a:gd name="T1" fmla="*/ 0 h 108"/>
                  <a:gd name="T2" fmla="*/ 0 w 108"/>
                  <a:gd name="T3" fmla="*/ 108 h 108"/>
                  <a:gd name="T4" fmla="*/ 31 w 108"/>
                  <a:gd name="T5" fmla="*/ 108 h 108"/>
                  <a:gd name="T6" fmla="*/ 108 w 108"/>
                  <a:gd name="T7" fmla="*/ 32 h 108"/>
                  <a:gd name="T8" fmla="*/ 108 w 108"/>
                  <a:gd name="T9" fmla="*/ 0 h 108"/>
                </a:gdLst>
                <a:ahLst/>
                <a:cxnLst>
                  <a:cxn ang="0">
                    <a:pos x="T0" y="T1"/>
                  </a:cxn>
                  <a:cxn ang="0">
                    <a:pos x="T2" y="T3"/>
                  </a:cxn>
                  <a:cxn ang="0">
                    <a:pos x="T4" y="T5"/>
                  </a:cxn>
                  <a:cxn ang="0">
                    <a:pos x="T6" y="T7"/>
                  </a:cxn>
                  <a:cxn ang="0">
                    <a:pos x="T8" y="T9"/>
                  </a:cxn>
                </a:cxnLst>
                <a:rect l="0" t="0" r="r" b="b"/>
                <a:pathLst>
                  <a:path w="108" h="108">
                    <a:moveTo>
                      <a:pt x="108" y="0"/>
                    </a:moveTo>
                    <a:lnTo>
                      <a:pt x="0" y="108"/>
                    </a:lnTo>
                    <a:lnTo>
                      <a:pt x="31" y="108"/>
                    </a:lnTo>
                    <a:lnTo>
                      <a:pt x="108" y="32"/>
                    </a:lnTo>
                    <a:lnTo>
                      <a:pt x="108"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813" name="i$ḷíḑe">
                <a:extLst>
                  <a:ext uri="{FF2B5EF4-FFF2-40B4-BE49-F238E27FC236}">
                    <a16:creationId xmlns:a16="http://schemas.microsoft.com/office/drawing/2014/main" id="{AE3B1742-BEC9-4C01-84F5-CA77DA37FFFA}"/>
                  </a:ext>
                </a:extLst>
              </p:cNvPr>
              <p:cNvSpPr/>
              <p:nvPr/>
            </p:nvSpPr>
            <p:spPr bwMode="auto">
              <a:xfrm>
                <a:off x="6691313" y="3205163"/>
                <a:ext cx="60325" cy="58738"/>
              </a:xfrm>
              <a:custGeom>
                <a:avLst/>
                <a:gdLst>
                  <a:gd name="T0" fmla="*/ 38 w 38"/>
                  <a:gd name="T1" fmla="*/ 0 h 37"/>
                  <a:gd name="T2" fmla="*/ 8 w 38"/>
                  <a:gd name="T3" fmla="*/ 0 h 37"/>
                  <a:gd name="T4" fmla="*/ 0 w 38"/>
                  <a:gd name="T5" fmla="*/ 8 h 37"/>
                  <a:gd name="T6" fmla="*/ 0 w 38"/>
                  <a:gd name="T7" fmla="*/ 37 h 37"/>
                  <a:gd name="T8" fmla="*/ 38 w 38"/>
                  <a:gd name="T9" fmla="*/ 0 h 37"/>
                </a:gdLst>
                <a:ahLst/>
                <a:cxnLst>
                  <a:cxn ang="0">
                    <a:pos x="T0" y="T1"/>
                  </a:cxn>
                  <a:cxn ang="0">
                    <a:pos x="T2" y="T3"/>
                  </a:cxn>
                  <a:cxn ang="0">
                    <a:pos x="T4" y="T5"/>
                  </a:cxn>
                  <a:cxn ang="0">
                    <a:pos x="T6" y="T7"/>
                  </a:cxn>
                  <a:cxn ang="0">
                    <a:pos x="T8" y="T9"/>
                  </a:cxn>
                </a:cxnLst>
                <a:rect l="0" t="0" r="r" b="b"/>
                <a:pathLst>
                  <a:path w="38" h="37">
                    <a:moveTo>
                      <a:pt x="38" y="0"/>
                    </a:moveTo>
                    <a:lnTo>
                      <a:pt x="8" y="0"/>
                    </a:lnTo>
                    <a:lnTo>
                      <a:pt x="0" y="8"/>
                    </a:lnTo>
                    <a:lnTo>
                      <a:pt x="0" y="37"/>
                    </a:lnTo>
                    <a:lnTo>
                      <a:pt x="38" y="0"/>
                    </a:lnTo>
                    <a:close/>
                  </a:path>
                </a:pathLst>
              </a:custGeom>
              <a:solidFill>
                <a:srgbClr val="BADFEC"/>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814" name="îṥḷíḓé">
                <a:extLst>
                  <a:ext uri="{FF2B5EF4-FFF2-40B4-BE49-F238E27FC236}">
                    <a16:creationId xmlns:a16="http://schemas.microsoft.com/office/drawing/2014/main" id="{951452D1-CB1A-4F3B-9406-2D415CD50569}"/>
                  </a:ext>
                </a:extLst>
              </p:cNvPr>
              <p:cNvSpPr/>
              <p:nvPr/>
            </p:nvSpPr>
            <p:spPr bwMode="auto">
              <a:xfrm>
                <a:off x="6691313" y="3205163"/>
                <a:ext cx="60325" cy="58738"/>
              </a:xfrm>
              <a:custGeom>
                <a:avLst/>
                <a:gdLst>
                  <a:gd name="T0" fmla="*/ 38 w 38"/>
                  <a:gd name="T1" fmla="*/ 0 h 37"/>
                  <a:gd name="T2" fmla="*/ 8 w 38"/>
                  <a:gd name="T3" fmla="*/ 0 h 37"/>
                  <a:gd name="T4" fmla="*/ 0 w 38"/>
                  <a:gd name="T5" fmla="*/ 8 h 37"/>
                  <a:gd name="T6" fmla="*/ 0 w 38"/>
                  <a:gd name="T7" fmla="*/ 37 h 37"/>
                  <a:gd name="T8" fmla="*/ 38 w 38"/>
                  <a:gd name="T9" fmla="*/ 0 h 37"/>
                </a:gdLst>
                <a:ahLst/>
                <a:cxnLst>
                  <a:cxn ang="0">
                    <a:pos x="T0" y="T1"/>
                  </a:cxn>
                  <a:cxn ang="0">
                    <a:pos x="T2" y="T3"/>
                  </a:cxn>
                  <a:cxn ang="0">
                    <a:pos x="T4" y="T5"/>
                  </a:cxn>
                  <a:cxn ang="0">
                    <a:pos x="T6" y="T7"/>
                  </a:cxn>
                  <a:cxn ang="0">
                    <a:pos x="T8" y="T9"/>
                  </a:cxn>
                </a:cxnLst>
                <a:rect l="0" t="0" r="r" b="b"/>
                <a:pathLst>
                  <a:path w="38" h="37">
                    <a:moveTo>
                      <a:pt x="38" y="0"/>
                    </a:moveTo>
                    <a:lnTo>
                      <a:pt x="8" y="0"/>
                    </a:lnTo>
                    <a:lnTo>
                      <a:pt x="0" y="8"/>
                    </a:lnTo>
                    <a:lnTo>
                      <a:pt x="0" y="37"/>
                    </a:lnTo>
                    <a:lnTo>
                      <a:pt x="38"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815" name="ïṣľîḋe">
                <a:extLst>
                  <a:ext uri="{FF2B5EF4-FFF2-40B4-BE49-F238E27FC236}">
                    <a16:creationId xmlns:a16="http://schemas.microsoft.com/office/drawing/2014/main" id="{C1268D51-5918-42FA-9869-5FE5E926EE9E}"/>
                  </a:ext>
                </a:extLst>
              </p:cNvPr>
              <p:cNvSpPr/>
              <p:nvPr/>
            </p:nvSpPr>
            <p:spPr bwMode="auto">
              <a:xfrm>
                <a:off x="5905501" y="3205163"/>
                <a:ext cx="133350" cy="246063"/>
              </a:xfrm>
              <a:prstGeom prst="rect">
                <a:avLst/>
              </a:prstGeom>
              <a:solidFill>
                <a:srgbClr val="BAD5CC"/>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816" name="îṧľiḓé">
                <a:extLst>
                  <a:ext uri="{FF2B5EF4-FFF2-40B4-BE49-F238E27FC236}">
                    <a16:creationId xmlns:a16="http://schemas.microsoft.com/office/drawing/2014/main" id="{3B226C21-60AA-474B-A051-11961A71A08A}"/>
                  </a:ext>
                </a:extLst>
              </p:cNvPr>
              <p:cNvSpPr/>
              <p:nvPr/>
            </p:nvSpPr>
            <p:spPr bwMode="auto">
              <a:xfrm>
                <a:off x="5905501" y="3205163"/>
                <a:ext cx="13335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817" name="ïšḷîḋê">
                <a:extLst>
                  <a:ext uri="{FF2B5EF4-FFF2-40B4-BE49-F238E27FC236}">
                    <a16:creationId xmlns:a16="http://schemas.microsoft.com/office/drawing/2014/main" id="{D94FE9EC-8857-4C0A-8DE9-6245C83F003F}"/>
                  </a:ext>
                </a:extLst>
              </p:cNvPr>
              <p:cNvSpPr/>
              <p:nvPr/>
            </p:nvSpPr>
            <p:spPr bwMode="auto">
              <a:xfrm>
                <a:off x="5880101" y="3205163"/>
                <a:ext cx="25400" cy="246063"/>
              </a:xfrm>
              <a:prstGeom prst="rect">
                <a:avLst/>
              </a:prstGeom>
              <a:solidFill>
                <a:srgbClr val="90A9AC"/>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818" name="isļiḓè">
                <a:extLst>
                  <a:ext uri="{FF2B5EF4-FFF2-40B4-BE49-F238E27FC236}">
                    <a16:creationId xmlns:a16="http://schemas.microsoft.com/office/drawing/2014/main" id="{5F620DB2-8C54-4362-B946-D720C11DC91F}"/>
                  </a:ext>
                </a:extLst>
              </p:cNvPr>
              <p:cNvSpPr/>
              <p:nvPr/>
            </p:nvSpPr>
            <p:spPr bwMode="auto">
              <a:xfrm>
                <a:off x="5880101" y="3205163"/>
                <a:ext cx="254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819" name="iṣļïḋè">
                <a:extLst>
                  <a:ext uri="{FF2B5EF4-FFF2-40B4-BE49-F238E27FC236}">
                    <a16:creationId xmlns:a16="http://schemas.microsoft.com/office/drawing/2014/main" id="{0F3DD4F6-AC3D-4B56-84E8-6D7580BF44FE}"/>
                  </a:ext>
                </a:extLst>
              </p:cNvPr>
              <p:cNvSpPr/>
              <p:nvPr/>
            </p:nvSpPr>
            <p:spPr bwMode="auto">
              <a:xfrm>
                <a:off x="6038851" y="3205163"/>
                <a:ext cx="606425" cy="246063"/>
              </a:xfrm>
              <a:custGeom>
                <a:avLst/>
                <a:gdLst>
                  <a:gd name="T0" fmla="*/ 382 w 382"/>
                  <a:gd name="T1" fmla="*/ 0 h 155"/>
                  <a:gd name="T2" fmla="*/ 338 w 382"/>
                  <a:gd name="T3" fmla="*/ 0 h 155"/>
                  <a:gd name="T4" fmla="*/ 338 w 382"/>
                  <a:gd name="T5" fmla="*/ 6 h 155"/>
                  <a:gd name="T6" fmla="*/ 43 w 382"/>
                  <a:gd name="T7" fmla="*/ 6 h 155"/>
                  <a:gd name="T8" fmla="*/ 43 w 382"/>
                  <a:gd name="T9" fmla="*/ 0 h 155"/>
                  <a:gd name="T10" fmla="*/ 0 w 382"/>
                  <a:gd name="T11" fmla="*/ 0 h 155"/>
                  <a:gd name="T12" fmla="*/ 0 w 382"/>
                  <a:gd name="T13" fmla="*/ 155 h 155"/>
                  <a:gd name="T14" fmla="*/ 382 w 382"/>
                  <a:gd name="T15" fmla="*/ 155 h 155"/>
                  <a:gd name="T16" fmla="*/ 382 w 382"/>
                  <a:gd name="T17" fmla="*/ 0 h 1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2" h="155">
                    <a:moveTo>
                      <a:pt x="382" y="0"/>
                    </a:moveTo>
                    <a:lnTo>
                      <a:pt x="338" y="0"/>
                    </a:lnTo>
                    <a:lnTo>
                      <a:pt x="338" y="6"/>
                    </a:lnTo>
                    <a:lnTo>
                      <a:pt x="43" y="6"/>
                    </a:lnTo>
                    <a:lnTo>
                      <a:pt x="43" y="0"/>
                    </a:lnTo>
                    <a:lnTo>
                      <a:pt x="0" y="0"/>
                    </a:lnTo>
                    <a:lnTo>
                      <a:pt x="0" y="155"/>
                    </a:lnTo>
                    <a:lnTo>
                      <a:pt x="382" y="155"/>
                    </a:lnTo>
                    <a:lnTo>
                      <a:pt x="382" y="0"/>
                    </a:lnTo>
                    <a:close/>
                  </a:path>
                </a:pathLst>
              </a:custGeom>
              <a:solidFill>
                <a:srgbClr val="BAD5CC"/>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820" name="iṩlîḍê">
                <a:extLst>
                  <a:ext uri="{FF2B5EF4-FFF2-40B4-BE49-F238E27FC236}">
                    <a16:creationId xmlns:a16="http://schemas.microsoft.com/office/drawing/2014/main" id="{70622788-D524-48FB-9A00-85ADEA93F1F3}"/>
                  </a:ext>
                </a:extLst>
              </p:cNvPr>
              <p:cNvSpPr/>
              <p:nvPr/>
            </p:nvSpPr>
            <p:spPr bwMode="auto">
              <a:xfrm>
                <a:off x="6038851" y="3205163"/>
                <a:ext cx="606425" cy="246063"/>
              </a:xfrm>
              <a:custGeom>
                <a:avLst/>
                <a:gdLst>
                  <a:gd name="T0" fmla="*/ 382 w 382"/>
                  <a:gd name="T1" fmla="*/ 0 h 155"/>
                  <a:gd name="T2" fmla="*/ 338 w 382"/>
                  <a:gd name="T3" fmla="*/ 0 h 155"/>
                  <a:gd name="T4" fmla="*/ 338 w 382"/>
                  <a:gd name="T5" fmla="*/ 6 h 155"/>
                  <a:gd name="T6" fmla="*/ 43 w 382"/>
                  <a:gd name="T7" fmla="*/ 6 h 155"/>
                  <a:gd name="T8" fmla="*/ 43 w 382"/>
                  <a:gd name="T9" fmla="*/ 0 h 155"/>
                  <a:gd name="T10" fmla="*/ 0 w 382"/>
                  <a:gd name="T11" fmla="*/ 0 h 155"/>
                  <a:gd name="T12" fmla="*/ 0 w 382"/>
                  <a:gd name="T13" fmla="*/ 155 h 155"/>
                  <a:gd name="T14" fmla="*/ 382 w 382"/>
                  <a:gd name="T15" fmla="*/ 155 h 155"/>
                  <a:gd name="T16" fmla="*/ 382 w 382"/>
                  <a:gd name="T17" fmla="*/ 0 h 1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2" h="155">
                    <a:moveTo>
                      <a:pt x="382" y="0"/>
                    </a:moveTo>
                    <a:lnTo>
                      <a:pt x="338" y="0"/>
                    </a:lnTo>
                    <a:lnTo>
                      <a:pt x="338" y="6"/>
                    </a:lnTo>
                    <a:lnTo>
                      <a:pt x="43" y="6"/>
                    </a:lnTo>
                    <a:lnTo>
                      <a:pt x="43" y="0"/>
                    </a:lnTo>
                    <a:lnTo>
                      <a:pt x="0" y="0"/>
                    </a:lnTo>
                    <a:lnTo>
                      <a:pt x="0" y="155"/>
                    </a:lnTo>
                    <a:lnTo>
                      <a:pt x="382" y="155"/>
                    </a:lnTo>
                    <a:lnTo>
                      <a:pt x="38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821" name="îṡ1îḋé">
                <a:extLst>
                  <a:ext uri="{FF2B5EF4-FFF2-40B4-BE49-F238E27FC236}">
                    <a16:creationId xmlns:a16="http://schemas.microsoft.com/office/drawing/2014/main" id="{70956B07-CEEE-4145-8DC8-1C918DB7806E}"/>
                  </a:ext>
                </a:extLst>
              </p:cNvPr>
              <p:cNvSpPr/>
              <p:nvPr/>
            </p:nvSpPr>
            <p:spPr bwMode="auto">
              <a:xfrm>
                <a:off x="6645276" y="3205163"/>
                <a:ext cx="571500" cy="246063"/>
              </a:xfrm>
              <a:custGeom>
                <a:avLst/>
                <a:gdLst>
                  <a:gd name="T0" fmla="*/ 29 w 360"/>
                  <a:gd name="T1" fmla="*/ 0 h 155"/>
                  <a:gd name="T2" fmla="*/ 0 w 360"/>
                  <a:gd name="T3" fmla="*/ 0 h 155"/>
                  <a:gd name="T4" fmla="*/ 0 w 360"/>
                  <a:gd name="T5" fmla="*/ 155 h 155"/>
                  <a:gd name="T6" fmla="*/ 29 w 360"/>
                  <a:gd name="T7" fmla="*/ 155 h 155"/>
                  <a:gd name="T8" fmla="*/ 29 w 360"/>
                  <a:gd name="T9" fmla="*/ 143 h 155"/>
                  <a:gd name="T10" fmla="*/ 29 w 360"/>
                  <a:gd name="T11" fmla="*/ 77 h 155"/>
                  <a:gd name="T12" fmla="*/ 29 w 360"/>
                  <a:gd name="T13" fmla="*/ 37 h 155"/>
                  <a:gd name="T14" fmla="*/ 29 w 360"/>
                  <a:gd name="T15" fmla="*/ 8 h 155"/>
                  <a:gd name="T16" fmla="*/ 29 w 360"/>
                  <a:gd name="T17" fmla="*/ 0 h 155"/>
                  <a:gd name="T18" fmla="*/ 360 w 360"/>
                  <a:gd name="T19" fmla="*/ 0 h 155"/>
                  <a:gd name="T20" fmla="*/ 331 w 360"/>
                  <a:gd name="T21" fmla="*/ 0 h 155"/>
                  <a:gd name="T22" fmla="*/ 331 w 360"/>
                  <a:gd name="T23" fmla="*/ 155 h 155"/>
                  <a:gd name="T24" fmla="*/ 360 w 360"/>
                  <a:gd name="T25" fmla="*/ 155 h 155"/>
                  <a:gd name="T26" fmla="*/ 360 w 360"/>
                  <a:gd name="T27" fmla="*/ 0 h 1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60" h="155">
                    <a:moveTo>
                      <a:pt x="29" y="0"/>
                    </a:moveTo>
                    <a:lnTo>
                      <a:pt x="0" y="0"/>
                    </a:lnTo>
                    <a:lnTo>
                      <a:pt x="0" y="155"/>
                    </a:lnTo>
                    <a:lnTo>
                      <a:pt x="29" y="155"/>
                    </a:lnTo>
                    <a:lnTo>
                      <a:pt x="29" y="143"/>
                    </a:lnTo>
                    <a:lnTo>
                      <a:pt x="29" y="77"/>
                    </a:lnTo>
                    <a:lnTo>
                      <a:pt x="29" y="37"/>
                    </a:lnTo>
                    <a:lnTo>
                      <a:pt x="29" y="8"/>
                    </a:lnTo>
                    <a:lnTo>
                      <a:pt x="29" y="0"/>
                    </a:lnTo>
                    <a:close/>
                    <a:moveTo>
                      <a:pt x="360" y="0"/>
                    </a:moveTo>
                    <a:lnTo>
                      <a:pt x="331" y="0"/>
                    </a:lnTo>
                    <a:lnTo>
                      <a:pt x="331" y="155"/>
                    </a:lnTo>
                    <a:lnTo>
                      <a:pt x="360" y="155"/>
                    </a:lnTo>
                    <a:lnTo>
                      <a:pt x="360" y="0"/>
                    </a:lnTo>
                    <a:close/>
                  </a:path>
                </a:pathLst>
              </a:custGeom>
              <a:solidFill>
                <a:srgbClr val="90A9AC"/>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822" name="íşľiḑê">
                <a:extLst>
                  <a:ext uri="{FF2B5EF4-FFF2-40B4-BE49-F238E27FC236}">
                    <a16:creationId xmlns:a16="http://schemas.microsoft.com/office/drawing/2014/main" id="{04FB4C26-9049-4319-9448-67259BB5A081}"/>
                  </a:ext>
                </a:extLst>
              </p:cNvPr>
              <p:cNvSpPr/>
              <p:nvPr/>
            </p:nvSpPr>
            <p:spPr bwMode="auto">
              <a:xfrm>
                <a:off x="6645276" y="3205163"/>
                <a:ext cx="571500" cy="246063"/>
              </a:xfrm>
              <a:custGeom>
                <a:avLst/>
                <a:gdLst>
                  <a:gd name="T0" fmla="*/ 29 w 360"/>
                  <a:gd name="T1" fmla="*/ 0 h 155"/>
                  <a:gd name="T2" fmla="*/ 0 w 360"/>
                  <a:gd name="T3" fmla="*/ 0 h 155"/>
                  <a:gd name="T4" fmla="*/ 0 w 360"/>
                  <a:gd name="T5" fmla="*/ 155 h 155"/>
                  <a:gd name="T6" fmla="*/ 29 w 360"/>
                  <a:gd name="T7" fmla="*/ 155 h 155"/>
                  <a:gd name="T8" fmla="*/ 29 w 360"/>
                  <a:gd name="T9" fmla="*/ 143 h 155"/>
                  <a:gd name="T10" fmla="*/ 29 w 360"/>
                  <a:gd name="T11" fmla="*/ 77 h 155"/>
                  <a:gd name="T12" fmla="*/ 29 w 360"/>
                  <a:gd name="T13" fmla="*/ 37 h 155"/>
                  <a:gd name="T14" fmla="*/ 29 w 360"/>
                  <a:gd name="T15" fmla="*/ 8 h 155"/>
                  <a:gd name="T16" fmla="*/ 29 w 360"/>
                  <a:gd name="T17" fmla="*/ 0 h 155"/>
                  <a:gd name="T18" fmla="*/ 360 w 360"/>
                  <a:gd name="T19" fmla="*/ 0 h 155"/>
                  <a:gd name="T20" fmla="*/ 331 w 360"/>
                  <a:gd name="T21" fmla="*/ 0 h 155"/>
                  <a:gd name="T22" fmla="*/ 331 w 360"/>
                  <a:gd name="T23" fmla="*/ 155 h 155"/>
                  <a:gd name="T24" fmla="*/ 360 w 360"/>
                  <a:gd name="T25" fmla="*/ 155 h 155"/>
                  <a:gd name="T26" fmla="*/ 360 w 360"/>
                  <a:gd name="T27" fmla="*/ 0 h 1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60" h="155">
                    <a:moveTo>
                      <a:pt x="29" y="0"/>
                    </a:moveTo>
                    <a:lnTo>
                      <a:pt x="0" y="0"/>
                    </a:lnTo>
                    <a:lnTo>
                      <a:pt x="0" y="155"/>
                    </a:lnTo>
                    <a:lnTo>
                      <a:pt x="29" y="155"/>
                    </a:lnTo>
                    <a:lnTo>
                      <a:pt x="29" y="143"/>
                    </a:lnTo>
                    <a:lnTo>
                      <a:pt x="29" y="77"/>
                    </a:lnTo>
                    <a:lnTo>
                      <a:pt x="29" y="37"/>
                    </a:lnTo>
                    <a:lnTo>
                      <a:pt x="29" y="8"/>
                    </a:lnTo>
                    <a:lnTo>
                      <a:pt x="29" y="0"/>
                    </a:lnTo>
                    <a:moveTo>
                      <a:pt x="360" y="0"/>
                    </a:moveTo>
                    <a:lnTo>
                      <a:pt x="331" y="0"/>
                    </a:lnTo>
                    <a:lnTo>
                      <a:pt x="331" y="155"/>
                    </a:lnTo>
                    <a:lnTo>
                      <a:pt x="360" y="155"/>
                    </a:lnTo>
                    <a:lnTo>
                      <a:pt x="36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823" name="islïḍé">
                <a:extLst>
                  <a:ext uri="{FF2B5EF4-FFF2-40B4-BE49-F238E27FC236}">
                    <a16:creationId xmlns:a16="http://schemas.microsoft.com/office/drawing/2014/main" id="{A4E1B027-B453-4149-8432-DD11DBC752C0}"/>
                  </a:ext>
                </a:extLst>
              </p:cNvPr>
              <p:cNvSpPr/>
              <p:nvPr/>
            </p:nvSpPr>
            <p:spPr bwMode="auto">
              <a:xfrm>
                <a:off x="6908801" y="3205163"/>
                <a:ext cx="46038" cy="246063"/>
              </a:xfrm>
              <a:custGeom>
                <a:avLst/>
                <a:gdLst>
                  <a:gd name="T0" fmla="*/ 29 w 29"/>
                  <a:gd name="T1" fmla="*/ 0 h 155"/>
                  <a:gd name="T2" fmla="*/ 0 w 29"/>
                  <a:gd name="T3" fmla="*/ 0 h 155"/>
                  <a:gd name="T4" fmla="*/ 0 w 29"/>
                  <a:gd name="T5" fmla="*/ 6 h 155"/>
                  <a:gd name="T6" fmla="*/ 0 w 29"/>
                  <a:gd name="T7" fmla="*/ 47 h 155"/>
                  <a:gd name="T8" fmla="*/ 0 w 29"/>
                  <a:gd name="T9" fmla="*/ 79 h 155"/>
                  <a:gd name="T10" fmla="*/ 0 w 29"/>
                  <a:gd name="T11" fmla="*/ 155 h 155"/>
                  <a:gd name="T12" fmla="*/ 29 w 29"/>
                  <a:gd name="T13" fmla="*/ 155 h 155"/>
                  <a:gd name="T14" fmla="*/ 29 w 29"/>
                  <a:gd name="T15" fmla="*/ 50 h 155"/>
                  <a:gd name="T16" fmla="*/ 29 w 29"/>
                  <a:gd name="T17" fmla="*/ 18 h 155"/>
                  <a:gd name="T18" fmla="*/ 29 w 29"/>
                  <a:gd name="T19" fmla="*/ 0 h 1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9" h="155">
                    <a:moveTo>
                      <a:pt x="29" y="0"/>
                    </a:moveTo>
                    <a:lnTo>
                      <a:pt x="0" y="0"/>
                    </a:lnTo>
                    <a:lnTo>
                      <a:pt x="0" y="6"/>
                    </a:lnTo>
                    <a:lnTo>
                      <a:pt x="0" y="47"/>
                    </a:lnTo>
                    <a:lnTo>
                      <a:pt x="0" y="79"/>
                    </a:lnTo>
                    <a:lnTo>
                      <a:pt x="0" y="155"/>
                    </a:lnTo>
                    <a:lnTo>
                      <a:pt x="29" y="155"/>
                    </a:lnTo>
                    <a:lnTo>
                      <a:pt x="29" y="50"/>
                    </a:lnTo>
                    <a:lnTo>
                      <a:pt x="29" y="18"/>
                    </a:lnTo>
                    <a:lnTo>
                      <a:pt x="29" y="0"/>
                    </a:lnTo>
                    <a:close/>
                  </a:path>
                </a:pathLst>
              </a:custGeom>
              <a:solidFill>
                <a:srgbClr val="90A9AC"/>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824" name="išḻïḍé">
                <a:extLst>
                  <a:ext uri="{FF2B5EF4-FFF2-40B4-BE49-F238E27FC236}">
                    <a16:creationId xmlns:a16="http://schemas.microsoft.com/office/drawing/2014/main" id="{25EDB1E0-E092-4862-889B-A4FA77E49239}"/>
                  </a:ext>
                </a:extLst>
              </p:cNvPr>
              <p:cNvSpPr/>
              <p:nvPr/>
            </p:nvSpPr>
            <p:spPr bwMode="auto">
              <a:xfrm>
                <a:off x="6908801" y="3205163"/>
                <a:ext cx="46038" cy="246063"/>
              </a:xfrm>
              <a:custGeom>
                <a:avLst/>
                <a:gdLst>
                  <a:gd name="T0" fmla="*/ 29 w 29"/>
                  <a:gd name="T1" fmla="*/ 0 h 155"/>
                  <a:gd name="T2" fmla="*/ 0 w 29"/>
                  <a:gd name="T3" fmla="*/ 0 h 155"/>
                  <a:gd name="T4" fmla="*/ 0 w 29"/>
                  <a:gd name="T5" fmla="*/ 6 h 155"/>
                  <a:gd name="T6" fmla="*/ 0 w 29"/>
                  <a:gd name="T7" fmla="*/ 47 h 155"/>
                  <a:gd name="T8" fmla="*/ 0 w 29"/>
                  <a:gd name="T9" fmla="*/ 79 h 155"/>
                  <a:gd name="T10" fmla="*/ 0 w 29"/>
                  <a:gd name="T11" fmla="*/ 155 h 155"/>
                  <a:gd name="T12" fmla="*/ 29 w 29"/>
                  <a:gd name="T13" fmla="*/ 155 h 155"/>
                  <a:gd name="T14" fmla="*/ 29 w 29"/>
                  <a:gd name="T15" fmla="*/ 50 h 155"/>
                  <a:gd name="T16" fmla="*/ 29 w 29"/>
                  <a:gd name="T17" fmla="*/ 18 h 155"/>
                  <a:gd name="T18" fmla="*/ 29 w 29"/>
                  <a:gd name="T19" fmla="*/ 0 h 1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9" h="155">
                    <a:moveTo>
                      <a:pt x="29" y="0"/>
                    </a:moveTo>
                    <a:lnTo>
                      <a:pt x="0" y="0"/>
                    </a:lnTo>
                    <a:lnTo>
                      <a:pt x="0" y="6"/>
                    </a:lnTo>
                    <a:lnTo>
                      <a:pt x="0" y="47"/>
                    </a:lnTo>
                    <a:lnTo>
                      <a:pt x="0" y="79"/>
                    </a:lnTo>
                    <a:lnTo>
                      <a:pt x="0" y="155"/>
                    </a:lnTo>
                    <a:lnTo>
                      <a:pt x="29" y="155"/>
                    </a:lnTo>
                    <a:lnTo>
                      <a:pt x="29" y="50"/>
                    </a:lnTo>
                    <a:lnTo>
                      <a:pt x="29" y="18"/>
                    </a:lnTo>
                    <a:lnTo>
                      <a:pt x="2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825" name="îṧļiďè">
                <a:extLst>
                  <a:ext uri="{FF2B5EF4-FFF2-40B4-BE49-F238E27FC236}">
                    <a16:creationId xmlns:a16="http://schemas.microsoft.com/office/drawing/2014/main" id="{3A0AF35E-8706-49AE-8E9C-7C51609D451E}"/>
                  </a:ext>
                </a:extLst>
              </p:cNvPr>
              <p:cNvSpPr/>
              <p:nvPr/>
            </p:nvSpPr>
            <p:spPr bwMode="auto">
              <a:xfrm>
                <a:off x="6107113" y="3205163"/>
                <a:ext cx="468313" cy="9525"/>
              </a:xfrm>
              <a:prstGeom prst="rect">
                <a:avLst/>
              </a:prstGeom>
              <a:solidFill>
                <a:srgbClr val="90A9AC"/>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826" name="ísľïdê">
                <a:extLst>
                  <a:ext uri="{FF2B5EF4-FFF2-40B4-BE49-F238E27FC236}">
                    <a16:creationId xmlns:a16="http://schemas.microsoft.com/office/drawing/2014/main" id="{BD3BAE84-FE79-407C-914E-F8462B0B9F85}"/>
                  </a:ext>
                </a:extLst>
              </p:cNvPr>
              <p:cNvSpPr/>
              <p:nvPr/>
            </p:nvSpPr>
            <p:spPr bwMode="auto">
              <a:xfrm>
                <a:off x="6107113" y="3205163"/>
                <a:ext cx="468313" cy="9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827" name="îṥḻïḑê">
                <a:extLst>
                  <a:ext uri="{FF2B5EF4-FFF2-40B4-BE49-F238E27FC236}">
                    <a16:creationId xmlns:a16="http://schemas.microsoft.com/office/drawing/2014/main" id="{CDB4E694-C007-431C-9B82-D4F7776203F6}"/>
                  </a:ext>
                </a:extLst>
              </p:cNvPr>
              <p:cNvSpPr/>
              <p:nvPr/>
            </p:nvSpPr>
            <p:spPr bwMode="auto">
              <a:xfrm>
                <a:off x="5880101" y="3451225"/>
                <a:ext cx="2101850" cy="47625"/>
              </a:xfrm>
              <a:custGeom>
                <a:avLst/>
                <a:gdLst>
                  <a:gd name="T0" fmla="*/ 1324 w 1324"/>
                  <a:gd name="T1" fmla="*/ 0 h 30"/>
                  <a:gd name="T2" fmla="*/ 1249 w 1324"/>
                  <a:gd name="T3" fmla="*/ 0 h 30"/>
                  <a:gd name="T4" fmla="*/ 842 w 1324"/>
                  <a:gd name="T5" fmla="*/ 0 h 30"/>
                  <a:gd name="T6" fmla="*/ 813 w 1324"/>
                  <a:gd name="T7" fmla="*/ 0 h 30"/>
                  <a:gd name="T8" fmla="*/ 677 w 1324"/>
                  <a:gd name="T9" fmla="*/ 0 h 30"/>
                  <a:gd name="T10" fmla="*/ 648 w 1324"/>
                  <a:gd name="T11" fmla="*/ 0 h 30"/>
                  <a:gd name="T12" fmla="*/ 571 w 1324"/>
                  <a:gd name="T13" fmla="*/ 0 h 30"/>
                  <a:gd name="T14" fmla="*/ 540 w 1324"/>
                  <a:gd name="T15" fmla="*/ 0 h 30"/>
                  <a:gd name="T16" fmla="*/ 511 w 1324"/>
                  <a:gd name="T17" fmla="*/ 0 h 30"/>
                  <a:gd name="T18" fmla="*/ 482 w 1324"/>
                  <a:gd name="T19" fmla="*/ 0 h 30"/>
                  <a:gd name="T20" fmla="*/ 100 w 1324"/>
                  <a:gd name="T21" fmla="*/ 0 h 30"/>
                  <a:gd name="T22" fmla="*/ 16 w 1324"/>
                  <a:gd name="T23" fmla="*/ 0 h 30"/>
                  <a:gd name="T24" fmla="*/ 0 w 1324"/>
                  <a:gd name="T25" fmla="*/ 0 h 30"/>
                  <a:gd name="T26" fmla="*/ 0 w 1324"/>
                  <a:gd name="T27" fmla="*/ 30 h 30"/>
                  <a:gd name="T28" fmla="*/ 1324 w 1324"/>
                  <a:gd name="T29" fmla="*/ 30 h 30"/>
                  <a:gd name="T30" fmla="*/ 1324 w 1324"/>
                  <a:gd name="T31"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324" h="30">
                    <a:moveTo>
                      <a:pt x="1324" y="0"/>
                    </a:moveTo>
                    <a:lnTo>
                      <a:pt x="1249" y="0"/>
                    </a:lnTo>
                    <a:lnTo>
                      <a:pt x="842" y="0"/>
                    </a:lnTo>
                    <a:lnTo>
                      <a:pt x="813" y="0"/>
                    </a:lnTo>
                    <a:lnTo>
                      <a:pt x="677" y="0"/>
                    </a:lnTo>
                    <a:lnTo>
                      <a:pt x="648" y="0"/>
                    </a:lnTo>
                    <a:lnTo>
                      <a:pt x="571" y="0"/>
                    </a:lnTo>
                    <a:lnTo>
                      <a:pt x="540" y="0"/>
                    </a:lnTo>
                    <a:lnTo>
                      <a:pt x="511" y="0"/>
                    </a:lnTo>
                    <a:lnTo>
                      <a:pt x="482" y="0"/>
                    </a:lnTo>
                    <a:lnTo>
                      <a:pt x="100" y="0"/>
                    </a:lnTo>
                    <a:lnTo>
                      <a:pt x="16" y="0"/>
                    </a:lnTo>
                    <a:lnTo>
                      <a:pt x="0" y="0"/>
                    </a:lnTo>
                    <a:lnTo>
                      <a:pt x="0" y="30"/>
                    </a:lnTo>
                    <a:lnTo>
                      <a:pt x="1324" y="30"/>
                    </a:lnTo>
                    <a:lnTo>
                      <a:pt x="1324" y="0"/>
                    </a:lnTo>
                    <a:close/>
                  </a:path>
                </a:pathLst>
              </a:custGeom>
              <a:solidFill>
                <a:srgbClr val="6E96A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828" name="iš1ïḓe">
                <a:extLst>
                  <a:ext uri="{FF2B5EF4-FFF2-40B4-BE49-F238E27FC236}">
                    <a16:creationId xmlns:a16="http://schemas.microsoft.com/office/drawing/2014/main" id="{AF043FE2-7FB5-4BDE-91FB-2E4B38B4A711}"/>
                  </a:ext>
                </a:extLst>
              </p:cNvPr>
              <p:cNvSpPr/>
              <p:nvPr/>
            </p:nvSpPr>
            <p:spPr bwMode="auto">
              <a:xfrm>
                <a:off x="5880101" y="3451225"/>
                <a:ext cx="2101850" cy="47625"/>
              </a:xfrm>
              <a:custGeom>
                <a:avLst/>
                <a:gdLst>
                  <a:gd name="T0" fmla="*/ 1324 w 1324"/>
                  <a:gd name="T1" fmla="*/ 0 h 30"/>
                  <a:gd name="T2" fmla="*/ 1249 w 1324"/>
                  <a:gd name="T3" fmla="*/ 0 h 30"/>
                  <a:gd name="T4" fmla="*/ 842 w 1324"/>
                  <a:gd name="T5" fmla="*/ 0 h 30"/>
                  <a:gd name="T6" fmla="*/ 813 w 1324"/>
                  <a:gd name="T7" fmla="*/ 0 h 30"/>
                  <a:gd name="T8" fmla="*/ 677 w 1324"/>
                  <a:gd name="T9" fmla="*/ 0 h 30"/>
                  <a:gd name="T10" fmla="*/ 648 w 1324"/>
                  <a:gd name="T11" fmla="*/ 0 h 30"/>
                  <a:gd name="T12" fmla="*/ 571 w 1324"/>
                  <a:gd name="T13" fmla="*/ 0 h 30"/>
                  <a:gd name="T14" fmla="*/ 540 w 1324"/>
                  <a:gd name="T15" fmla="*/ 0 h 30"/>
                  <a:gd name="T16" fmla="*/ 511 w 1324"/>
                  <a:gd name="T17" fmla="*/ 0 h 30"/>
                  <a:gd name="T18" fmla="*/ 482 w 1324"/>
                  <a:gd name="T19" fmla="*/ 0 h 30"/>
                  <a:gd name="T20" fmla="*/ 100 w 1324"/>
                  <a:gd name="T21" fmla="*/ 0 h 30"/>
                  <a:gd name="T22" fmla="*/ 16 w 1324"/>
                  <a:gd name="T23" fmla="*/ 0 h 30"/>
                  <a:gd name="T24" fmla="*/ 0 w 1324"/>
                  <a:gd name="T25" fmla="*/ 0 h 30"/>
                  <a:gd name="T26" fmla="*/ 0 w 1324"/>
                  <a:gd name="T27" fmla="*/ 30 h 30"/>
                  <a:gd name="T28" fmla="*/ 1324 w 1324"/>
                  <a:gd name="T29" fmla="*/ 30 h 30"/>
                  <a:gd name="T30" fmla="*/ 1324 w 1324"/>
                  <a:gd name="T31"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324" h="30">
                    <a:moveTo>
                      <a:pt x="1324" y="0"/>
                    </a:moveTo>
                    <a:lnTo>
                      <a:pt x="1249" y="0"/>
                    </a:lnTo>
                    <a:lnTo>
                      <a:pt x="842" y="0"/>
                    </a:lnTo>
                    <a:lnTo>
                      <a:pt x="813" y="0"/>
                    </a:lnTo>
                    <a:lnTo>
                      <a:pt x="677" y="0"/>
                    </a:lnTo>
                    <a:lnTo>
                      <a:pt x="648" y="0"/>
                    </a:lnTo>
                    <a:lnTo>
                      <a:pt x="571" y="0"/>
                    </a:lnTo>
                    <a:lnTo>
                      <a:pt x="540" y="0"/>
                    </a:lnTo>
                    <a:lnTo>
                      <a:pt x="511" y="0"/>
                    </a:lnTo>
                    <a:lnTo>
                      <a:pt x="482" y="0"/>
                    </a:lnTo>
                    <a:lnTo>
                      <a:pt x="100" y="0"/>
                    </a:lnTo>
                    <a:lnTo>
                      <a:pt x="16" y="0"/>
                    </a:lnTo>
                    <a:lnTo>
                      <a:pt x="0" y="0"/>
                    </a:lnTo>
                    <a:lnTo>
                      <a:pt x="0" y="30"/>
                    </a:lnTo>
                    <a:lnTo>
                      <a:pt x="1324" y="30"/>
                    </a:lnTo>
                    <a:lnTo>
                      <a:pt x="132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829" name="iṡ1îḑé">
                <a:extLst>
                  <a:ext uri="{FF2B5EF4-FFF2-40B4-BE49-F238E27FC236}">
                    <a16:creationId xmlns:a16="http://schemas.microsoft.com/office/drawing/2014/main" id="{492BA0C6-5573-48B6-A4FE-99042E9772AF}"/>
                  </a:ext>
                </a:extLst>
              </p:cNvPr>
              <p:cNvSpPr/>
              <p:nvPr/>
            </p:nvSpPr>
            <p:spPr bwMode="auto">
              <a:xfrm>
                <a:off x="5862638" y="3194050"/>
                <a:ext cx="2135188" cy="311150"/>
              </a:xfrm>
              <a:custGeom>
                <a:avLst/>
                <a:gdLst>
                  <a:gd name="T0" fmla="*/ 0 w 1345"/>
                  <a:gd name="T1" fmla="*/ 0 h 196"/>
                  <a:gd name="T2" fmla="*/ 0 w 1345"/>
                  <a:gd name="T3" fmla="*/ 196 h 196"/>
                  <a:gd name="T4" fmla="*/ 1345 w 1345"/>
                  <a:gd name="T5" fmla="*/ 196 h 196"/>
                  <a:gd name="T6" fmla="*/ 1345 w 1345"/>
                  <a:gd name="T7" fmla="*/ 0 h 196"/>
                  <a:gd name="T8" fmla="*/ 0 w 1345"/>
                  <a:gd name="T9" fmla="*/ 0 h 196"/>
                  <a:gd name="T10" fmla="*/ 682 w 1345"/>
                  <a:gd name="T11" fmla="*/ 21 h 196"/>
                  <a:gd name="T12" fmla="*/ 1009 w 1345"/>
                  <a:gd name="T13" fmla="*/ 21 h 196"/>
                  <a:gd name="T14" fmla="*/ 1009 w 1345"/>
                  <a:gd name="T15" fmla="*/ 177 h 196"/>
                  <a:gd name="T16" fmla="*/ 682 w 1345"/>
                  <a:gd name="T17" fmla="*/ 177 h 196"/>
                  <a:gd name="T18" fmla="*/ 682 w 1345"/>
                  <a:gd name="T19" fmla="*/ 21 h 196"/>
                  <a:gd name="T20" fmla="*/ 661 w 1345"/>
                  <a:gd name="T21" fmla="*/ 177 h 196"/>
                  <a:gd name="T22" fmla="*/ 339 w 1345"/>
                  <a:gd name="T23" fmla="*/ 177 h 196"/>
                  <a:gd name="T24" fmla="*/ 339 w 1345"/>
                  <a:gd name="T25" fmla="*/ 21 h 196"/>
                  <a:gd name="T26" fmla="*/ 661 w 1345"/>
                  <a:gd name="T27" fmla="*/ 21 h 196"/>
                  <a:gd name="T28" fmla="*/ 661 w 1345"/>
                  <a:gd name="T29" fmla="*/ 177 h 196"/>
                  <a:gd name="T30" fmla="*/ 21 w 1345"/>
                  <a:gd name="T31" fmla="*/ 21 h 196"/>
                  <a:gd name="T32" fmla="*/ 318 w 1345"/>
                  <a:gd name="T33" fmla="*/ 21 h 196"/>
                  <a:gd name="T34" fmla="*/ 318 w 1345"/>
                  <a:gd name="T35" fmla="*/ 177 h 196"/>
                  <a:gd name="T36" fmla="*/ 21 w 1345"/>
                  <a:gd name="T37" fmla="*/ 177 h 196"/>
                  <a:gd name="T38" fmla="*/ 21 w 1345"/>
                  <a:gd name="T39" fmla="*/ 21 h 196"/>
                  <a:gd name="T40" fmla="*/ 1325 w 1345"/>
                  <a:gd name="T41" fmla="*/ 177 h 196"/>
                  <a:gd name="T42" fmla="*/ 1027 w 1345"/>
                  <a:gd name="T43" fmla="*/ 177 h 196"/>
                  <a:gd name="T44" fmla="*/ 1027 w 1345"/>
                  <a:gd name="T45" fmla="*/ 21 h 196"/>
                  <a:gd name="T46" fmla="*/ 1325 w 1345"/>
                  <a:gd name="T47" fmla="*/ 21 h 196"/>
                  <a:gd name="T48" fmla="*/ 1325 w 1345"/>
                  <a:gd name="T49" fmla="*/ 177 h 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45" h="196">
                    <a:moveTo>
                      <a:pt x="0" y="0"/>
                    </a:moveTo>
                    <a:lnTo>
                      <a:pt x="0" y="196"/>
                    </a:lnTo>
                    <a:lnTo>
                      <a:pt x="1345" y="196"/>
                    </a:lnTo>
                    <a:lnTo>
                      <a:pt x="1345" y="0"/>
                    </a:lnTo>
                    <a:lnTo>
                      <a:pt x="0" y="0"/>
                    </a:lnTo>
                    <a:close/>
                    <a:moveTo>
                      <a:pt x="682" y="21"/>
                    </a:moveTo>
                    <a:lnTo>
                      <a:pt x="1009" y="21"/>
                    </a:lnTo>
                    <a:lnTo>
                      <a:pt x="1009" y="177"/>
                    </a:lnTo>
                    <a:lnTo>
                      <a:pt x="682" y="177"/>
                    </a:lnTo>
                    <a:lnTo>
                      <a:pt x="682" y="21"/>
                    </a:lnTo>
                    <a:close/>
                    <a:moveTo>
                      <a:pt x="661" y="177"/>
                    </a:moveTo>
                    <a:lnTo>
                      <a:pt x="339" y="177"/>
                    </a:lnTo>
                    <a:lnTo>
                      <a:pt x="339" y="21"/>
                    </a:lnTo>
                    <a:lnTo>
                      <a:pt x="661" y="21"/>
                    </a:lnTo>
                    <a:lnTo>
                      <a:pt x="661" y="177"/>
                    </a:lnTo>
                    <a:close/>
                    <a:moveTo>
                      <a:pt x="21" y="21"/>
                    </a:moveTo>
                    <a:lnTo>
                      <a:pt x="318" y="21"/>
                    </a:lnTo>
                    <a:lnTo>
                      <a:pt x="318" y="177"/>
                    </a:lnTo>
                    <a:lnTo>
                      <a:pt x="21" y="177"/>
                    </a:lnTo>
                    <a:lnTo>
                      <a:pt x="21" y="21"/>
                    </a:lnTo>
                    <a:close/>
                    <a:moveTo>
                      <a:pt x="1325" y="177"/>
                    </a:moveTo>
                    <a:lnTo>
                      <a:pt x="1027" y="177"/>
                    </a:lnTo>
                    <a:lnTo>
                      <a:pt x="1027" y="21"/>
                    </a:lnTo>
                    <a:lnTo>
                      <a:pt x="1325" y="21"/>
                    </a:lnTo>
                    <a:lnTo>
                      <a:pt x="1325" y="177"/>
                    </a:lnTo>
                    <a:close/>
                  </a:path>
                </a:pathLst>
              </a:custGeom>
              <a:solidFill>
                <a:srgbClr val="3B444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830" name="ïṥḻíďè">
                <a:extLst>
                  <a:ext uri="{FF2B5EF4-FFF2-40B4-BE49-F238E27FC236}">
                    <a16:creationId xmlns:a16="http://schemas.microsoft.com/office/drawing/2014/main" id="{6D4DEF1F-CF82-401B-8318-F2360269F913}"/>
                  </a:ext>
                </a:extLst>
              </p:cNvPr>
              <p:cNvSpPr/>
              <p:nvPr/>
            </p:nvSpPr>
            <p:spPr bwMode="auto">
              <a:xfrm>
                <a:off x="7342188" y="3943350"/>
                <a:ext cx="447675" cy="787400"/>
              </a:xfrm>
              <a:prstGeom prst="rect">
                <a:avLst/>
              </a:prstGeom>
              <a:solidFill>
                <a:srgbClr val="3B444A"/>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831" name="iṡ1ïďè">
                <a:extLst>
                  <a:ext uri="{FF2B5EF4-FFF2-40B4-BE49-F238E27FC236}">
                    <a16:creationId xmlns:a16="http://schemas.microsoft.com/office/drawing/2014/main" id="{06C820E0-95C0-40FA-B1B8-3D28D67C11DF}"/>
                  </a:ext>
                </a:extLst>
              </p:cNvPr>
              <p:cNvSpPr/>
              <p:nvPr/>
            </p:nvSpPr>
            <p:spPr bwMode="auto">
              <a:xfrm>
                <a:off x="7342188" y="3943350"/>
                <a:ext cx="447675" cy="78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832" name="íṡḻídê">
                <a:extLst>
                  <a:ext uri="{FF2B5EF4-FFF2-40B4-BE49-F238E27FC236}">
                    <a16:creationId xmlns:a16="http://schemas.microsoft.com/office/drawing/2014/main" id="{C25A4EC1-2C0F-4357-8673-827859C68429}"/>
                  </a:ext>
                </a:extLst>
              </p:cNvPr>
              <p:cNvSpPr/>
              <p:nvPr/>
            </p:nvSpPr>
            <p:spPr bwMode="auto">
              <a:xfrm>
                <a:off x="7388226" y="3992563"/>
                <a:ext cx="352425" cy="738188"/>
              </a:xfrm>
              <a:prstGeom prst="rect">
                <a:avLst/>
              </a:prstGeom>
              <a:solidFill>
                <a:srgbClr val="8FCAE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833" name="ïsliḓé">
                <a:extLst>
                  <a:ext uri="{FF2B5EF4-FFF2-40B4-BE49-F238E27FC236}">
                    <a16:creationId xmlns:a16="http://schemas.microsoft.com/office/drawing/2014/main" id="{950570CF-22F3-4925-9019-2126D10B90C8}"/>
                  </a:ext>
                </a:extLst>
              </p:cNvPr>
              <p:cNvSpPr/>
              <p:nvPr/>
            </p:nvSpPr>
            <p:spPr bwMode="auto">
              <a:xfrm>
                <a:off x="7388226" y="3992563"/>
                <a:ext cx="352425"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834" name="îṧ1íďè">
                <a:extLst>
                  <a:ext uri="{FF2B5EF4-FFF2-40B4-BE49-F238E27FC236}">
                    <a16:creationId xmlns:a16="http://schemas.microsoft.com/office/drawing/2014/main" id="{001E2F6C-D141-42EB-8D33-A9805EA41935}"/>
                  </a:ext>
                </a:extLst>
              </p:cNvPr>
              <p:cNvSpPr/>
              <p:nvPr/>
            </p:nvSpPr>
            <p:spPr bwMode="auto">
              <a:xfrm>
                <a:off x="7389020" y="4080671"/>
                <a:ext cx="352425" cy="466278"/>
              </a:xfrm>
              <a:custGeom>
                <a:avLst/>
                <a:gdLst>
                  <a:gd name="connsiteX0" fmla="*/ 352425 w 352425"/>
                  <a:gd name="connsiteY0" fmla="*/ 0 h 466278"/>
                  <a:gd name="connsiteX1" fmla="*/ 352425 w 352425"/>
                  <a:gd name="connsiteY1" fmla="*/ 115779 h 466278"/>
                  <a:gd name="connsiteX2" fmla="*/ 0 w 352425"/>
                  <a:gd name="connsiteY2" fmla="*/ 466278 h 466278"/>
                  <a:gd name="connsiteX3" fmla="*/ 0 w 352425"/>
                  <a:gd name="connsiteY3" fmla="*/ 352425 h 466278"/>
                </a:gdLst>
                <a:ahLst/>
                <a:cxnLst>
                  <a:cxn ang="0">
                    <a:pos x="connsiteX0" y="connsiteY0"/>
                  </a:cxn>
                  <a:cxn ang="0">
                    <a:pos x="connsiteX1" y="connsiteY1"/>
                  </a:cxn>
                  <a:cxn ang="0">
                    <a:pos x="connsiteX2" y="connsiteY2"/>
                  </a:cxn>
                  <a:cxn ang="0">
                    <a:pos x="connsiteX3" y="connsiteY3"/>
                  </a:cxn>
                </a:cxnLst>
                <a:rect l="l" t="t" r="r" b="b"/>
                <a:pathLst>
                  <a:path w="352425" h="466278">
                    <a:moveTo>
                      <a:pt x="352425" y="0"/>
                    </a:moveTo>
                    <a:lnTo>
                      <a:pt x="352425" y="115779"/>
                    </a:lnTo>
                    <a:lnTo>
                      <a:pt x="0" y="466278"/>
                    </a:lnTo>
                    <a:lnTo>
                      <a:pt x="0" y="35242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835" name="íṣľïďé">
                <a:extLst>
                  <a:ext uri="{FF2B5EF4-FFF2-40B4-BE49-F238E27FC236}">
                    <a16:creationId xmlns:a16="http://schemas.microsoft.com/office/drawing/2014/main" id="{23302C9F-B019-44FC-876C-F85E40CCC072}"/>
                  </a:ext>
                </a:extLst>
              </p:cNvPr>
              <p:cNvSpPr/>
              <p:nvPr/>
            </p:nvSpPr>
            <p:spPr bwMode="auto">
              <a:xfrm>
                <a:off x="7123113" y="3827463"/>
                <a:ext cx="928688" cy="927100"/>
              </a:xfrm>
              <a:custGeom>
                <a:avLst/>
                <a:gdLst>
                  <a:gd name="T0" fmla="*/ 36 w 585"/>
                  <a:gd name="T1" fmla="*/ 584 h 584"/>
                  <a:gd name="T2" fmla="*/ 0 w 585"/>
                  <a:gd name="T3" fmla="*/ 549 h 584"/>
                  <a:gd name="T4" fmla="*/ 549 w 585"/>
                  <a:gd name="T5" fmla="*/ 0 h 584"/>
                  <a:gd name="T6" fmla="*/ 585 w 585"/>
                  <a:gd name="T7" fmla="*/ 38 h 584"/>
                  <a:gd name="T8" fmla="*/ 36 w 585"/>
                  <a:gd name="T9" fmla="*/ 584 h 584"/>
                </a:gdLst>
                <a:ahLst/>
                <a:cxnLst>
                  <a:cxn ang="0">
                    <a:pos x="T0" y="T1"/>
                  </a:cxn>
                  <a:cxn ang="0">
                    <a:pos x="T2" y="T3"/>
                  </a:cxn>
                  <a:cxn ang="0">
                    <a:pos x="T4" y="T5"/>
                  </a:cxn>
                  <a:cxn ang="0">
                    <a:pos x="T6" y="T7"/>
                  </a:cxn>
                  <a:cxn ang="0">
                    <a:pos x="T8" y="T9"/>
                  </a:cxn>
                </a:cxnLst>
                <a:rect l="0" t="0" r="r" b="b"/>
                <a:pathLst>
                  <a:path w="585" h="584">
                    <a:moveTo>
                      <a:pt x="36" y="584"/>
                    </a:moveTo>
                    <a:lnTo>
                      <a:pt x="0" y="549"/>
                    </a:lnTo>
                    <a:lnTo>
                      <a:pt x="549" y="0"/>
                    </a:lnTo>
                    <a:lnTo>
                      <a:pt x="585" y="38"/>
                    </a:lnTo>
                    <a:lnTo>
                      <a:pt x="36" y="584"/>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836" name="i$ļíďe">
                <a:extLst>
                  <a:ext uri="{FF2B5EF4-FFF2-40B4-BE49-F238E27FC236}">
                    <a16:creationId xmlns:a16="http://schemas.microsoft.com/office/drawing/2014/main" id="{0B9826D1-0185-467D-988B-2714C4E221F6}"/>
                  </a:ext>
                </a:extLst>
              </p:cNvPr>
              <p:cNvSpPr/>
              <p:nvPr/>
            </p:nvSpPr>
            <p:spPr bwMode="auto">
              <a:xfrm>
                <a:off x="7308851" y="4282287"/>
                <a:ext cx="431800" cy="459577"/>
              </a:xfrm>
              <a:custGeom>
                <a:avLst/>
                <a:gdLst>
                  <a:gd name="connsiteX0" fmla="*/ 431800 w 431800"/>
                  <a:gd name="connsiteY0" fmla="*/ 0 h 459577"/>
                  <a:gd name="connsiteX1" fmla="*/ 431800 w 431800"/>
                  <a:gd name="connsiteY1" fmla="*/ 50002 h 459577"/>
                  <a:gd name="connsiteX2" fmla="*/ 22225 w 431800"/>
                  <a:gd name="connsiteY2" fmla="*/ 459577 h 459577"/>
                  <a:gd name="connsiteX3" fmla="*/ 0 w 431800"/>
                  <a:gd name="connsiteY3" fmla="*/ 432590 h 459577"/>
                </a:gdLst>
                <a:ahLst/>
                <a:cxnLst>
                  <a:cxn ang="0">
                    <a:pos x="connsiteX0" y="connsiteY0"/>
                  </a:cxn>
                  <a:cxn ang="0">
                    <a:pos x="connsiteX1" y="connsiteY1"/>
                  </a:cxn>
                  <a:cxn ang="0">
                    <a:pos x="connsiteX2" y="connsiteY2"/>
                  </a:cxn>
                  <a:cxn ang="0">
                    <a:pos x="connsiteX3" y="connsiteY3"/>
                  </a:cxn>
                </a:cxnLst>
                <a:rect l="l" t="t" r="r" b="b"/>
                <a:pathLst>
                  <a:path w="431800" h="459577">
                    <a:moveTo>
                      <a:pt x="431800" y="0"/>
                    </a:moveTo>
                    <a:lnTo>
                      <a:pt x="431800" y="50002"/>
                    </a:lnTo>
                    <a:lnTo>
                      <a:pt x="22225" y="459577"/>
                    </a:lnTo>
                    <a:lnTo>
                      <a:pt x="0" y="43259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837" name="ïsḻîḍè">
                <a:extLst>
                  <a:ext uri="{FF2B5EF4-FFF2-40B4-BE49-F238E27FC236}">
                    <a16:creationId xmlns:a16="http://schemas.microsoft.com/office/drawing/2014/main" id="{164D197C-737A-487A-8940-B8D90D074A22}"/>
                  </a:ext>
                </a:extLst>
              </p:cNvPr>
              <p:cNvSpPr/>
              <p:nvPr/>
            </p:nvSpPr>
            <p:spPr bwMode="auto">
              <a:xfrm>
                <a:off x="7308851" y="3844925"/>
                <a:ext cx="893763" cy="896938"/>
              </a:xfrm>
              <a:custGeom>
                <a:avLst/>
                <a:gdLst>
                  <a:gd name="T0" fmla="*/ 14 w 563"/>
                  <a:gd name="T1" fmla="*/ 565 h 565"/>
                  <a:gd name="T2" fmla="*/ 0 w 563"/>
                  <a:gd name="T3" fmla="*/ 548 h 565"/>
                  <a:gd name="T4" fmla="*/ 547 w 563"/>
                  <a:gd name="T5" fmla="*/ 0 h 565"/>
                  <a:gd name="T6" fmla="*/ 563 w 563"/>
                  <a:gd name="T7" fmla="*/ 16 h 565"/>
                  <a:gd name="T8" fmla="*/ 14 w 563"/>
                  <a:gd name="T9" fmla="*/ 565 h 565"/>
                </a:gdLst>
                <a:ahLst/>
                <a:cxnLst>
                  <a:cxn ang="0">
                    <a:pos x="T0" y="T1"/>
                  </a:cxn>
                  <a:cxn ang="0">
                    <a:pos x="T2" y="T3"/>
                  </a:cxn>
                  <a:cxn ang="0">
                    <a:pos x="T4" y="T5"/>
                  </a:cxn>
                  <a:cxn ang="0">
                    <a:pos x="T6" y="T7"/>
                  </a:cxn>
                  <a:cxn ang="0">
                    <a:pos x="T8" y="T9"/>
                  </a:cxn>
                </a:cxnLst>
                <a:rect l="0" t="0" r="r" b="b"/>
                <a:pathLst>
                  <a:path w="563" h="565">
                    <a:moveTo>
                      <a:pt x="14" y="565"/>
                    </a:moveTo>
                    <a:lnTo>
                      <a:pt x="0" y="548"/>
                    </a:lnTo>
                    <a:lnTo>
                      <a:pt x="547" y="0"/>
                    </a:lnTo>
                    <a:lnTo>
                      <a:pt x="563" y="16"/>
                    </a:lnTo>
                    <a:lnTo>
                      <a:pt x="14" y="565"/>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838" name="iṧlíďé">
                <a:extLst>
                  <a:ext uri="{FF2B5EF4-FFF2-40B4-BE49-F238E27FC236}">
                    <a16:creationId xmlns:a16="http://schemas.microsoft.com/office/drawing/2014/main" id="{902B5AC0-D5E5-4F6E-B8B2-F3EA4DE93A79}"/>
                  </a:ext>
                </a:extLst>
              </p:cNvPr>
              <p:cNvSpPr/>
              <p:nvPr/>
            </p:nvSpPr>
            <p:spPr bwMode="auto">
              <a:xfrm>
                <a:off x="7424738" y="4219575"/>
                <a:ext cx="28575" cy="293688"/>
              </a:xfrm>
              <a:custGeom>
                <a:avLst/>
                <a:gdLst>
                  <a:gd name="T0" fmla="*/ 5 w 9"/>
                  <a:gd name="T1" fmla="*/ 89 h 89"/>
                  <a:gd name="T2" fmla="*/ 5 w 9"/>
                  <a:gd name="T3" fmla="*/ 89 h 89"/>
                  <a:gd name="T4" fmla="*/ 0 w 9"/>
                  <a:gd name="T5" fmla="*/ 85 h 89"/>
                  <a:gd name="T6" fmla="*/ 0 w 9"/>
                  <a:gd name="T7" fmla="*/ 5 h 89"/>
                  <a:gd name="T8" fmla="*/ 5 w 9"/>
                  <a:gd name="T9" fmla="*/ 0 h 89"/>
                  <a:gd name="T10" fmla="*/ 9 w 9"/>
                  <a:gd name="T11" fmla="*/ 5 h 89"/>
                  <a:gd name="T12" fmla="*/ 9 w 9"/>
                  <a:gd name="T13" fmla="*/ 85 h 89"/>
                  <a:gd name="T14" fmla="*/ 5 w 9"/>
                  <a:gd name="T15" fmla="*/ 89 h 8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 h="89">
                    <a:moveTo>
                      <a:pt x="5" y="89"/>
                    </a:moveTo>
                    <a:cubicBezTo>
                      <a:pt x="5" y="89"/>
                      <a:pt x="5" y="89"/>
                      <a:pt x="5" y="89"/>
                    </a:cubicBezTo>
                    <a:cubicBezTo>
                      <a:pt x="2" y="89"/>
                      <a:pt x="0" y="87"/>
                      <a:pt x="0" y="85"/>
                    </a:cubicBezTo>
                    <a:cubicBezTo>
                      <a:pt x="0" y="5"/>
                      <a:pt x="0" y="5"/>
                      <a:pt x="0" y="5"/>
                    </a:cubicBezTo>
                    <a:cubicBezTo>
                      <a:pt x="0" y="2"/>
                      <a:pt x="2" y="0"/>
                      <a:pt x="5" y="0"/>
                    </a:cubicBezTo>
                    <a:cubicBezTo>
                      <a:pt x="7" y="0"/>
                      <a:pt x="9" y="2"/>
                      <a:pt x="9" y="5"/>
                    </a:cubicBezTo>
                    <a:cubicBezTo>
                      <a:pt x="9" y="85"/>
                      <a:pt x="9" y="85"/>
                      <a:pt x="9" y="85"/>
                    </a:cubicBezTo>
                    <a:cubicBezTo>
                      <a:pt x="9" y="87"/>
                      <a:pt x="7" y="89"/>
                      <a:pt x="5" y="89"/>
                    </a:cubicBezTo>
                    <a:close/>
                  </a:path>
                </a:pathLst>
              </a:custGeom>
              <a:solidFill>
                <a:srgbClr val="3B444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839" name="íşḷiďe">
                <a:extLst>
                  <a:ext uri="{FF2B5EF4-FFF2-40B4-BE49-F238E27FC236}">
                    <a16:creationId xmlns:a16="http://schemas.microsoft.com/office/drawing/2014/main" id="{2B7F0D83-1ADB-4000-8004-99C5292F4B9C}"/>
                  </a:ext>
                </a:extLst>
              </p:cNvPr>
              <p:cNvSpPr/>
              <p:nvPr/>
            </p:nvSpPr>
            <p:spPr bwMode="auto">
              <a:xfrm>
                <a:off x="6232526" y="3979863"/>
                <a:ext cx="835025" cy="587375"/>
              </a:xfrm>
              <a:prstGeom prst="rect">
                <a:avLst/>
              </a:prstGeom>
              <a:solidFill>
                <a:srgbClr val="8FCAE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840" name="íṥľîḓè">
                <a:extLst>
                  <a:ext uri="{FF2B5EF4-FFF2-40B4-BE49-F238E27FC236}">
                    <a16:creationId xmlns:a16="http://schemas.microsoft.com/office/drawing/2014/main" id="{1A1AF8A1-4718-4EBA-8B2F-6A132E4391EC}"/>
                  </a:ext>
                </a:extLst>
              </p:cNvPr>
              <p:cNvSpPr/>
              <p:nvPr/>
            </p:nvSpPr>
            <p:spPr bwMode="auto">
              <a:xfrm>
                <a:off x="6232526" y="3979863"/>
                <a:ext cx="835025" cy="58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841" name="ïṣľíḋê">
                <a:extLst>
                  <a:ext uri="{FF2B5EF4-FFF2-40B4-BE49-F238E27FC236}">
                    <a16:creationId xmlns:a16="http://schemas.microsoft.com/office/drawing/2014/main" id="{AAE00AAA-19DA-4795-96F9-BCA3BC8C2F43}"/>
                  </a:ext>
                </a:extLst>
              </p:cNvPr>
              <p:cNvSpPr/>
              <p:nvPr/>
            </p:nvSpPr>
            <p:spPr bwMode="auto">
              <a:xfrm>
                <a:off x="5991226" y="3979861"/>
                <a:ext cx="839284" cy="774702"/>
              </a:xfrm>
              <a:custGeom>
                <a:avLst/>
                <a:gdLst>
                  <a:gd name="connsiteX0" fmla="*/ 719140 w 839284"/>
                  <a:gd name="connsiteY0" fmla="*/ 0 h 774702"/>
                  <a:gd name="connsiteX1" fmla="*/ 839284 w 839284"/>
                  <a:gd name="connsiteY1" fmla="*/ 0 h 774702"/>
                  <a:gd name="connsiteX2" fmla="*/ 60325 w 839284"/>
                  <a:gd name="connsiteY2" fmla="*/ 774702 h 774702"/>
                  <a:gd name="connsiteX3" fmla="*/ 0 w 839284"/>
                  <a:gd name="connsiteY3" fmla="*/ 719140 h 774702"/>
                </a:gdLst>
                <a:ahLst/>
                <a:cxnLst>
                  <a:cxn ang="0">
                    <a:pos x="connsiteX0" y="connsiteY0"/>
                  </a:cxn>
                  <a:cxn ang="0">
                    <a:pos x="connsiteX1" y="connsiteY1"/>
                  </a:cxn>
                  <a:cxn ang="0">
                    <a:pos x="connsiteX2" y="connsiteY2"/>
                  </a:cxn>
                  <a:cxn ang="0">
                    <a:pos x="connsiteX3" y="connsiteY3"/>
                  </a:cxn>
                </a:cxnLst>
                <a:rect l="l" t="t" r="r" b="b"/>
                <a:pathLst>
                  <a:path w="839284" h="774702">
                    <a:moveTo>
                      <a:pt x="719140" y="0"/>
                    </a:moveTo>
                    <a:lnTo>
                      <a:pt x="839284" y="0"/>
                    </a:lnTo>
                    <a:lnTo>
                      <a:pt x="60325" y="774702"/>
                    </a:lnTo>
                    <a:lnTo>
                      <a:pt x="0" y="71914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842" name="iśliḋé">
                <a:extLst>
                  <a:ext uri="{FF2B5EF4-FFF2-40B4-BE49-F238E27FC236}">
                    <a16:creationId xmlns:a16="http://schemas.microsoft.com/office/drawing/2014/main" id="{AD774C50-5D34-4733-953D-7571EB839422}"/>
                  </a:ext>
                </a:extLst>
              </p:cNvPr>
              <p:cNvSpPr/>
              <p:nvPr/>
            </p:nvSpPr>
            <p:spPr bwMode="auto">
              <a:xfrm>
                <a:off x="6351588" y="3982247"/>
                <a:ext cx="716755" cy="772317"/>
              </a:xfrm>
              <a:custGeom>
                <a:avLst/>
                <a:gdLst>
                  <a:gd name="connsiteX0" fmla="*/ 716755 w 716755"/>
                  <a:gd name="connsiteY0" fmla="*/ 0 h 772317"/>
                  <a:gd name="connsiteX1" fmla="*/ 716755 w 716755"/>
                  <a:gd name="connsiteY1" fmla="*/ 117895 h 772317"/>
                  <a:gd name="connsiteX2" fmla="*/ 58738 w 716755"/>
                  <a:gd name="connsiteY2" fmla="*/ 772317 h 772317"/>
                  <a:gd name="connsiteX3" fmla="*/ 0 w 716755"/>
                  <a:gd name="connsiteY3" fmla="*/ 716755 h 772317"/>
                </a:gdLst>
                <a:ahLst/>
                <a:cxnLst>
                  <a:cxn ang="0">
                    <a:pos x="connsiteX0" y="connsiteY0"/>
                  </a:cxn>
                  <a:cxn ang="0">
                    <a:pos x="connsiteX1" y="connsiteY1"/>
                  </a:cxn>
                  <a:cxn ang="0">
                    <a:pos x="connsiteX2" y="connsiteY2"/>
                  </a:cxn>
                  <a:cxn ang="0">
                    <a:pos x="connsiteX3" y="connsiteY3"/>
                  </a:cxn>
                </a:cxnLst>
                <a:rect l="l" t="t" r="r" b="b"/>
                <a:pathLst>
                  <a:path w="716755" h="772317">
                    <a:moveTo>
                      <a:pt x="716755" y="0"/>
                    </a:moveTo>
                    <a:lnTo>
                      <a:pt x="716755" y="117895"/>
                    </a:lnTo>
                    <a:lnTo>
                      <a:pt x="58738" y="772317"/>
                    </a:lnTo>
                    <a:lnTo>
                      <a:pt x="0" y="71675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843" name="îšlîḋe">
                <a:extLst>
                  <a:ext uri="{FF2B5EF4-FFF2-40B4-BE49-F238E27FC236}">
                    <a16:creationId xmlns:a16="http://schemas.microsoft.com/office/drawing/2014/main" id="{559332D0-A6DC-4A70-9267-AAA2C7EB7CFF}"/>
                  </a:ext>
                </a:extLst>
              </p:cNvPr>
              <p:cNvSpPr/>
              <p:nvPr/>
            </p:nvSpPr>
            <p:spPr bwMode="auto">
              <a:xfrm>
                <a:off x="6351588" y="3827463"/>
                <a:ext cx="930275" cy="927100"/>
              </a:xfrm>
              <a:custGeom>
                <a:avLst/>
                <a:gdLst>
                  <a:gd name="T0" fmla="*/ 37 w 586"/>
                  <a:gd name="T1" fmla="*/ 584 h 584"/>
                  <a:gd name="T2" fmla="*/ 0 w 586"/>
                  <a:gd name="T3" fmla="*/ 549 h 584"/>
                  <a:gd name="T4" fmla="*/ 549 w 586"/>
                  <a:gd name="T5" fmla="*/ 0 h 584"/>
                  <a:gd name="T6" fmla="*/ 586 w 586"/>
                  <a:gd name="T7" fmla="*/ 38 h 584"/>
                  <a:gd name="T8" fmla="*/ 37 w 586"/>
                  <a:gd name="T9" fmla="*/ 584 h 584"/>
                </a:gdLst>
                <a:ahLst/>
                <a:cxnLst>
                  <a:cxn ang="0">
                    <a:pos x="T0" y="T1"/>
                  </a:cxn>
                  <a:cxn ang="0">
                    <a:pos x="T2" y="T3"/>
                  </a:cxn>
                  <a:cxn ang="0">
                    <a:pos x="T4" y="T5"/>
                  </a:cxn>
                  <a:cxn ang="0">
                    <a:pos x="T6" y="T7"/>
                  </a:cxn>
                  <a:cxn ang="0">
                    <a:pos x="T8" y="T9"/>
                  </a:cxn>
                </a:cxnLst>
                <a:rect l="0" t="0" r="r" b="b"/>
                <a:pathLst>
                  <a:path w="586" h="584">
                    <a:moveTo>
                      <a:pt x="37" y="584"/>
                    </a:moveTo>
                    <a:lnTo>
                      <a:pt x="0" y="549"/>
                    </a:lnTo>
                    <a:lnTo>
                      <a:pt x="549" y="0"/>
                    </a:lnTo>
                    <a:lnTo>
                      <a:pt x="586" y="38"/>
                    </a:lnTo>
                    <a:lnTo>
                      <a:pt x="37" y="584"/>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844" name="işḷïḍê">
                <a:extLst>
                  <a:ext uri="{FF2B5EF4-FFF2-40B4-BE49-F238E27FC236}">
                    <a16:creationId xmlns:a16="http://schemas.microsoft.com/office/drawing/2014/main" id="{4E712F34-34C5-424F-BC20-9BB7C69CA7B8}"/>
                  </a:ext>
                </a:extLst>
              </p:cNvPr>
              <p:cNvSpPr/>
              <p:nvPr/>
            </p:nvSpPr>
            <p:spPr bwMode="auto">
              <a:xfrm>
                <a:off x="6176964" y="3979071"/>
                <a:ext cx="788391" cy="762793"/>
              </a:xfrm>
              <a:custGeom>
                <a:avLst/>
                <a:gdLst>
                  <a:gd name="connsiteX0" fmla="*/ 737148 w 788391"/>
                  <a:gd name="connsiteY0" fmla="*/ 0 h 762793"/>
                  <a:gd name="connsiteX1" fmla="*/ 788391 w 788391"/>
                  <a:gd name="connsiteY1" fmla="*/ 0 h 762793"/>
                  <a:gd name="connsiteX2" fmla="*/ 26988 w 788391"/>
                  <a:gd name="connsiteY2" fmla="*/ 762793 h 762793"/>
                  <a:gd name="connsiteX3" fmla="*/ 0 w 788391"/>
                  <a:gd name="connsiteY3" fmla="*/ 735806 h 762793"/>
                </a:gdLst>
                <a:ahLst/>
                <a:cxnLst>
                  <a:cxn ang="0">
                    <a:pos x="connsiteX0" y="connsiteY0"/>
                  </a:cxn>
                  <a:cxn ang="0">
                    <a:pos x="connsiteX1" y="connsiteY1"/>
                  </a:cxn>
                  <a:cxn ang="0">
                    <a:pos x="connsiteX2" y="connsiteY2"/>
                  </a:cxn>
                  <a:cxn ang="0">
                    <a:pos x="connsiteX3" y="connsiteY3"/>
                  </a:cxn>
                </a:cxnLst>
                <a:rect l="l" t="t" r="r" b="b"/>
                <a:pathLst>
                  <a:path w="788391" h="762793">
                    <a:moveTo>
                      <a:pt x="737148" y="0"/>
                    </a:moveTo>
                    <a:lnTo>
                      <a:pt x="788391" y="0"/>
                    </a:lnTo>
                    <a:lnTo>
                      <a:pt x="26988" y="762793"/>
                    </a:lnTo>
                    <a:lnTo>
                      <a:pt x="0" y="73580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845" name="ïṧlídè">
                <a:extLst>
                  <a:ext uri="{FF2B5EF4-FFF2-40B4-BE49-F238E27FC236}">
                    <a16:creationId xmlns:a16="http://schemas.microsoft.com/office/drawing/2014/main" id="{C3E38343-47BA-42A6-AC51-AA59F6867CAA}"/>
                  </a:ext>
                </a:extLst>
              </p:cNvPr>
              <p:cNvSpPr/>
              <p:nvPr/>
            </p:nvSpPr>
            <p:spPr bwMode="auto">
              <a:xfrm>
                <a:off x="6189663" y="3937000"/>
                <a:ext cx="920750" cy="673100"/>
              </a:xfrm>
              <a:custGeom>
                <a:avLst/>
                <a:gdLst>
                  <a:gd name="T0" fmla="*/ 0 w 580"/>
                  <a:gd name="T1" fmla="*/ 0 h 424"/>
                  <a:gd name="T2" fmla="*/ 0 w 580"/>
                  <a:gd name="T3" fmla="*/ 424 h 424"/>
                  <a:gd name="T4" fmla="*/ 580 w 580"/>
                  <a:gd name="T5" fmla="*/ 424 h 424"/>
                  <a:gd name="T6" fmla="*/ 580 w 580"/>
                  <a:gd name="T7" fmla="*/ 0 h 424"/>
                  <a:gd name="T8" fmla="*/ 0 w 580"/>
                  <a:gd name="T9" fmla="*/ 0 h 424"/>
                  <a:gd name="T10" fmla="*/ 27 w 580"/>
                  <a:gd name="T11" fmla="*/ 27 h 424"/>
                  <a:gd name="T12" fmla="*/ 368 w 580"/>
                  <a:gd name="T13" fmla="*/ 27 h 424"/>
                  <a:gd name="T14" fmla="*/ 368 w 580"/>
                  <a:gd name="T15" fmla="*/ 397 h 424"/>
                  <a:gd name="T16" fmla="*/ 27 w 580"/>
                  <a:gd name="T17" fmla="*/ 397 h 424"/>
                  <a:gd name="T18" fmla="*/ 27 w 580"/>
                  <a:gd name="T19" fmla="*/ 27 h 424"/>
                  <a:gd name="T20" fmla="*/ 553 w 580"/>
                  <a:gd name="T21" fmla="*/ 397 h 424"/>
                  <a:gd name="T22" fmla="*/ 395 w 580"/>
                  <a:gd name="T23" fmla="*/ 397 h 424"/>
                  <a:gd name="T24" fmla="*/ 395 w 580"/>
                  <a:gd name="T25" fmla="*/ 27 h 424"/>
                  <a:gd name="T26" fmla="*/ 553 w 580"/>
                  <a:gd name="T27" fmla="*/ 27 h 424"/>
                  <a:gd name="T28" fmla="*/ 553 w 580"/>
                  <a:gd name="T29" fmla="*/ 397 h 4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80" h="424">
                    <a:moveTo>
                      <a:pt x="0" y="0"/>
                    </a:moveTo>
                    <a:lnTo>
                      <a:pt x="0" y="424"/>
                    </a:lnTo>
                    <a:lnTo>
                      <a:pt x="580" y="424"/>
                    </a:lnTo>
                    <a:lnTo>
                      <a:pt x="580" y="0"/>
                    </a:lnTo>
                    <a:lnTo>
                      <a:pt x="0" y="0"/>
                    </a:lnTo>
                    <a:close/>
                    <a:moveTo>
                      <a:pt x="27" y="27"/>
                    </a:moveTo>
                    <a:lnTo>
                      <a:pt x="368" y="27"/>
                    </a:lnTo>
                    <a:lnTo>
                      <a:pt x="368" y="397"/>
                    </a:lnTo>
                    <a:lnTo>
                      <a:pt x="27" y="397"/>
                    </a:lnTo>
                    <a:lnTo>
                      <a:pt x="27" y="27"/>
                    </a:lnTo>
                    <a:close/>
                    <a:moveTo>
                      <a:pt x="553" y="397"/>
                    </a:moveTo>
                    <a:lnTo>
                      <a:pt x="395" y="397"/>
                    </a:lnTo>
                    <a:lnTo>
                      <a:pt x="395" y="27"/>
                    </a:lnTo>
                    <a:lnTo>
                      <a:pt x="553" y="27"/>
                    </a:lnTo>
                    <a:lnTo>
                      <a:pt x="553" y="397"/>
                    </a:lnTo>
                    <a:close/>
                  </a:path>
                </a:pathLst>
              </a:custGeom>
              <a:solidFill>
                <a:srgbClr val="91745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846" name="îsľîḓê">
                <a:extLst>
                  <a:ext uri="{FF2B5EF4-FFF2-40B4-BE49-F238E27FC236}">
                    <a16:creationId xmlns:a16="http://schemas.microsoft.com/office/drawing/2014/main" id="{817B9C78-BE11-4795-8731-978C17CFA781}"/>
                  </a:ext>
                </a:extLst>
              </p:cNvPr>
              <p:cNvSpPr/>
              <p:nvPr/>
            </p:nvSpPr>
            <p:spPr bwMode="auto">
              <a:xfrm>
                <a:off x="6189663" y="3937000"/>
                <a:ext cx="920750" cy="673100"/>
              </a:xfrm>
              <a:custGeom>
                <a:avLst/>
                <a:gdLst>
                  <a:gd name="T0" fmla="*/ 0 w 580"/>
                  <a:gd name="T1" fmla="*/ 0 h 424"/>
                  <a:gd name="T2" fmla="*/ 0 w 580"/>
                  <a:gd name="T3" fmla="*/ 424 h 424"/>
                  <a:gd name="T4" fmla="*/ 580 w 580"/>
                  <a:gd name="T5" fmla="*/ 424 h 424"/>
                  <a:gd name="T6" fmla="*/ 580 w 580"/>
                  <a:gd name="T7" fmla="*/ 0 h 424"/>
                  <a:gd name="T8" fmla="*/ 0 w 580"/>
                  <a:gd name="T9" fmla="*/ 0 h 424"/>
                  <a:gd name="T10" fmla="*/ 27 w 580"/>
                  <a:gd name="T11" fmla="*/ 27 h 424"/>
                  <a:gd name="T12" fmla="*/ 368 w 580"/>
                  <a:gd name="T13" fmla="*/ 27 h 424"/>
                  <a:gd name="T14" fmla="*/ 368 w 580"/>
                  <a:gd name="T15" fmla="*/ 397 h 424"/>
                  <a:gd name="T16" fmla="*/ 27 w 580"/>
                  <a:gd name="T17" fmla="*/ 397 h 424"/>
                  <a:gd name="T18" fmla="*/ 27 w 580"/>
                  <a:gd name="T19" fmla="*/ 27 h 424"/>
                  <a:gd name="T20" fmla="*/ 553 w 580"/>
                  <a:gd name="T21" fmla="*/ 397 h 424"/>
                  <a:gd name="T22" fmla="*/ 395 w 580"/>
                  <a:gd name="T23" fmla="*/ 397 h 424"/>
                  <a:gd name="T24" fmla="*/ 395 w 580"/>
                  <a:gd name="T25" fmla="*/ 27 h 424"/>
                  <a:gd name="T26" fmla="*/ 553 w 580"/>
                  <a:gd name="T27" fmla="*/ 27 h 424"/>
                  <a:gd name="T28" fmla="*/ 553 w 580"/>
                  <a:gd name="T29" fmla="*/ 397 h 4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80" h="424">
                    <a:moveTo>
                      <a:pt x="0" y="0"/>
                    </a:moveTo>
                    <a:lnTo>
                      <a:pt x="0" y="424"/>
                    </a:lnTo>
                    <a:lnTo>
                      <a:pt x="580" y="424"/>
                    </a:lnTo>
                    <a:lnTo>
                      <a:pt x="580" y="0"/>
                    </a:lnTo>
                    <a:lnTo>
                      <a:pt x="0" y="0"/>
                    </a:lnTo>
                    <a:moveTo>
                      <a:pt x="27" y="27"/>
                    </a:moveTo>
                    <a:lnTo>
                      <a:pt x="368" y="27"/>
                    </a:lnTo>
                    <a:lnTo>
                      <a:pt x="368" y="397"/>
                    </a:lnTo>
                    <a:lnTo>
                      <a:pt x="27" y="397"/>
                    </a:lnTo>
                    <a:lnTo>
                      <a:pt x="27" y="27"/>
                    </a:lnTo>
                    <a:moveTo>
                      <a:pt x="553" y="397"/>
                    </a:moveTo>
                    <a:lnTo>
                      <a:pt x="395" y="397"/>
                    </a:lnTo>
                    <a:lnTo>
                      <a:pt x="395" y="27"/>
                    </a:lnTo>
                    <a:lnTo>
                      <a:pt x="553" y="27"/>
                    </a:lnTo>
                    <a:lnTo>
                      <a:pt x="553" y="39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847" name="ïṧľídé">
                <a:extLst>
                  <a:ext uri="{FF2B5EF4-FFF2-40B4-BE49-F238E27FC236}">
                    <a16:creationId xmlns:a16="http://schemas.microsoft.com/office/drawing/2014/main" id="{82805C4D-7D32-4A92-BF63-761E74066564}"/>
                  </a:ext>
                </a:extLst>
              </p:cNvPr>
              <p:cNvSpPr/>
              <p:nvPr/>
            </p:nvSpPr>
            <p:spPr bwMode="auto">
              <a:xfrm>
                <a:off x="5991226" y="4457700"/>
                <a:ext cx="1219200" cy="438150"/>
              </a:xfrm>
              <a:prstGeom prst="rect">
                <a:avLst/>
              </a:prstGeom>
              <a:solidFill>
                <a:srgbClr val="F5C16E"/>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848" name="íśļiḍe">
                <a:extLst>
                  <a:ext uri="{FF2B5EF4-FFF2-40B4-BE49-F238E27FC236}">
                    <a16:creationId xmlns:a16="http://schemas.microsoft.com/office/drawing/2014/main" id="{10387B8A-66A3-4F17-8E94-6C4652C3BC99}"/>
                  </a:ext>
                </a:extLst>
              </p:cNvPr>
              <p:cNvSpPr/>
              <p:nvPr/>
            </p:nvSpPr>
            <p:spPr bwMode="auto">
              <a:xfrm>
                <a:off x="5991226" y="4457700"/>
                <a:ext cx="1219200"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849" name="ïṣlíḍé">
                <a:extLst>
                  <a:ext uri="{FF2B5EF4-FFF2-40B4-BE49-F238E27FC236}">
                    <a16:creationId xmlns:a16="http://schemas.microsoft.com/office/drawing/2014/main" id="{02A1F1D2-009E-468F-AC0C-7D3543E63FC3}"/>
                  </a:ext>
                </a:extLst>
              </p:cNvPr>
              <p:cNvSpPr/>
              <p:nvPr/>
            </p:nvSpPr>
            <p:spPr bwMode="auto">
              <a:xfrm>
                <a:off x="5991226" y="4411663"/>
                <a:ext cx="1250950" cy="46038"/>
              </a:xfrm>
              <a:prstGeom prst="rect">
                <a:avLst/>
              </a:prstGeom>
              <a:solidFill>
                <a:srgbClr val="3B444A"/>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850" name="îSlíḑè">
                <a:extLst>
                  <a:ext uri="{FF2B5EF4-FFF2-40B4-BE49-F238E27FC236}">
                    <a16:creationId xmlns:a16="http://schemas.microsoft.com/office/drawing/2014/main" id="{FCCC8458-EA15-4554-9FBD-A4BBC91A1266}"/>
                  </a:ext>
                </a:extLst>
              </p:cNvPr>
              <p:cNvSpPr/>
              <p:nvPr/>
            </p:nvSpPr>
            <p:spPr bwMode="auto">
              <a:xfrm>
                <a:off x="5991226" y="3527425"/>
                <a:ext cx="1917700" cy="134938"/>
              </a:xfrm>
              <a:custGeom>
                <a:avLst/>
                <a:gdLst>
                  <a:gd name="T0" fmla="*/ 0 w 1208"/>
                  <a:gd name="T1" fmla="*/ 0 h 85"/>
                  <a:gd name="T2" fmla="*/ 0 w 1208"/>
                  <a:gd name="T3" fmla="*/ 29 h 85"/>
                  <a:gd name="T4" fmla="*/ 1208 w 1208"/>
                  <a:gd name="T5" fmla="*/ 85 h 85"/>
                  <a:gd name="T6" fmla="*/ 1208 w 1208"/>
                  <a:gd name="T7" fmla="*/ 0 h 85"/>
                  <a:gd name="T8" fmla="*/ 0 w 1208"/>
                  <a:gd name="T9" fmla="*/ 0 h 85"/>
                </a:gdLst>
                <a:ahLst/>
                <a:cxnLst>
                  <a:cxn ang="0">
                    <a:pos x="T0" y="T1"/>
                  </a:cxn>
                  <a:cxn ang="0">
                    <a:pos x="T2" y="T3"/>
                  </a:cxn>
                  <a:cxn ang="0">
                    <a:pos x="T4" y="T5"/>
                  </a:cxn>
                  <a:cxn ang="0">
                    <a:pos x="T6" y="T7"/>
                  </a:cxn>
                  <a:cxn ang="0">
                    <a:pos x="T8" y="T9"/>
                  </a:cxn>
                </a:cxnLst>
                <a:rect l="0" t="0" r="r" b="b"/>
                <a:pathLst>
                  <a:path w="1208" h="85">
                    <a:moveTo>
                      <a:pt x="0" y="0"/>
                    </a:moveTo>
                    <a:lnTo>
                      <a:pt x="0" y="29"/>
                    </a:lnTo>
                    <a:lnTo>
                      <a:pt x="1208" y="85"/>
                    </a:lnTo>
                    <a:lnTo>
                      <a:pt x="1208" y="0"/>
                    </a:lnTo>
                    <a:lnTo>
                      <a:pt x="0" y="0"/>
                    </a:lnTo>
                    <a:close/>
                  </a:path>
                </a:pathLst>
              </a:custGeom>
              <a:solidFill>
                <a:srgbClr val="C29A6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851" name="îšlïḍe">
                <a:extLst>
                  <a:ext uri="{FF2B5EF4-FFF2-40B4-BE49-F238E27FC236}">
                    <a16:creationId xmlns:a16="http://schemas.microsoft.com/office/drawing/2014/main" id="{CE14AD3E-E5EA-4CA5-9A01-5EE931C90FB6}"/>
                  </a:ext>
                </a:extLst>
              </p:cNvPr>
              <p:cNvSpPr/>
              <p:nvPr/>
            </p:nvSpPr>
            <p:spPr bwMode="auto">
              <a:xfrm>
                <a:off x="6948488" y="1984375"/>
                <a:ext cx="1165225" cy="511175"/>
              </a:xfrm>
              <a:custGeom>
                <a:avLst/>
                <a:gdLst>
                  <a:gd name="T0" fmla="*/ 0 w 734"/>
                  <a:gd name="T1" fmla="*/ 0 h 322"/>
                  <a:gd name="T2" fmla="*/ 350 w 734"/>
                  <a:gd name="T3" fmla="*/ 322 h 322"/>
                  <a:gd name="T4" fmla="*/ 734 w 734"/>
                  <a:gd name="T5" fmla="*/ 322 h 322"/>
                  <a:gd name="T6" fmla="*/ 0 w 734"/>
                  <a:gd name="T7" fmla="*/ 0 h 322"/>
                </a:gdLst>
                <a:ahLst/>
                <a:cxnLst>
                  <a:cxn ang="0">
                    <a:pos x="T0" y="T1"/>
                  </a:cxn>
                  <a:cxn ang="0">
                    <a:pos x="T2" y="T3"/>
                  </a:cxn>
                  <a:cxn ang="0">
                    <a:pos x="T4" y="T5"/>
                  </a:cxn>
                  <a:cxn ang="0">
                    <a:pos x="T6" y="T7"/>
                  </a:cxn>
                </a:cxnLst>
                <a:rect l="0" t="0" r="r" b="b"/>
                <a:pathLst>
                  <a:path w="734" h="322">
                    <a:moveTo>
                      <a:pt x="0" y="0"/>
                    </a:moveTo>
                    <a:lnTo>
                      <a:pt x="350" y="322"/>
                    </a:lnTo>
                    <a:lnTo>
                      <a:pt x="734" y="322"/>
                    </a:lnTo>
                    <a:lnTo>
                      <a:pt x="0" y="0"/>
                    </a:lnTo>
                    <a:close/>
                  </a:path>
                </a:pathLst>
              </a:custGeom>
              <a:solidFill>
                <a:srgbClr val="3D4E5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852" name="í$líḓé">
                <a:extLst>
                  <a:ext uri="{FF2B5EF4-FFF2-40B4-BE49-F238E27FC236}">
                    <a16:creationId xmlns:a16="http://schemas.microsoft.com/office/drawing/2014/main" id="{BBC0C06E-C1A5-4906-A422-11952203CE0A}"/>
                  </a:ext>
                </a:extLst>
              </p:cNvPr>
              <p:cNvSpPr/>
              <p:nvPr/>
            </p:nvSpPr>
            <p:spPr bwMode="auto">
              <a:xfrm>
                <a:off x="4727576" y="2684463"/>
                <a:ext cx="776288" cy="325438"/>
              </a:xfrm>
              <a:custGeom>
                <a:avLst/>
                <a:gdLst>
                  <a:gd name="T0" fmla="*/ 489 w 489"/>
                  <a:gd name="T1" fmla="*/ 0 h 205"/>
                  <a:gd name="T2" fmla="*/ 260 w 489"/>
                  <a:gd name="T3" fmla="*/ 205 h 205"/>
                  <a:gd name="T4" fmla="*/ 0 w 489"/>
                  <a:gd name="T5" fmla="*/ 205 h 205"/>
                  <a:gd name="T6" fmla="*/ 489 w 489"/>
                  <a:gd name="T7" fmla="*/ 0 h 205"/>
                </a:gdLst>
                <a:ahLst/>
                <a:cxnLst>
                  <a:cxn ang="0">
                    <a:pos x="T0" y="T1"/>
                  </a:cxn>
                  <a:cxn ang="0">
                    <a:pos x="T2" y="T3"/>
                  </a:cxn>
                  <a:cxn ang="0">
                    <a:pos x="T4" y="T5"/>
                  </a:cxn>
                  <a:cxn ang="0">
                    <a:pos x="T6" y="T7"/>
                  </a:cxn>
                </a:cxnLst>
                <a:rect l="0" t="0" r="r" b="b"/>
                <a:pathLst>
                  <a:path w="489" h="205">
                    <a:moveTo>
                      <a:pt x="489" y="0"/>
                    </a:moveTo>
                    <a:lnTo>
                      <a:pt x="260" y="205"/>
                    </a:lnTo>
                    <a:lnTo>
                      <a:pt x="0" y="205"/>
                    </a:lnTo>
                    <a:lnTo>
                      <a:pt x="489" y="0"/>
                    </a:lnTo>
                    <a:close/>
                  </a:path>
                </a:pathLst>
              </a:custGeom>
              <a:solidFill>
                <a:srgbClr val="3D4E5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853" name="îşḻiḑe">
                <a:extLst>
                  <a:ext uri="{FF2B5EF4-FFF2-40B4-BE49-F238E27FC236}">
                    <a16:creationId xmlns:a16="http://schemas.microsoft.com/office/drawing/2014/main" id="{CB55A626-83C3-47E6-807F-5C0BCB3C178B}"/>
                  </a:ext>
                </a:extLst>
              </p:cNvPr>
              <p:cNvSpPr/>
              <p:nvPr/>
            </p:nvSpPr>
            <p:spPr bwMode="auto">
              <a:xfrm>
                <a:off x="5991226" y="4659313"/>
                <a:ext cx="766763" cy="239713"/>
              </a:xfrm>
              <a:custGeom>
                <a:avLst/>
                <a:gdLst>
                  <a:gd name="T0" fmla="*/ 219 w 232"/>
                  <a:gd name="T1" fmla="*/ 64 h 73"/>
                  <a:gd name="T2" fmla="*/ 220 w 232"/>
                  <a:gd name="T3" fmla="*/ 59 h 73"/>
                  <a:gd name="T4" fmla="*/ 210 w 232"/>
                  <a:gd name="T5" fmla="*/ 49 h 73"/>
                  <a:gd name="T6" fmla="*/ 210 w 232"/>
                  <a:gd name="T7" fmla="*/ 49 h 73"/>
                  <a:gd name="T8" fmla="*/ 210 w 232"/>
                  <a:gd name="T9" fmla="*/ 48 h 73"/>
                  <a:gd name="T10" fmla="*/ 199 w 232"/>
                  <a:gd name="T11" fmla="*/ 37 h 73"/>
                  <a:gd name="T12" fmla="*/ 197 w 232"/>
                  <a:gd name="T13" fmla="*/ 37 h 73"/>
                  <a:gd name="T14" fmla="*/ 184 w 232"/>
                  <a:gd name="T15" fmla="*/ 26 h 73"/>
                  <a:gd name="T16" fmla="*/ 173 w 232"/>
                  <a:gd name="T17" fmla="*/ 33 h 73"/>
                  <a:gd name="T18" fmla="*/ 163 w 232"/>
                  <a:gd name="T19" fmla="*/ 28 h 73"/>
                  <a:gd name="T20" fmla="*/ 158 w 232"/>
                  <a:gd name="T21" fmla="*/ 29 h 73"/>
                  <a:gd name="T22" fmla="*/ 158 w 232"/>
                  <a:gd name="T23" fmla="*/ 28 h 73"/>
                  <a:gd name="T24" fmla="*/ 147 w 232"/>
                  <a:gd name="T25" fmla="*/ 17 h 73"/>
                  <a:gd name="T26" fmla="*/ 143 w 232"/>
                  <a:gd name="T27" fmla="*/ 18 h 73"/>
                  <a:gd name="T28" fmla="*/ 143 w 232"/>
                  <a:gd name="T29" fmla="*/ 16 h 73"/>
                  <a:gd name="T30" fmla="*/ 131 w 232"/>
                  <a:gd name="T31" fmla="*/ 5 h 73"/>
                  <a:gd name="T32" fmla="*/ 127 w 232"/>
                  <a:gd name="T33" fmla="*/ 6 h 73"/>
                  <a:gd name="T34" fmla="*/ 116 w 232"/>
                  <a:gd name="T35" fmla="*/ 0 h 73"/>
                  <a:gd name="T36" fmla="*/ 105 w 232"/>
                  <a:gd name="T37" fmla="*/ 6 h 73"/>
                  <a:gd name="T38" fmla="*/ 101 w 232"/>
                  <a:gd name="T39" fmla="*/ 5 h 73"/>
                  <a:gd name="T40" fmla="*/ 89 w 232"/>
                  <a:gd name="T41" fmla="*/ 16 h 73"/>
                  <a:gd name="T42" fmla="*/ 89 w 232"/>
                  <a:gd name="T43" fmla="*/ 18 h 73"/>
                  <a:gd name="T44" fmla="*/ 86 w 232"/>
                  <a:gd name="T45" fmla="*/ 17 h 73"/>
                  <a:gd name="T46" fmla="*/ 74 w 232"/>
                  <a:gd name="T47" fmla="*/ 28 h 73"/>
                  <a:gd name="T48" fmla="*/ 74 w 232"/>
                  <a:gd name="T49" fmla="*/ 29 h 73"/>
                  <a:gd name="T50" fmla="*/ 69 w 232"/>
                  <a:gd name="T51" fmla="*/ 28 h 73"/>
                  <a:gd name="T52" fmla="*/ 59 w 232"/>
                  <a:gd name="T53" fmla="*/ 33 h 73"/>
                  <a:gd name="T54" fmla="*/ 48 w 232"/>
                  <a:gd name="T55" fmla="*/ 26 h 73"/>
                  <a:gd name="T56" fmla="*/ 35 w 232"/>
                  <a:gd name="T57" fmla="*/ 37 h 73"/>
                  <a:gd name="T58" fmla="*/ 34 w 232"/>
                  <a:gd name="T59" fmla="*/ 37 h 73"/>
                  <a:gd name="T60" fmla="*/ 22 w 232"/>
                  <a:gd name="T61" fmla="*/ 48 h 73"/>
                  <a:gd name="T62" fmla="*/ 22 w 232"/>
                  <a:gd name="T63" fmla="*/ 49 h 73"/>
                  <a:gd name="T64" fmla="*/ 22 w 232"/>
                  <a:gd name="T65" fmla="*/ 49 h 73"/>
                  <a:gd name="T66" fmla="*/ 12 w 232"/>
                  <a:gd name="T67" fmla="*/ 59 h 73"/>
                  <a:gd name="T68" fmla="*/ 13 w 232"/>
                  <a:gd name="T69" fmla="*/ 64 h 73"/>
                  <a:gd name="T70" fmla="*/ 0 w 232"/>
                  <a:gd name="T71" fmla="*/ 73 h 73"/>
                  <a:gd name="T72" fmla="*/ 100 w 232"/>
                  <a:gd name="T73" fmla="*/ 73 h 73"/>
                  <a:gd name="T74" fmla="*/ 133 w 232"/>
                  <a:gd name="T75" fmla="*/ 73 h 73"/>
                  <a:gd name="T76" fmla="*/ 232 w 232"/>
                  <a:gd name="T77" fmla="*/ 73 h 73"/>
                  <a:gd name="T78" fmla="*/ 219 w 232"/>
                  <a:gd name="T79" fmla="*/ 64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32" h="73">
                    <a:moveTo>
                      <a:pt x="219" y="64"/>
                    </a:moveTo>
                    <a:cubicBezTo>
                      <a:pt x="220" y="63"/>
                      <a:pt x="220" y="61"/>
                      <a:pt x="220" y="59"/>
                    </a:cubicBezTo>
                    <a:cubicBezTo>
                      <a:pt x="220" y="53"/>
                      <a:pt x="216" y="49"/>
                      <a:pt x="210" y="49"/>
                    </a:cubicBezTo>
                    <a:cubicBezTo>
                      <a:pt x="210" y="49"/>
                      <a:pt x="210" y="49"/>
                      <a:pt x="210" y="49"/>
                    </a:cubicBezTo>
                    <a:cubicBezTo>
                      <a:pt x="210" y="48"/>
                      <a:pt x="210" y="48"/>
                      <a:pt x="210" y="48"/>
                    </a:cubicBezTo>
                    <a:cubicBezTo>
                      <a:pt x="210" y="42"/>
                      <a:pt x="205" y="37"/>
                      <a:pt x="199" y="37"/>
                    </a:cubicBezTo>
                    <a:cubicBezTo>
                      <a:pt x="198" y="37"/>
                      <a:pt x="197" y="37"/>
                      <a:pt x="197" y="37"/>
                    </a:cubicBezTo>
                    <a:cubicBezTo>
                      <a:pt x="196" y="31"/>
                      <a:pt x="191" y="26"/>
                      <a:pt x="184" y="26"/>
                    </a:cubicBezTo>
                    <a:cubicBezTo>
                      <a:pt x="179" y="26"/>
                      <a:pt x="175" y="29"/>
                      <a:pt x="173" y="33"/>
                    </a:cubicBezTo>
                    <a:cubicBezTo>
                      <a:pt x="170" y="30"/>
                      <a:pt x="167" y="28"/>
                      <a:pt x="163" y="28"/>
                    </a:cubicBezTo>
                    <a:cubicBezTo>
                      <a:pt x="161" y="28"/>
                      <a:pt x="160" y="29"/>
                      <a:pt x="158" y="29"/>
                    </a:cubicBezTo>
                    <a:cubicBezTo>
                      <a:pt x="158" y="28"/>
                      <a:pt x="158" y="28"/>
                      <a:pt x="158" y="28"/>
                    </a:cubicBezTo>
                    <a:cubicBezTo>
                      <a:pt x="158" y="22"/>
                      <a:pt x="153" y="17"/>
                      <a:pt x="147" y="17"/>
                    </a:cubicBezTo>
                    <a:cubicBezTo>
                      <a:pt x="145" y="17"/>
                      <a:pt x="144" y="17"/>
                      <a:pt x="143" y="18"/>
                    </a:cubicBezTo>
                    <a:cubicBezTo>
                      <a:pt x="143" y="17"/>
                      <a:pt x="143" y="17"/>
                      <a:pt x="143" y="16"/>
                    </a:cubicBezTo>
                    <a:cubicBezTo>
                      <a:pt x="143" y="10"/>
                      <a:pt x="138" y="5"/>
                      <a:pt x="131" y="5"/>
                    </a:cubicBezTo>
                    <a:cubicBezTo>
                      <a:pt x="130" y="5"/>
                      <a:pt x="128" y="5"/>
                      <a:pt x="127" y="6"/>
                    </a:cubicBezTo>
                    <a:cubicBezTo>
                      <a:pt x="125" y="2"/>
                      <a:pt x="121" y="0"/>
                      <a:pt x="116" y="0"/>
                    </a:cubicBezTo>
                    <a:cubicBezTo>
                      <a:pt x="112" y="0"/>
                      <a:pt x="107" y="2"/>
                      <a:pt x="105" y="6"/>
                    </a:cubicBezTo>
                    <a:cubicBezTo>
                      <a:pt x="104" y="5"/>
                      <a:pt x="102" y="5"/>
                      <a:pt x="101" y="5"/>
                    </a:cubicBezTo>
                    <a:cubicBezTo>
                      <a:pt x="95" y="5"/>
                      <a:pt x="89" y="10"/>
                      <a:pt x="89" y="16"/>
                    </a:cubicBezTo>
                    <a:cubicBezTo>
                      <a:pt x="89" y="17"/>
                      <a:pt x="89" y="17"/>
                      <a:pt x="89" y="18"/>
                    </a:cubicBezTo>
                    <a:cubicBezTo>
                      <a:pt x="88" y="17"/>
                      <a:pt x="87" y="17"/>
                      <a:pt x="86" y="17"/>
                    </a:cubicBezTo>
                    <a:cubicBezTo>
                      <a:pt x="79" y="17"/>
                      <a:pt x="74" y="22"/>
                      <a:pt x="74" y="28"/>
                    </a:cubicBezTo>
                    <a:cubicBezTo>
                      <a:pt x="74" y="29"/>
                      <a:pt x="74" y="29"/>
                      <a:pt x="74" y="29"/>
                    </a:cubicBezTo>
                    <a:cubicBezTo>
                      <a:pt x="73" y="29"/>
                      <a:pt x="71" y="28"/>
                      <a:pt x="69" y="28"/>
                    </a:cubicBezTo>
                    <a:cubicBezTo>
                      <a:pt x="65" y="28"/>
                      <a:pt x="62" y="30"/>
                      <a:pt x="59" y="33"/>
                    </a:cubicBezTo>
                    <a:cubicBezTo>
                      <a:pt x="57" y="29"/>
                      <a:pt x="53" y="26"/>
                      <a:pt x="48" y="26"/>
                    </a:cubicBezTo>
                    <a:cubicBezTo>
                      <a:pt x="42" y="26"/>
                      <a:pt x="37" y="31"/>
                      <a:pt x="35" y="37"/>
                    </a:cubicBezTo>
                    <a:cubicBezTo>
                      <a:pt x="35" y="37"/>
                      <a:pt x="34" y="37"/>
                      <a:pt x="34" y="37"/>
                    </a:cubicBezTo>
                    <a:cubicBezTo>
                      <a:pt x="27" y="37"/>
                      <a:pt x="22" y="42"/>
                      <a:pt x="22" y="48"/>
                    </a:cubicBezTo>
                    <a:cubicBezTo>
                      <a:pt x="22" y="49"/>
                      <a:pt x="22" y="49"/>
                      <a:pt x="22" y="49"/>
                    </a:cubicBezTo>
                    <a:cubicBezTo>
                      <a:pt x="22" y="49"/>
                      <a:pt x="22" y="49"/>
                      <a:pt x="22" y="49"/>
                    </a:cubicBezTo>
                    <a:cubicBezTo>
                      <a:pt x="17" y="49"/>
                      <a:pt x="12" y="53"/>
                      <a:pt x="12" y="59"/>
                    </a:cubicBezTo>
                    <a:cubicBezTo>
                      <a:pt x="12" y="61"/>
                      <a:pt x="12" y="63"/>
                      <a:pt x="13" y="64"/>
                    </a:cubicBezTo>
                    <a:cubicBezTo>
                      <a:pt x="0" y="73"/>
                      <a:pt x="0" y="73"/>
                      <a:pt x="0" y="73"/>
                    </a:cubicBezTo>
                    <a:cubicBezTo>
                      <a:pt x="100" y="73"/>
                      <a:pt x="100" y="73"/>
                      <a:pt x="100" y="73"/>
                    </a:cubicBezTo>
                    <a:cubicBezTo>
                      <a:pt x="133" y="73"/>
                      <a:pt x="133" y="73"/>
                      <a:pt x="133" y="73"/>
                    </a:cubicBezTo>
                    <a:cubicBezTo>
                      <a:pt x="232" y="73"/>
                      <a:pt x="232" y="73"/>
                      <a:pt x="232" y="73"/>
                    </a:cubicBezTo>
                    <a:cubicBezTo>
                      <a:pt x="219" y="64"/>
                      <a:pt x="219" y="64"/>
                      <a:pt x="219" y="64"/>
                    </a:cubicBezTo>
                  </a:path>
                </a:pathLst>
              </a:custGeom>
              <a:solidFill>
                <a:srgbClr val="737E2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854" name="íṧliḍè">
                <a:extLst>
                  <a:ext uri="{FF2B5EF4-FFF2-40B4-BE49-F238E27FC236}">
                    <a16:creationId xmlns:a16="http://schemas.microsoft.com/office/drawing/2014/main" id="{8D343669-49CD-4066-992D-0FFA68FBE47E}"/>
                  </a:ext>
                </a:extLst>
              </p:cNvPr>
              <p:cNvSpPr/>
              <p:nvPr/>
            </p:nvSpPr>
            <p:spPr bwMode="auto">
              <a:xfrm>
                <a:off x="6446838" y="4659313"/>
                <a:ext cx="763588" cy="239713"/>
              </a:xfrm>
              <a:custGeom>
                <a:avLst/>
                <a:gdLst>
                  <a:gd name="T0" fmla="*/ 219 w 231"/>
                  <a:gd name="T1" fmla="*/ 64 h 73"/>
                  <a:gd name="T2" fmla="*/ 220 w 231"/>
                  <a:gd name="T3" fmla="*/ 59 h 73"/>
                  <a:gd name="T4" fmla="*/ 209 w 231"/>
                  <a:gd name="T5" fmla="*/ 49 h 73"/>
                  <a:gd name="T6" fmla="*/ 209 w 231"/>
                  <a:gd name="T7" fmla="*/ 49 h 73"/>
                  <a:gd name="T8" fmla="*/ 209 w 231"/>
                  <a:gd name="T9" fmla="*/ 48 h 73"/>
                  <a:gd name="T10" fmla="*/ 198 w 231"/>
                  <a:gd name="T11" fmla="*/ 37 h 73"/>
                  <a:gd name="T12" fmla="*/ 196 w 231"/>
                  <a:gd name="T13" fmla="*/ 37 h 73"/>
                  <a:gd name="T14" fmla="*/ 184 w 231"/>
                  <a:gd name="T15" fmla="*/ 26 h 73"/>
                  <a:gd name="T16" fmla="*/ 172 w 231"/>
                  <a:gd name="T17" fmla="*/ 33 h 73"/>
                  <a:gd name="T18" fmla="*/ 162 w 231"/>
                  <a:gd name="T19" fmla="*/ 28 h 73"/>
                  <a:gd name="T20" fmla="*/ 158 w 231"/>
                  <a:gd name="T21" fmla="*/ 29 h 73"/>
                  <a:gd name="T22" fmla="*/ 158 w 231"/>
                  <a:gd name="T23" fmla="*/ 28 h 73"/>
                  <a:gd name="T24" fmla="*/ 146 w 231"/>
                  <a:gd name="T25" fmla="*/ 17 h 73"/>
                  <a:gd name="T26" fmla="*/ 142 w 231"/>
                  <a:gd name="T27" fmla="*/ 18 h 73"/>
                  <a:gd name="T28" fmla="*/ 142 w 231"/>
                  <a:gd name="T29" fmla="*/ 16 h 73"/>
                  <a:gd name="T30" fmla="*/ 131 w 231"/>
                  <a:gd name="T31" fmla="*/ 5 h 73"/>
                  <a:gd name="T32" fmla="*/ 127 w 231"/>
                  <a:gd name="T33" fmla="*/ 6 h 73"/>
                  <a:gd name="T34" fmla="*/ 116 w 231"/>
                  <a:gd name="T35" fmla="*/ 0 h 73"/>
                  <a:gd name="T36" fmla="*/ 105 w 231"/>
                  <a:gd name="T37" fmla="*/ 6 h 73"/>
                  <a:gd name="T38" fmla="*/ 100 w 231"/>
                  <a:gd name="T39" fmla="*/ 5 h 73"/>
                  <a:gd name="T40" fmla="*/ 89 w 231"/>
                  <a:gd name="T41" fmla="*/ 16 h 73"/>
                  <a:gd name="T42" fmla="*/ 89 w 231"/>
                  <a:gd name="T43" fmla="*/ 18 h 73"/>
                  <a:gd name="T44" fmla="*/ 85 w 231"/>
                  <a:gd name="T45" fmla="*/ 17 h 73"/>
                  <a:gd name="T46" fmla="*/ 74 w 231"/>
                  <a:gd name="T47" fmla="*/ 28 h 73"/>
                  <a:gd name="T48" fmla="*/ 74 w 231"/>
                  <a:gd name="T49" fmla="*/ 29 h 73"/>
                  <a:gd name="T50" fmla="*/ 69 w 231"/>
                  <a:gd name="T51" fmla="*/ 28 h 73"/>
                  <a:gd name="T52" fmla="*/ 59 w 231"/>
                  <a:gd name="T53" fmla="*/ 33 h 73"/>
                  <a:gd name="T54" fmla="*/ 48 w 231"/>
                  <a:gd name="T55" fmla="*/ 26 h 73"/>
                  <a:gd name="T56" fmla="*/ 35 w 231"/>
                  <a:gd name="T57" fmla="*/ 37 h 73"/>
                  <a:gd name="T58" fmla="*/ 33 w 231"/>
                  <a:gd name="T59" fmla="*/ 37 h 73"/>
                  <a:gd name="T60" fmla="*/ 22 w 231"/>
                  <a:gd name="T61" fmla="*/ 48 h 73"/>
                  <a:gd name="T62" fmla="*/ 22 w 231"/>
                  <a:gd name="T63" fmla="*/ 49 h 73"/>
                  <a:gd name="T64" fmla="*/ 22 w 231"/>
                  <a:gd name="T65" fmla="*/ 49 h 73"/>
                  <a:gd name="T66" fmla="*/ 12 w 231"/>
                  <a:gd name="T67" fmla="*/ 59 h 73"/>
                  <a:gd name="T68" fmla="*/ 13 w 231"/>
                  <a:gd name="T69" fmla="*/ 64 h 73"/>
                  <a:gd name="T70" fmla="*/ 0 w 231"/>
                  <a:gd name="T71" fmla="*/ 73 h 73"/>
                  <a:gd name="T72" fmla="*/ 99 w 231"/>
                  <a:gd name="T73" fmla="*/ 73 h 73"/>
                  <a:gd name="T74" fmla="*/ 132 w 231"/>
                  <a:gd name="T75" fmla="*/ 73 h 73"/>
                  <a:gd name="T76" fmla="*/ 231 w 231"/>
                  <a:gd name="T77" fmla="*/ 73 h 73"/>
                  <a:gd name="T78" fmla="*/ 219 w 231"/>
                  <a:gd name="T79" fmla="*/ 64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31" h="73">
                    <a:moveTo>
                      <a:pt x="219" y="64"/>
                    </a:moveTo>
                    <a:cubicBezTo>
                      <a:pt x="219" y="63"/>
                      <a:pt x="220" y="61"/>
                      <a:pt x="220" y="59"/>
                    </a:cubicBezTo>
                    <a:cubicBezTo>
                      <a:pt x="220" y="53"/>
                      <a:pt x="215" y="49"/>
                      <a:pt x="209" y="49"/>
                    </a:cubicBezTo>
                    <a:cubicBezTo>
                      <a:pt x="209" y="49"/>
                      <a:pt x="209" y="49"/>
                      <a:pt x="209" y="49"/>
                    </a:cubicBezTo>
                    <a:cubicBezTo>
                      <a:pt x="209" y="48"/>
                      <a:pt x="209" y="48"/>
                      <a:pt x="209" y="48"/>
                    </a:cubicBezTo>
                    <a:cubicBezTo>
                      <a:pt x="209" y="42"/>
                      <a:pt x="204" y="37"/>
                      <a:pt x="198" y="37"/>
                    </a:cubicBezTo>
                    <a:cubicBezTo>
                      <a:pt x="198" y="37"/>
                      <a:pt x="197" y="37"/>
                      <a:pt x="196" y="37"/>
                    </a:cubicBezTo>
                    <a:cubicBezTo>
                      <a:pt x="195" y="31"/>
                      <a:pt x="190" y="26"/>
                      <a:pt x="184" y="26"/>
                    </a:cubicBezTo>
                    <a:cubicBezTo>
                      <a:pt x="179" y="26"/>
                      <a:pt x="175" y="29"/>
                      <a:pt x="172" y="33"/>
                    </a:cubicBezTo>
                    <a:cubicBezTo>
                      <a:pt x="170" y="30"/>
                      <a:pt x="166" y="28"/>
                      <a:pt x="162" y="28"/>
                    </a:cubicBezTo>
                    <a:cubicBezTo>
                      <a:pt x="161" y="28"/>
                      <a:pt x="159" y="29"/>
                      <a:pt x="158" y="29"/>
                    </a:cubicBezTo>
                    <a:cubicBezTo>
                      <a:pt x="158" y="28"/>
                      <a:pt x="158" y="28"/>
                      <a:pt x="158" y="28"/>
                    </a:cubicBezTo>
                    <a:cubicBezTo>
                      <a:pt x="158" y="22"/>
                      <a:pt x="153" y="17"/>
                      <a:pt x="146" y="17"/>
                    </a:cubicBezTo>
                    <a:cubicBezTo>
                      <a:pt x="145" y="17"/>
                      <a:pt x="144" y="17"/>
                      <a:pt x="142" y="18"/>
                    </a:cubicBezTo>
                    <a:cubicBezTo>
                      <a:pt x="142" y="17"/>
                      <a:pt x="142" y="17"/>
                      <a:pt x="142" y="16"/>
                    </a:cubicBezTo>
                    <a:cubicBezTo>
                      <a:pt x="142" y="10"/>
                      <a:pt x="137" y="5"/>
                      <a:pt x="131" y="5"/>
                    </a:cubicBezTo>
                    <a:cubicBezTo>
                      <a:pt x="129" y="5"/>
                      <a:pt x="128" y="5"/>
                      <a:pt x="127" y="6"/>
                    </a:cubicBezTo>
                    <a:cubicBezTo>
                      <a:pt x="124" y="2"/>
                      <a:pt x="120" y="0"/>
                      <a:pt x="116" y="0"/>
                    </a:cubicBezTo>
                    <a:cubicBezTo>
                      <a:pt x="111" y="0"/>
                      <a:pt x="107" y="2"/>
                      <a:pt x="105" y="6"/>
                    </a:cubicBezTo>
                    <a:cubicBezTo>
                      <a:pt x="103" y="5"/>
                      <a:pt x="102" y="5"/>
                      <a:pt x="100" y="5"/>
                    </a:cubicBezTo>
                    <a:cubicBezTo>
                      <a:pt x="94" y="5"/>
                      <a:pt x="89" y="10"/>
                      <a:pt x="89" y="16"/>
                    </a:cubicBezTo>
                    <a:cubicBezTo>
                      <a:pt x="89" y="17"/>
                      <a:pt x="89" y="17"/>
                      <a:pt x="89" y="18"/>
                    </a:cubicBezTo>
                    <a:cubicBezTo>
                      <a:pt x="88" y="17"/>
                      <a:pt x="86" y="17"/>
                      <a:pt x="85" y="17"/>
                    </a:cubicBezTo>
                    <a:cubicBezTo>
                      <a:pt x="79" y="17"/>
                      <a:pt x="74" y="22"/>
                      <a:pt x="74" y="28"/>
                    </a:cubicBezTo>
                    <a:cubicBezTo>
                      <a:pt x="74" y="29"/>
                      <a:pt x="74" y="29"/>
                      <a:pt x="74" y="29"/>
                    </a:cubicBezTo>
                    <a:cubicBezTo>
                      <a:pt x="72" y="29"/>
                      <a:pt x="71" y="28"/>
                      <a:pt x="69" y="28"/>
                    </a:cubicBezTo>
                    <a:cubicBezTo>
                      <a:pt x="65" y="28"/>
                      <a:pt x="61" y="30"/>
                      <a:pt x="59" y="33"/>
                    </a:cubicBezTo>
                    <a:cubicBezTo>
                      <a:pt x="57" y="29"/>
                      <a:pt x="53" y="26"/>
                      <a:pt x="48" y="26"/>
                    </a:cubicBezTo>
                    <a:cubicBezTo>
                      <a:pt x="41" y="26"/>
                      <a:pt x="36" y="31"/>
                      <a:pt x="35" y="37"/>
                    </a:cubicBezTo>
                    <a:cubicBezTo>
                      <a:pt x="34" y="37"/>
                      <a:pt x="34" y="37"/>
                      <a:pt x="33" y="37"/>
                    </a:cubicBezTo>
                    <a:cubicBezTo>
                      <a:pt x="27" y="37"/>
                      <a:pt x="22" y="42"/>
                      <a:pt x="22" y="48"/>
                    </a:cubicBezTo>
                    <a:cubicBezTo>
                      <a:pt x="22" y="49"/>
                      <a:pt x="22" y="49"/>
                      <a:pt x="22" y="49"/>
                    </a:cubicBezTo>
                    <a:cubicBezTo>
                      <a:pt x="22" y="49"/>
                      <a:pt x="22" y="49"/>
                      <a:pt x="22" y="49"/>
                    </a:cubicBezTo>
                    <a:cubicBezTo>
                      <a:pt x="16" y="49"/>
                      <a:pt x="12" y="53"/>
                      <a:pt x="12" y="59"/>
                    </a:cubicBezTo>
                    <a:cubicBezTo>
                      <a:pt x="12" y="61"/>
                      <a:pt x="12" y="63"/>
                      <a:pt x="13" y="64"/>
                    </a:cubicBezTo>
                    <a:cubicBezTo>
                      <a:pt x="0" y="73"/>
                      <a:pt x="0" y="73"/>
                      <a:pt x="0" y="73"/>
                    </a:cubicBezTo>
                    <a:cubicBezTo>
                      <a:pt x="99" y="73"/>
                      <a:pt x="99" y="73"/>
                      <a:pt x="99" y="73"/>
                    </a:cubicBezTo>
                    <a:cubicBezTo>
                      <a:pt x="132" y="73"/>
                      <a:pt x="132" y="73"/>
                      <a:pt x="132" y="73"/>
                    </a:cubicBezTo>
                    <a:cubicBezTo>
                      <a:pt x="231" y="73"/>
                      <a:pt x="231" y="73"/>
                      <a:pt x="231" y="73"/>
                    </a:cubicBezTo>
                    <a:cubicBezTo>
                      <a:pt x="219" y="64"/>
                      <a:pt x="219" y="64"/>
                      <a:pt x="219" y="64"/>
                    </a:cubicBezTo>
                  </a:path>
                </a:pathLst>
              </a:custGeom>
              <a:solidFill>
                <a:srgbClr val="9AA83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855" name="íŝḻíḑe">
                <a:extLst>
                  <a:ext uri="{FF2B5EF4-FFF2-40B4-BE49-F238E27FC236}">
                    <a16:creationId xmlns:a16="http://schemas.microsoft.com/office/drawing/2014/main" id="{E5F133A6-7174-44B0-BB6A-F2D449778712}"/>
                  </a:ext>
                </a:extLst>
              </p:cNvPr>
              <p:cNvSpPr/>
              <p:nvPr/>
            </p:nvSpPr>
            <p:spPr bwMode="auto">
              <a:xfrm>
                <a:off x="3325814" y="4900613"/>
                <a:ext cx="5356225" cy="762000"/>
              </a:xfrm>
              <a:custGeom>
                <a:avLst/>
                <a:gdLst>
                  <a:gd name="T0" fmla="*/ 1623 w 1623"/>
                  <a:gd name="T1" fmla="*/ 31 h 231"/>
                  <a:gd name="T2" fmla="*/ 1591 w 1623"/>
                  <a:gd name="T3" fmla="*/ 62 h 231"/>
                  <a:gd name="T4" fmla="*/ 1554 w 1623"/>
                  <a:gd name="T5" fmla="*/ 62 h 231"/>
                  <a:gd name="T6" fmla="*/ 1528 w 1623"/>
                  <a:gd name="T7" fmla="*/ 88 h 231"/>
                  <a:gd name="T8" fmla="*/ 1503 w 1623"/>
                  <a:gd name="T9" fmla="*/ 113 h 231"/>
                  <a:gd name="T10" fmla="*/ 1160 w 1623"/>
                  <a:gd name="T11" fmla="*/ 113 h 231"/>
                  <a:gd name="T12" fmla="*/ 1125 w 1623"/>
                  <a:gd name="T13" fmla="*/ 148 h 231"/>
                  <a:gd name="T14" fmla="*/ 1160 w 1623"/>
                  <a:gd name="T15" fmla="*/ 184 h 231"/>
                  <a:gd name="T16" fmla="*/ 1250 w 1623"/>
                  <a:gd name="T17" fmla="*/ 184 h 231"/>
                  <a:gd name="T18" fmla="*/ 1274 w 1623"/>
                  <a:gd name="T19" fmla="*/ 207 h 231"/>
                  <a:gd name="T20" fmla="*/ 1250 w 1623"/>
                  <a:gd name="T21" fmla="*/ 231 h 231"/>
                  <a:gd name="T22" fmla="*/ 600 w 1623"/>
                  <a:gd name="T23" fmla="*/ 231 h 231"/>
                  <a:gd name="T24" fmla="*/ 582 w 1623"/>
                  <a:gd name="T25" fmla="*/ 213 h 231"/>
                  <a:gd name="T26" fmla="*/ 600 w 1623"/>
                  <a:gd name="T27" fmla="*/ 195 h 231"/>
                  <a:gd name="T28" fmla="*/ 733 w 1623"/>
                  <a:gd name="T29" fmla="*/ 195 h 231"/>
                  <a:gd name="T30" fmla="*/ 757 w 1623"/>
                  <a:gd name="T31" fmla="*/ 172 h 231"/>
                  <a:gd name="T32" fmla="*/ 733 w 1623"/>
                  <a:gd name="T33" fmla="*/ 148 h 231"/>
                  <a:gd name="T34" fmla="*/ 474 w 1623"/>
                  <a:gd name="T35" fmla="*/ 148 h 231"/>
                  <a:gd name="T36" fmla="*/ 463 w 1623"/>
                  <a:gd name="T37" fmla="*/ 137 h 231"/>
                  <a:gd name="T38" fmla="*/ 451 w 1623"/>
                  <a:gd name="T39" fmla="*/ 125 h 231"/>
                  <a:gd name="T40" fmla="*/ 63 w 1623"/>
                  <a:gd name="T41" fmla="*/ 125 h 231"/>
                  <a:gd name="T42" fmla="*/ 0 w 1623"/>
                  <a:gd name="T43" fmla="*/ 62 h 231"/>
                  <a:gd name="T44" fmla="*/ 63 w 1623"/>
                  <a:gd name="T45" fmla="*/ 0 h 231"/>
                  <a:gd name="T46" fmla="*/ 1591 w 1623"/>
                  <a:gd name="T47" fmla="*/ 0 h 231"/>
                  <a:gd name="T48" fmla="*/ 1623 w 1623"/>
                  <a:gd name="T49" fmla="*/ 31 h 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623" h="231">
                    <a:moveTo>
                      <a:pt x="1623" y="31"/>
                    </a:moveTo>
                    <a:cubicBezTo>
                      <a:pt x="1623" y="48"/>
                      <a:pt x="1608" y="62"/>
                      <a:pt x="1591" y="62"/>
                    </a:cubicBezTo>
                    <a:cubicBezTo>
                      <a:pt x="1554" y="62"/>
                      <a:pt x="1554" y="62"/>
                      <a:pt x="1554" y="62"/>
                    </a:cubicBezTo>
                    <a:cubicBezTo>
                      <a:pt x="1540" y="62"/>
                      <a:pt x="1528" y="74"/>
                      <a:pt x="1528" y="88"/>
                    </a:cubicBezTo>
                    <a:cubicBezTo>
                      <a:pt x="1528" y="102"/>
                      <a:pt x="1517" y="113"/>
                      <a:pt x="1503" y="113"/>
                    </a:cubicBezTo>
                    <a:cubicBezTo>
                      <a:pt x="1160" y="113"/>
                      <a:pt x="1160" y="113"/>
                      <a:pt x="1160" y="113"/>
                    </a:cubicBezTo>
                    <a:cubicBezTo>
                      <a:pt x="1141" y="113"/>
                      <a:pt x="1125" y="129"/>
                      <a:pt x="1125" y="148"/>
                    </a:cubicBezTo>
                    <a:cubicBezTo>
                      <a:pt x="1125" y="168"/>
                      <a:pt x="1141" y="184"/>
                      <a:pt x="1160" y="184"/>
                    </a:cubicBezTo>
                    <a:cubicBezTo>
                      <a:pt x="1250" y="184"/>
                      <a:pt x="1250" y="184"/>
                      <a:pt x="1250" y="184"/>
                    </a:cubicBezTo>
                    <a:cubicBezTo>
                      <a:pt x="1263" y="184"/>
                      <a:pt x="1274" y="194"/>
                      <a:pt x="1274" y="207"/>
                    </a:cubicBezTo>
                    <a:cubicBezTo>
                      <a:pt x="1274" y="220"/>
                      <a:pt x="1263" y="231"/>
                      <a:pt x="1250" y="231"/>
                    </a:cubicBezTo>
                    <a:cubicBezTo>
                      <a:pt x="600" y="231"/>
                      <a:pt x="600" y="231"/>
                      <a:pt x="600" y="231"/>
                    </a:cubicBezTo>
                    <a:cubicBezTo>
                      <a:pt x="590" y="231"/>
                      <a:pt x="582" y="223"/>
                      <a:pt x="582" y="213"/>
                    </a:cubicBezTo>
                    <a:cubicBezTo>
                      <a:pt x="582" y="203"/>
                      <a:pt x="590" y="195"/>
                      <a:pt x="600" y="195"/>
                    </a:cubicBezTo>
                    <a:cubicBezTo>
                      <a:pt x="733" y="195"/>
                      <a:pt x="733" y="195"/>
                      <a:pt x="733" y="195"/>
                    </a:cubicBezTo>
                    <a:cubicBezTo>
                      <a:pt x="746" y="195"/>
                      <a:pt x="757" y="185"/>
                      <a:pt x="757" y="172"/>
                    </a:cubicBezTo>
                    <a:cubicBezTo>
                      <a:pt x="757" y="159"/>
                      <a:pt x="746" y="148"/>
                      <a:pt x="733" y="148"/>
                    </a:cubicBezTo>
                    <a:cubicBezTo>
                      <a:pt x="474" y="148"/>
                      <a:pt x="474" y="148"/>
                      <a:pt x="474" y="148"/>
                    </a:cubicBezTo>
                    <a:cubicBezTo>
                      <a:pt x="468" y="148"/>
                      <a:pt x="463" y="143"/>
                      <a:pt x="463" y="137"/>
                    </a:cubicBezTo>
                    <a:cubicBezTo>
                      <a:pt x="463" y="130"/>
                      <a:pt x="457" y="125"/>
                      <a:pt x="451" y="125"/>
                    </a:cubicBezTo>
                    <a:cubicBezTo>
                      <a:pt x="63" y="125"/>
                      <a:pt x="63" y="125"/>
                      <a:pt x="63" y="125"/>
                    </a:cubicBezTo>
                    <a:cubicBezTo>
                      <a:pt x="28" y="125"/>
                      <a:pt x="0" y="97"/>
                      <a:pt x="0" y="62"/>
                    </a:cubicBezTo>
                    <a:cubicBezTo>
                      <a:pt x="0" y="28"/>
                      <a:pt x="28" y="0"/>
                      <a:pt x="63" y="0"/>
                    </a:cubicBezTo>
                    <a:cubicBezTo>
                      <a:pt x="1591" y="0"/>
                      <a:pt x="1591" y="0"/>
                      <a:pt x="1591" y="0"/>
                    </a:cubicBezTo>
                    <a:cubicBezTo>
                      <a:pt x="1608" y="0"/>
                      <a:pt x="1623" y="14"/>
                      <a:pt x="1623" y="31"/>
                    </a:cubicBezTo>
                  </a:path>
                </a:pathLst>
              </a:custGeom>
              <a:solidFill>
                <a:srgbClr val="7AAEA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856" name="îšļîḋè">
                <a:extLst>
                  <a:ext uri="{FF2B5EF4-FFF2-40B4-BE49-F238E27FC236}">
                    <a16:creationId xmlns:a16="http://schemas.microsoft.com/office/drawing/2014/main" id="{0C3643ED-EDE4-4602-BB47-68C224EBE5D0}"/>
                  </a:ext>
                </a:extLst>
              </p:cNvPr>
              <p:cNvSpPr/>
              <p:nvPr/>
            </p:nvSpPr>
            <p:spPr bwMode="auto">
              <a:xfrm>
                <a:off x="4246563" y="5516563"/>
                <a:ext cx="627063" cy="131763"/>
              </a:xfrm>
              <a:custGeom>
                <a:avLst/>
                <a:gdLst>
                  <a:gd name="T0" fmla="*/ 171 w 190"/>
                  <a:gd name="T1" fmla="*/ 0 h 40"/>
                  <a:gd name="T2" fmla="*/ 18 w 190"/>
                  <a:gd name="T3" fmla="*/ 0 h 40"/>
                  <a:gd name="T4" fmla="*/ 0 w 190"/>
                  <a:gd name="T5" fmla="*/ 20 h 40"/>
                  <a:gd name="T6" fmla="*/ 18 w 190"/>
                  <a:gd name="T7" fmla="*/ 40 h 40"/>
                  <a:gd name="T8" fmla="*/ 171 w 190"/>
                  <a:gd name="T9" fmla="*/ 40 h 40"/>
                  <a:gd name="T10" fmla="*/ 190 w 190"/>
                  <a:gd name="T11" fmla="*/ 20 h 40"/>
                  <a:gd name="T12" fmla="*/ 171 w 190"/>
                  <a:gd name="T13" fmla="*/ 0 h 40"/>
                </a:gdLst>
                <a:ahLst/>
                <a:cxnLst>
                  <a:cxn ang="0">
                    <a:pos x="T0" y="T1"/>
                  </a:cxn>
                  <a:cxn ang="0">
                    <a:pos x="T2" y="T3"/>
                  </a:cxn>
                  <a:cxn ang="0">
                    <a:pos x="T4" y="T5"/>
                  </a:cxn>
                  <a:cxn ang="0">
                    <a:pos x="T6" y="T7"/>
                  </a:cxn>
                  <a:cxn ang="0">
                    <a:pos x="T8" y="T9"/>
                  </a:cxn>
                  <a:cxn ang="0">
                    <a:pos x="T10" y="T11"/>
                  </a:cxn>
                  <a:cxn ang="0">
                    <a:pos x="T12" y="T13"/>
                  </a:cxn>
                </a:cxnLst>
                <a:rect l="0" t="0" r="r" b="b"/>
                <a:pathLst>
                  <a:path w="190" h="40">
                    <a:moveTo>
                      <a:pt x="171" y="0"/>
                    </a:moveTo>
                    <a:cubicBezTo>
                      <a:pt x="18" y="0"/>
                      <a:pt x="18" y="0"/>
                      <a:pt x="18" y="0"/>
                    </a:cubicBezTo>
                    <a:cubicBezTo>
                      <a:pt x="8" y="0"/>
                      <a:pt x="0" y="10"/>
                      <a:pt x="0" y="20"/>
                    </a:cubicBezTo>
                    <a:cubicBezTo>
                      <a:pt x="0" y="30"/>
                      <a:pt x="8" y="40"/>
                      <a:pt x="18" y="40"/>
                    </a:cubicBezTo>
                    <a:cubicBezTo>
                      <a:pt x="171" y="40"/>
                      <a:pt x="171" y="40"/>
                      <a:pt x="171" y="40"/>
                    </a:cubicBezTo>
                    <a:cubicBezTo>
                      <a:pt x="181" y="40"/>
                      <a:pt x="190" y="30"/>
                      <a:pt x="190" y="20"/>
                    </a:cubicBezTo>
                    <a:cubicBezTo>
                      <a:pt x="190" y="10"/>
                      <a:pt x="181" y="0"/>
                      <a:pt x="171" y="0"/>
                    </a:cubicBezTo>
                    <a:close/>
                  </a:path>
                </a:pathLst>
              </a:custGeom>
              <a:solidFill>
                <a:srgbClr val="7AAEA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857" name="iṥḷïḍé">
                <a:extLst>
                  <a:ext uri="{FF2B5EF4-FFF2-40B4-BE49-F238E27FC236}">
                    <a16:creationId xmlns:a16="http://schemas.microsoft.com/office/drawing/2014/main" id="{EAA7BF98-5895-4319-9B28-8B1948DEBEFC}"/>
                  </a:ext>
                </a:extLst>
              </p:cNvPr>
              <p:cNvSpPr/>
              <p:nvPr/>
            </p:nvSpPr>
            <p:spPr bwMode="auto">
              <a:xfrm>
                <a:off x="4926013" y="5526088"/>
                <a:ext cx="128588" cy="128588"/>
              </a:xfrm>
              <a:prstGeom prst="ellipse">
                <a:avLst/>
              </a:prstGeom>
              <a:solidFill>
                <a:srgbClr val="7AAEA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858" name="iṥlidè">
                <a:extLst>
                  <a:ext uri="{FF2B5EF4-FFF2-40B4-BE49-F238E27FC236}">
                    <a16:creationId xmlns:a16="http://schemas.microsoft.com/office/drawing/2014/main" id="{59FC5815-627B-4C3E-AF67-37613CFE652F}"/>
                  </a:ext>
                </a:extLst>
              </p:cNvPr>
              <p:cNvSpPr/>
              <p:nvPr/>
            </p:nvSpPr>
            <p:spPr bwMode="auto">
              <a:xfrm>
                <a:off x="5354638" y="4595813"/>
                <a:ext cx="214313" cy="103188"/>
              </a:xfrm>
              <a:custGeom>
                <a:avLst/>
                <a:gdLst>
                  <a:gd name="T0" fmla="*/ 57 w 65"/>
                  <a:gd name="T1" fmla="*/ 0 h 31"/>
                  <a:gd name="T2" fmla="*/ 31 w 65"/>
                  <a:gd name="T3" fmla="*/ 0 h 31"/>
                  <a:gd name="T4" fmla="*/ 12 w 65"/>
                  <a:gd name="T5" fmla="*/ 17 h 31"/>
                  <a:gd name="T6" fmla="*/ 57 w 65"/>
                  <a:gd name="T7" fmla="*/ 28 h 31"/>
                  <a:gd name="T8" fmla="*/ 65 w 65"/>
                  <a:gd name="T9" fmla="*/ 19 h 31"/>
                  <a:gd name="T10" fmla="*/ 65 w 65"/>
                  <a:gd name="T11" fmla="*/ 8 h 31"/>
                  <a:gd name="T12" fmla="*/ 57 w 65"/>
                  <a:gd name="T13" fmla="*/ 0 h 31"/>
                </a:gdLst>
                <a:ahLst/>
                <a:cxnLst>
                  <a:cxn ang="0">
                    <a:pos x="T0" y="T1"/>
                  </a:cxn>
                  <a:cxn ang="0">
                    <a:pos x="T2" y="T3"/>
                  </a:cxn>
                  <a:cxn ang="0">
                    <a:pos x="T4" y="T5"/>
                  </a:cxn>
                  <a:cxn ang="0">
                    <a:pos x="T6" y="T7"/>
                  </a:cxn>
                  <a:cxn ang="0">
                    <a:pos x="T8" y="T9"/>
                  </a:cxn>
                  <a:cxn ang="0">
                    <a:pos x="T10" y="T11"/>
                  </a:cxn>
                  <a:cxn ang="0">
                    <a:pos x="T12" y="T13"/>
                  </a:cxn>
                </a:cxnLst>
                <a:rect l="0" t="0" r="r" b="b"/>
                <a:pathLst>
                  <a:path w="65" h="31">
                    <a:moveTo>
                      <a:pt x="57" y="0"/>
                    </a:moveTo>
                    <a:cubicBezTo>
                      <a:pt x="31" y="0"/>
                      <a:pt x="31" y="0"/>
                      <a:pt x="31" y="0"/>
                    </a:cubicBezTo>
                    <a:cubicBezTo>
                      <a:pt x="25" y="0"/>
                      <a:pt x="16" y="12"/>
                      <a:pt x="12" y="17"/>
                    </a:cubicBezTo>
                    <a:cubicBezTo>
                      <a:pt x="0" y="31"/>
                      <a:pt x="57" y="28"/>
                      <a:pt x="57" y="28"/>
                    </a:cubicBezTo>
                    <a:cubicBezTo>
                      <a:pt x="61" y="28"/>
                      <a:pt x="65" y="24"/>
                      <a:pt x="65" y="19"/>
                    </a:cubicBezTo>
                    <a:cubicBezTo>
                      <a:pt x="65" y="8"/>
                      <a:pt x="65" y="8"/>
                      <a:pt x="65" y="8"/>
                    </a:cubicBezTo>
                    <a:cubicBezTo>
                      <a:pt x="65" y="4"/>
                      <a:pt x="61" y="0"/>
                      <a:pt x="57" y="0"/>
                    </a:cubicBezTo>
                    <a:close/>
                  </a:path>
                </a:pathLst>
              </a:custGeom>
              <a:solidFill>
                <a:srgbClr val="0B425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859" name="ïśļide">
                <a:extLst>
                  <a:ext uri="{FF2B5EF4-FFF2-40B4-BE49-F238E27FC236}">
                    <a16:creationId xmlns:a16="http://schemas.microsoft.com/office/drawing/2014/main" id="{A3CE7D67-EAE2-4390-91BD-8DD42C61827D}"/>
                  </a:ext>
                </a:extLst>
              </p:cNvPr>
              <p:cNvSpPr/>
              <p:nvPr/>
            </p:nvSpPr>
            <p:spPr bwMode="auto">
              <a:xfrm>
                <a:off x="4283076" y="4595813"/>
                <a:ext cx="214313" cy="106363"/>
              </a:xfrm>
              <a:custGeom>
                <a:avLst/>
                <a:gdLst>
                  <a:gd name="T0" fmla="*/ 8 w 65"/>
                  <a:gd name="T1" fmla="*/ 0 h 32"/>
                  <a:gd name="T2" fmla="*/ 34 w 65"/>
                  <a:gd name="T3" fmla="*/ 0 h 32"/>
                  <a:gd name="T4" fmla="*/ 53 w 65"/>
                  <a:gd name="T5" fmla="*/ 18 h 32"/>
                  <a:gd name="T6" fmla="*/ 8 w 65"/>
                  <a:gd name="T7" fmla="*/ 28 h 32"/>
                  <a:gd name="T8" fmla="*/ 0 w 65"/>
                  <a:gd name="T9" fmla="*/ 20 h 32"/>
                  <a:gd name="T10" fmla="*/ 0 w 65"/>
                  <a:gd name="T11" fmla="*/ 9 h 32"/>
                  <a:gd name="T12" fmla="*/ 8 w 65"/>
                  <a:gd name="T13" fmla="*/ 0 h 32"/>
                </a:gdLst>
                <a:ahLst/>
                <a:cxnLst>
                  <a:cxn ang="0">
                    <a:pos x="T0" y="T1"/>
                  </a:cxn>
                  <a:cxn ang="0">
                    <a:pos x="T2" y="T3"/>
                  </a:cxn>
                  <a:cxn ang="0">
                    <a:pos x="T4" y="T5"/>
                  </a:cxn>
                  <a:cxn ang="0">
                    <a:pos x="T6" y="T7"/>
                  </a:cxn>
                  <a:cxn ang="0">
                    <a:pos x="T8" y="T9"/>
                  </a:cxn>
                  <a:cxn ang="0">
                    <a:pos x="T10" y="T11"/>
                  </a:cxn>
                  <a:cxn ang="0">
                    <a:pos x="T12" y="T13"/>
                  </a:cxn>
                </a:cxnLst>
                <a:rect l="0" t="0" r="r" b="b"/>
                <a:pathLst>
                  <a:path w="65" h="32">
                    <a:moveTo>
                      <a:pt x="8" y="0"/>
                    </a:moveTo>
                    <a:cubicBezTo>
                      <a:pt x="34" y="0"/>
                      <a:pt x="34" y="0"/>
                      <a:pt x="34" y="0"/>
                    </a:cubicBezTo>
                    <a:cubicBezTo>
                      <a:pt x="40" y="0"/>
                      <a:pt x="49" y="12"/>
                      <a:pt x="53" y="18"/>
                    </a:cubicBezTo>
                    <a:cubicBezTo>
                      <a:pt x="65" y="32"/>
                      <a:pt x="8" y="28"/>
                      <a:pt x="8" y="28"/>
                    </a:cubicBezTo>
                    <a:cubicBezTo>
                      <a:pt x="3" y="28"/>
                      <a:pt x="0" y="24"/>
                      <a:pt x="0" y="20"/>
                    </a:cubicBezTo>
                    <a:cubicBezTo>
                      <a:pt x="0" y="9"/>
                      <a:pt x="0" y="9"/>
                      <a:pt x="0" y="9"/>
                    </a:cubicBezTo>
                    <a:cubicBezTo>
                      <a:pt x="0" y="4"/>
                      <a:pt x="3" y="0"/>
                      <a:pt x="8" y="0"/>
                    </a:cubicBezTo>
                    <a:close/>
                  </a:path>
                </a:pathLst>
              </a:custGeom>
              <a:solidFill>
                <a:srgbClr val="0B425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860" name="íslíḍé">
                <a:extLst>
                  <a:ext uri="{FF2B5EF4-FFF2-40B4-BE49-F238E27FC236}">
                    <a16:creationId xmlns:a16="http://schemas.microsoft.com/office/drawing/2014/main" id="{A7B9643E-3837-472B-8003-E82C55A8803F}"/>
                  </a:ext>
                </a:extLst>
              </p:cNvPr>
              <p:cNvSpPr/>
              <p:nvPr/>
            </p:nvSpPr>
            <p:spPr bwMode="auto">
              <a:xfrm>
                <a:off x="4402138" y="4781550"/>
                <a:ext cx="196850" cy="392113"/>
              </a:xfrm>
              <a:custGeom>
                <a:avLst/>
                <a:gdLst>
                  <a:gd name="T0" fmla="*/ 50 w 60"/>
                  <a:gd name="T1" fmla="*/ 119 h 119"/>
                  <a:gd name="T2" fmla="*/ 10 w 60"/>
                  <a:gd name="T3" fmla="*/ 119 h 119"/>
                  <a:gd name="T4" fmla="*/ 0 w 60"/>
                  <a:gd name="T5" fmla="*/ 109 h 119"/>
                  <a:gd name="T6" fmla="*/ 0 w 60"/>
                  <a:gd name="T7" fmla="*/ 11 h 119"/>
                  <a:gd name="T8" fmla="*/ 10 w 60"/>
                  <a:gd name="T9" fmla="*/ 0 h 119"/>
                  <a:gd name="T10" fmla="*/ 50 w 60"/>
                  <a:gd name="T11" fmla="*/ 0 h 119"/>
                  <a:gd name="T12" fmla="*/ 60 w 60"/>
                  <a:gd name="T13" fmla="*/ 11 h 119"/>
                  <a:gd name="T14" fmla="*/ 60 w 60"/>
                  <a:gd name="T15" fmla="*/ 109 h 119"/>
                  <a:gd name="T16" fmla="*/ 50 w 60"/>
                  <a:gd name="T17" fmla="*/ 119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0" h="119">
                    <a:moveTo>
                      <a:pt x="50" y="119"/>
                    </a:moveTo>
                    <a:cubicBezTo>
                      <a:pt x="10" y="119"/>
                      <a:pt x="10" y="119"/>
                      <a:pt x="10" y="119"/>
                    </a:cubicBezTo>
                    <a:cubicBezTo>
                      <a:pt x="5" y="119"/>
                      <a:pt x="0" y="115"/>
                      <a:pt x="0" y="109"/>
                    </a:cubicBezTo>
                    <a:cubicBezTo>
                      <a:pt x="0" y="11"/>
                      <a:pt x="0" y="11"/>
                      <a:pt x="0" y="11"/>
                    </a:cubicBezTo>
                    <a:cubicBezTo>
                      <a:pt x="0" y="5"/>
                      <a:pt x="5" y="0"/>
                      <a:pt x="10" y="0"/>
                    </a:cubicBezTo>
                    <a:cubicBezTo>
                      <a:pt x="50" y="0"/>
                      <a:pt x="50" y="0"/>
                      <a:pt x="50" y="0"/>
                    </a:cubicBezTo>
                    <a:cubicBezTo>
                      <a:pt x="55" y="0"/>
                      <a:pt x="60" y="5"/>
                      <a:pt x="60" y="11"/>
                    </a:cubicBezTo>
                    <a:cubicBezTo>
                      <a:pt x="60" y="109"/>
                      <a:pt x="60" y="109"/>
                      <a:pt x="60" y="109"/>
                    </a:cubicBezTo>
                    <a:cubicBezTo>
                      <a:pt x="60" y="115"/>
                      <a:pt x="55" y="119"/>
                      <a:pt x="50" y="119"/>
                    </a:cubicBezTo>
                    <a:close/>
                  </a:path>
                </a:pathLst>
              </a:custGeom>
              <a:solidFill>
                <a:srgbClr val="0F1517"/>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861" name="îşḻidé">
                <a:extLst>
                  <a:ext uri="{FF2B5EF4-FFF2-40B4-BE49-F238E27FC236}">
                    <a16:creationId xmlns:a16="http://schemas.microsoft.com/office/drawing/2014/main" id="{FB521B4E-58D6-4841-B5F7-55944702550B}"/>
                  </a:ext>
                </a:extLst>
              </p:cNvPr>
              <p:cNvSpPr/>
              <p:nvPr/>
            </p:nvSpPr>
            <p:spPr bwMode="auto">
              <a:xfrm>
                <a:off x="5249863" y="4781550"/>
                <a:ext cx="196850" cy="392113"/>
              </a:xfrm>
              <a:custGeom>
                <a:avLst/>
                <a:gdLst>
                  <a:gd name="T0" fmla="*/ 50 w 60"/>
                  <a:gd name="T1" fmla="*/ 119 h 119"/>
                  <a:gd name="T2" fmla="*/ 10 w 60"/>
                  <a:gd name="T3" fmla="*/ 119 h 119"/>
                  <a:gd name="T4" fmla="*/ 0 w 60"/>
                  <a:gd name="T5" fmla="*/ 109 h 119"/>
                  <a:gd name="T6" fmla="*/ 0 w 60"/>
                  <a:gd name="T7" fmla="*/ 11 h 119"/>
                  <a:gd name="T8" fmla="*/ 10 w 60"/>
                  <a:gd name="T9" fmla="*/ 0 h 119"/>
                  <a:gd name="T10" fmla="*/ 50 w 60"/>
                  <a:gd name="T11" fmla="*/ 0 h 119"/>
                  <a:gd name="T12" fmla="*/ 60 w 60"/>
                  <a:gd name="T13" fmla="*/ 11 h 119"/>
                  <a:gd name="T14" fmla="*/ 60 w 60"/>
                  <a:gd name="T15" fmla="*/ 109 h 119"/>
                  <a:gd name="T16" fmla="*/ 50 w 60"/>
                  <a:gd name="T17" fmla="*/ 119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0" h="119">
                    <a:moveTo>
                      <a:pt x="50" y="119"/>
                    </a:moveTo>
                    <a:cubicBezTo>
                      <a:pt x="10" y="119"/>
                      <a:pt x="10" y="119"/>
                      <a:pt x="10" y="119"/>
                    </a:cubicBezTo>
                    <a:cubicBezTo>
                      <a:pt x="5" y="119"/>
                      <a:pt x="0" y="115"/>
                      <a:pt x="0" y="109"/>
                    </a:cubicBezTo>
                    <a:cubicBezTo>
                      <a:pt x="0" y="11"/>
                      <a:pt x="0" y="11"/>
                      <a:pt x="0" y="11"/>
                    </a:cubicBezTo>
                    <a:cubicBezTo>
                      <a:pt x="0" y="5"/>
                      <a:pt x="5" y="0"/>
                      <a:pt x="10" y="0"/>
                    </a:cubicBezTo>
                    <a:cubicBezTo>
                      <a:pt x="50" y="0"/>
                      <a:pt x="50" y="0"/>
                      <a:pt x="50" y="0"/>
                    </a:cubicBezTo>
                    <a:cubicBezTo>
                      <a:pt x="56" y="0"/>
                      <a:pt x="60" y="5"/>
                      <a:pt x="60" y="11"/>
                    </a:cubicBezTo>
                    <a:cubicBezTo>
                      <a:pt x="60" y="109"/>
                      <a:pt x="60" y="109"/>
                      <a:pt x="60" y="109"/>
                    </a:cubicBezTo>
                    <a:cubicBezTo>
                      <a:pt x="60" y="115"/>
                      <a:pt x="56" y="119"/>
                      <a:pt x="50" y="119"/>
                    </a:cubicBezTo>
                    <a:close/>
                  </a:path>
                </a:pathLst>
              </a:custGeom>
              <a:solidFill>
                <a:srgbClr val="0F1517"/>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862" name="ïSḻïḓè">
                <a:extLst>
                  <a:ext uri="{FF2B5EF4-FFF2-40B4-BE49-F238E27FC236}">
                    <a16:creationId xmlns:a16="http://schemas.microsoft.com/office/drawing/2014/main" id="{80E1C8AA-48BF-48A4-B950-689B906008D5}"/>
                  </a:ext>
                </a:extLst>
              </p:cNvPr>
              <p:cNvSpPr/>
              <p:nvPr/>
            </p:nvSpPr>
            <p:spPr bwMode="auto">
              <a:xfrm>
                <a:off x="4394201" y="4378325"/>
                <a:ext cx="1060450" cy="703263"/>
              </a:xfrm>
              <a:custGeom>
                <a:avLst/>
                <a:gdLst>
                  <a:gd name="T0" fmla="*/ 318 w 321"/>
                  <a:gd name="T1" fmla="*/ 90 h 213"/>
                  <a:gd name="T2" fmla="*/ 292 w 321"/>
                  <a:gd name="T3" fmla="*/ 26 h 213"/>
                  <a:gd name="T4" fmla="*/ 256 w 321"/>
                  <a:gd name="T5" fmla="*/ 0 h 213"/>
                  <a:gd name="T6" fmla="*/ 161 w 321"/>
                  <a:gd name="T7" fmla="*/ 0 h 213"/>
                  <a:gd name="T8" fmla="*/ 65 w 321"/>
                  <a:gd name="T9" fmla="*/ 0 h 213"/>
                  <a:gd name="T10" fmla="*/ 29 w 321"/>
                  <a:gd name="T11" fmla="*/ 26 h 213"/>
                  <a:gd name="T12" fmla="*/ 3 w 321"/>
                  <a:gd name="T13" fmla="*/ 90 h 213"/>
                  <a:gd name="T14" fmla="*/ 0 w 321"/>
                  <a:gd name="T15" fmla="*/ 108 h 213"/>
                  <a:gd name="T16" fmla="*/ 0 w 321"/>
                  <a:gd name="T17" fmla="*/ 168 h 213"/>
                  <a:gd name="T18" fmla="*/ 11 w 321"/>
                  <a:gd name="T19" fmla="*/ 197 h 213"/>
                  <a:gd name="T20" fmla="*/ 12 w 321"/>
                  <a:gd name="T21" fmla="*/ 198 h 213"/>
                  <a:gd name="T22" fmla="*/ 45 w 321"/>
                  <a:gd name="T23" fmla="*/ 213 h 213"/>
                  <a:gd name="T24" fmla="*/ 161 w 321"/>
                  <a:gd name="T25" fmla="*/ 213 h 213"/>
                  <a:gd name="T26" fmla="*/ 276 w 321"/>
                  <a:gd name="T27" fmla="*/ 213 h 213"/>
                  <a:gd name="T28" fmla="*/ 309 w 321"/>
                  <a:gd name="T29" fmla="*/ 198 h 213"/>
                  <a:gd name="T30" fmla="*/ 310 w 321"/>
                  <a:gd name="T31" fmla="*/ 197 h 213"/>
                  <a:gd name="T32" fmla="*/ 321 w 321"/>
                  <a:gd name="T33" fmla="*/ 168 h 213"/>
                  <a:gd name="T34" fmla="*/ 321 w 321"/>
                  <a:gd name="T35" fmla="*/ 108 h 213"/>
                  <a:gd name="T36" fmla="*/ 318 w 321"/>
                  <a:gd name="T37" fmla="*/ 90 h 2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21" h="213">
                    <a:moveTo>
                      <a:pt x="318" y="90"/>
                    </a:moveTo>
                    <a:cubicBezTo>
                      <a:pt x="292" y="26"/>
                      <a:pt x="292" y="26"/>
                      <a:pt x="292" y="26"/>
                    </a:cubicBezTo>
                    <a:cubicBezTo>
                      <a:pt x="287" y="10"/>
                      <a:pt x="272" y="0"/>
                      <a:pt x="256" y="0"/>
                    </a:cubicBezTo>
                    <a:cubicBezTo>
                      <a:pt x="161" y="0"/>
                      <a:pt x="161" y="0"/>
                      <a:pt x="161" y="0"/>
                    </a:cubicBezTo>
                    <a:cubicBezTo>
                      <a:pt x="65" y="0"/>
                      <a:pt x="65" y="0"/>
                      <a:pt x="65" y="0"/>
                    </a:cubicBezTo>
                    <a:cubicBezTo>
                      <a:pt x="49" y="0"/>
                      <a:pt x="34" y="10"/>
                      <a:pt x="29" y="26"/>
                    </a:cubicBezTo>
                    <a:cubicBezTo>
                      <a:pt x="3" y="90"/>
                      <a:pt x="3" y="90"/>
                      <a:pt x="3" y="90"/>
                    </a:cubicBezTo>
                    <a:cubicBezTo>
                      <a:pt x="1" y="96"/>
                      <a:pt x="0" y="102"/>
                      <a:pt x="0" y="108"/>
                    </a:cubicBezTo>
                    <a:cubicBezTo>
                      <a:pt x="0" y="168"/>
                      <a:pt x="0" y="168"/>
                      <a:pt x="0" y="168"/>
                    </a:cubicBezTo>
                    <a:cubicBezTo>
                      <a:pt x="0" y="179"/>
                      <a:pt x="4" y="189"/>
                      <a:pt x="11" y="197"/>
                    </a:cubicBezTo>
                    <a:cubicBezTo>
                      <a:pt x="12" y="198"/>
                      <a:pt x="12" y="198"/>
                      <a:pt x="12" y="198"/>
                    </a:cubicBezTo>
                    <a:cubicBezTo>
                      <a:pt x="20" y="208"/>
                      <a:pt x="32" y="213"/>
                      <a:pt x="45" y="213"/>
                    </a:cubicBezTo>
                    <a:cubicBezTo>
                      <a:pt x="161" y="213"/>
                      <a:pt x="161" y="213"/>
                      <a:pt x="161" y="213"/>
                    </a:cubicBezTo>
                    <a:cubicBezTo>
                      <a:pt x="276" y="213"/>
                      <a:pt x="276" y="213"/>
                      <a:pt x="276" y="213"/>
                    </a:cubicBezTo>
                    <a:cubicBezTo>
                      <a:pt x="289" y="213"/>
                      <a:pt x="301" y="208"/>
                      <a:pt x="309" y="198"/>
                    </a:cubicBezTo>
                    <a:cubicBezTo>
                      <a:pt x="310" y="197"/>
                      <a:pt x="310" y="197"/>
                      <a:pt x="310" y="197"/>
                    </a:cubicBezTo>
                    <a:cubicBezTo>
                      <a:pt x="317" y="189"/>
                      <a:pt x="321" y="179"/>
                      <a:pt x="321" y="168"/>
                    </a:cubicBezTo>
                    <a:cubicBezTo>
                      <a:pt x="321" y="108"/>
                      <a:pt x="321" y="108"/>
                      <a:pt x="321" y="108"/>
                    </a:cubicBezTo>
                    <a:cubicBezTo>
                      <a:pt x="321" y="102"/>
                      <a:pt x="320" y="96"/>
                      <a:pt x="318" y="90"/>
                    </a:cubicBezTo>
                  </a:path>
                </a:pathLst>
              </a:custGeom>
              <a:solidFill>
                <a:srgbClr val="0F587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863" name="îśḷíḋè">
                <a:extLst>
                  <a:ext uri="{FF2B5EF4-FFF2-40B4-BE49-F238E27FC236}">
                    <a16:creationId xmlns:a16="http://schemas.microsoft.com/office/drawing/2014/main" id="{A6329F18-92A8-484A-A429-FCCE04501225}"/>
                  </a:ext>
                </a:extLst>
              </p:cNvPr>
              <p:cNvSpPr/>
              <p:nvPr/>
            </p:nvSpPr>
            <p:spPr bwMode="auto">
              <a:xfrm>
                <a:off x="4527551" y="4938713"/>
                <a:ext cx="85725" cy="39688"/>
              </a:xfrm>
              <a:custGeom>
                <a:avLst/>
                <a:gdLst>
                  <a:gd name="T0" fmla="*/ 21 w 26"/>
                  <a:gd name="T1" fmla="*/ 12 h 12"/>
                  <a:gd name="T2" fmla="*/ 6 w 26"/>
                  <a:gd name="T3" fmla="*/ 12 h 12"/>
                  <a:gd name="T4" fmla="*/ 0 w 26"/>
                  <a:gd name="T5" fmla="*/ 6 h 12"/>
                  <a:gd name="T6" fmla="*/ 0 w 26"/>
                  <a:gd name="T7" fmla="*/ 5 h 12"/>
                  <a:gd name="T8" fmla="*/ 6 w 26"/>
                  <a:gd name="T9" fmla="*/ 0 h 12"/>
                  <a:gd name="T10" fmla="*/ 21 w 26"/>
                  <a:gd name="T11" fmla="*/ 0 h 12"/>
                  <a:gd name="T12" fmla="*/ 26 w 26"/>
                  <a:gd name="T13" fmla="*/ 5 h 12"/>
                  <a:gd name="T14" fmla="*/ 26 w 26"/>
                  <a:gd name="T15" fmla="*/ 6 h 12"/>
                  <a:gd name="T16" fmla="*/ 21 w 26"/>
                  <a:gd name="T17" fmla="*/ 12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6" h="12">
                    <a:moveTo>
                      <a:pt x="21" y="12"/>
                    </a:moveTo>
                    <a:cubicBezTo>
                      <a:pt x="6" y="12"/>
                      <a:pt x="6" y="12"/>
                      <a:pt x="6" y="12"/>
                    </a:cubicBezTo>
                    <a:cubicBezTo>
                      <a:pt x="3" y="12"/>
                      <a:pt x="0" y="9"/>
                      <a:pt x="0" y="6"/>
                    </a:cubicBezTo>
                    <a:cubicBezTo>
                      <a:pt x="0" y="5"/>
                      <a:pt x="0" y="5"/>
                      <a:pt x="0" y="5"/>
                    </a:cubicBezTo>
                    <a:cubicBezTo>
                      <a:pt x="0" y="2"/>
                      <a:pt x="3" y="0"/>
                      <a:pt x="6" y="0"/>
                    </a:cubicBezTo>
                    <a:cubicBezTo>
                      <a:pt x="21" y="0"/>
                      <a:pt x="21" y="0"/>
                      <a:pt x="21" y="0"/>
                    </a:cubicBezTo>
                    <a:cubicBezTo>
                      <a:pt x="24" y="0"/>
                      <a:pt x="26" y="2"/>
                      <a:pt x="26" y="5"/>
                    </a:cubicBezTo>
                    <a:cubicBezTo>
                      <a:pt x="26" y="6"/>
                      <a:pt x="26" y="6"/>
                      <a:pt x="26" y="6"/>
                    </a:cubicBezTo>
                    <a:cubicBezTo>
                      <a:pt x="26" y="9"/>
                      <a:pt x="24" y="12"/>
                      <a:pt x="21" y="12"/>
                    </a:cubicBezTo>
                    <a:close/>
                  </a:path>
                </a:pathLst>
              </a:custGeom>
              <a:solidFill>
                <a:srgbClr val="FFB34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864" name="îSļíḍè">
                <a:extLst>
                  <a:ext uri="{FF2B5EF4-FFF2-40B4-BE49-F238E27FC236}">
                    <a16:creationId xmlns:a16="http://schemas.microsoft.com/office/drawing/2014/main" id="{62672147-E60C-4147-AC16-AE37D2F432FD}"/>
                  </a:ext>
                </a:extLst>
              </p:cNvPr>
              <p:cNvSpPr/>
              <p:nvPr/>
            </p:nvSpPr>
            <p:spPr bwMode="auto">
              <a:xfrm>
                <a:off x="5249863" y="4938713"/>
                <a:ext cx="88900" cy="39688"/>
              </a:xfrm>
              <a:custGeom>
                <a:avLst/>
                <a:gdLst>
                  <a:gd name="T0" fmla="*/ 21 w 27"/>
                  <a:gd name="T1" fmla="*/ 12 h 12"/>
                  <a:gd name="T2" fmla="*/ 6 w 27"/>
                  <a:gd name="T3" fmla="*/ 12 h 12"/>
                  <a:gd name="T4" fmla="*/ 0 w 27"/>
                  <a:gd name="T5" fmla="*/ 6 h 12"/>
                  <a:gd name="T6" fmla="*/ 0 w 27"/>
                  <a:gd name="T7" fmla="*/ 5 h 12"/>
                  <a:gd name="T8" fmla="*/ 6 w 27"/>
                  <a:gd name="T9" fmla="*/ 0 h 12"/>
                  <a:gd name="T10" fmla="*/ 21 w 27"/>
                  <a:gd name="T11" fmla="*/ 0 h 12"/>
                  <a:gd name="T12" fmla="*/ 27 w 27"/>
                  <a:gd name="T13" fmla="*/ 5 h 12"/>
                  <a:gd name="T14" fmla="*/ 27 w 27"/>
                  <a:gd name="T15" fmla="*/ 6 h 12"/>
                  <a:gd name="T16" fmla="*/ 21 w 27"/>
                  <a:gd name="T17" fmla="*/ 12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7" h="12">
                    <a:moveTo>
                      <a:pt x="21" y="12"/>
                    </a:moveTo>
                    <a:cubicBezTo>
                      <a:pt x="6" y="12"/>
                      <a:pt x="6" y="12"/>
                      <a:pt x="6" y="12"/>
                    </a:cubicBezTo>
                    <a:cubicBezTo>
                      <a:pt x="3" y="12"/>
                      <a:pt x="0" y="9"/>
                      <a:pt x="0" y="6"/>
                    </a:cubicBezTo>
                    <a:cubicBezTo>
                      <a:pt x="0" y="5"/>
                      <a:pt x="0" y="5"/>
                      <a:pt x="0" y="5"/>
                    </a:cubicBezTo>
                    <a:cubicBezTo>
                      <a:pt x="0" y="2"/>
                      <a:pt x="3" y="0"/>
                      <a:pt x="6" y="0"/>
                    </a:cubicBezTo>
                    <a:cubicBezTo>
                      <a:pt x="21" y="0"/>
                      <a:pt x="21" y="0"/>
                      <a:pt x="21" y="0"/>
                    </a:cubicBezTo>
                    <a:cubicBezTo>
                      <a:pt x="24" y="0"/>
                      <a:pt x="27" y="2"/>
                      <a:pt x="27" y="5"/>
                    </a:cubicBezTo>
                    <a:cubicBezTo>
                      <a:pt x="27" y="6"/>
                      <a:pt x="27" y="6"/>
                      <a:pt x="27" y="6"/>
                    </a:cubicBezTo>
                    <a:cubicBezTo>
                      <a:pt x="27" y="9"/>
                      <a:pt x="24" y="12"/>
                      <a:pt x="21" y="12"/>
                    </a:cubicBezTo>
                    <a:close/>
                  </a:path>
                </a:pathLst>
              </a:custGeom>
              <a:solidFill>
                <a:srgbClr val="FFB34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865" name="îŝḷîḋe">
                <a:extLst>
                  <a:ext uri="{FF2B5EF4-FFF2-40B4-BE49-F238E27FC236}">
                    <a16:creationId xmlns:a16="http://schemas.microsoft.com/office/drawing/2014/main" id="{CEE891E9-B9CE-47C7-BA4B-7F3897FDA61E}"/>
                  </a:ext>
                </a:extLst>
              </p:cNvPr>
              <p:cNvSpPr/>
              <p:nvPr/>
            </p:nvSpPr>
            <p:spPr bwMode="auto">
              <a:xfrm>
                <a:off x="4537076" y="5005388"/>
                <a:ext cx="85725" cy="39688"/>
              </a:xfrm>
              <a:custGeom>
                <a:avLst/>
                <a:gdLst>
                  <a:gd name="T0" fmla="*/ 21 w 26"/>
                  <a:gd name="T1" fmla="*/ 11 h 12"/>
                  <a:gd name="T2" fmla="*/ 5 w 26"/>
                  <a:gd name="T3" fmla="*/ 11 h 12"/>
                  <a:gd name="T4" fmla="*/ 0 w 26"/>
                  <a:gd name="T5" fmla="*/ 6 h 12"/>
                  <a:gd name="T6" fmla="*/ 0 w 26"/>
                  <a:gd name="T7" fmla="*/ 5 h 12"/>
                  <a:gd name="T8" fmla="*/ 5 w 26"/>
                  <a:gd name="T9" fmla="*/ 0 h 12"/>
                  <a:gd name="T10" fmla="*/ 21 w 26"/>
                  <a:gd name="T11" fmla="*/ 0 h 12"/>
                  <a:gd name="T12" fmla="*/ 26 w 26"/>
                  <a:gd name="T13" fmla="*/ 5 h 12"/>
                  <a:gd name="T14" fmla="*/ 26 w 26"/>
                  <a:gd name="T15" fmla="*/ 6 h 12"/>
                  <a:gd name="T16" fmla="*/ 21 w 26"/>
                  <a:gd name="T17" fmla="*/ 11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6" h="12">
                    <a:moveTo>
                      <a:pt x="21" y="11"/>
                    </a:moveTo>
                    <a:cubicBezTo>
                      <a:pt x="5" y="11"/>
                      <a:pt x="5" y="11"/>
                      <a:pt x="5" y="11"/>
                    </a:cubicBezTo>
                    <a:cubicBezTo>
                      <a:pt x="2" y="11"/>
                      <a:pt x="0" y="9"/>
                      <a:pt x="0" y="6"/>
                    </a:cubicBezTo>
                    <a:cubicBezTo>
                      <a:pt x="0" y="5"/>
                      <a:pt x="0" y="5"/>
                      <a:pt x="0" y="5"/>
                    </a:cubicBezTo>
                    <a:cubicBezTo>
                      <a:pt x="0" y="2"/>
                      <a:pt x="2" y="0"/>
                      <a:pt x="5" y="0"/>
                    </a:cubicBezTo>
                    <a:cubicBezTo>
                      <a:pt x="21" y="0"/>
                      <a:pt x="21" y="0"/>
                      <a:pt x="21" y="0"/>
                    </a:cubicBezTo>
                    <a:cubicBezTo>
                      <a:pt x="24" y="0"/>
                      <a:pt x="26" y="2"/>
                      <a:pt x="26" y="5"/>
                    </a:cubicBezTo>
                    <a:cubicBezTo>
                      <a:pt x="26" y="6"/>
                      <a:pt x="26" y="6"/>
                      <a:pt x="26" y="6"/>
                    </a:cubicBezTo>
                    <a:cubicBezTo>
                      <a:pt x="26" y="9"/>
                      <a:pt x="24" y="12"/>
                      <a:pt x="21" y="11"/>
                    </a:cubicBezTo>
                    <a:close/>
                  </a:path>
                </a:pathLst>
              </a:custGeom>
              <a:solidFill>
                <a:srgbClr val="FFB34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866" name="iṧ1íḍè">
                <a:extLst>
                  <a:ext uri="{FF2B5EF4-FFF2-40B4-BE49-F238E27FC236}">
                    <a16:creationId xmlns:a16="http://schemas.microsoft.com/office/drawing/2014/main" id="{F9B4084E-4FF4-4338-84B7-2535D192A271}"/>
                  </a:ext>
                </a:extLst>
              </p:cNvPr>
              <p:cNvSpPr/>
              <p:nvPr/>
            </p:nvSpPr>
            <p:spPr bwMode="auto">
              <a:xfrm>
                <a:off x="5226051" y="5008563"/>
                <a:ext cx="88900" cy="39688"/>
              </a:xfrm>
              <a:custGeom>
                <a:avLst/>
                <a:gdLst>
                  <a:gd name="T0" fmla="*/ 21 w 27"/>
                  <a:gd name="T1" fmla="*/ 12 h 12"/>
                  <a:gd name="T2" fmla="*/ 6 w 27"/>
                  <a:gd name="T3" fmla="*/ 11 h 12"/>
                  <a:gd name="T4" fmla="*/ 0 w 27"/>
                  <a:gd name="T5" fmla="*/ 6 h 12"/>
                  <a:gd name="T6" fmla="*/ 0 w 27"/>
                  <a:gd name="T7" fmla="*/ 5 h 12"/>
                  <a:gd name="T8" fmla="*/ 6 w 27"/>
                  <a:gd name="T9" fmla="*/ 0 h 12"/>
                  <a:gd name="T10" fmla="*/ 21 w 27"/>
                  <a:gd name="T11" fmla="*/ 0 h 12"/>
                  <a:gd name="T12" fmla="*/ 27 w 27"/>
                  <a:gd name="T13" fmla="*/ 5 h 12"/>
                  <a:gd name="T14" fmla="*/ 27 w 27"/>
                  <a:gd name="T15" fmla="*/ 6 h 12"/>
                  <a:gd name="T16" fmla="*/ 21 w 27"/>
                  <a:gd name="T17" fmla="*/ 12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7" h="12">
                    <a:moveTo>
                      <a:pt x="21" y="12"/>
                    </a:moveTo>
                    <a:cubicBezTo>
                      <a:pt x="6" y="11"/>
                      <a:pt x="6" y="11"/>
                      <a:pt x="6" y="11"/>
                    </a:cubicBezTo>
                    <a:cubicBezTo>
                      <a:pt x="3" y="11"/>
                      <a:pt x="0" y="9"/>
                      <a:pt x="0" y="6"/>
                    </a:cubicBezTo>
                    <a:cubicBezTo>
                      <a:pt x="0" y="5"/>
                      <a:pt x="0" y="5"/>
                      <a:pt x="0" y="5"/>
                    </a:cubicBezTo>
                    <a:cubicBezTo>
                      <a:pt x="0" y="2"/>
                      <a:pt x="3" y="0"/>
                      <a:pt x="6" y="0"/>
                    </a:cubicBezTo>
                    <a:cubicBezTo>
                      <a:pt x="21" y="0"/>
                      <a:pt x="21" y="0"/>
                      <a:pt x="21" y="0"/>
                    </a:cubicBezTo>
                    <a:cubicBezTo>
                      <a:pt x="24" y="0"/>
                      <a:pt x="27" y="2"/>
                      <a:pt x="27" y="5"/>
                    </a:cubicBezTo>
                    <a:cubicBezTo>
                      <a:pt x="27" y="6"/>
                      <a:pt x="27" y="6"/>
                      <a:pt x="27" y="6"/>
                    </a:cubicBezTo>
                    <a:cubicBezTo>
                      <a:pt x="27" y="9"/>
                      <a:pt x="24" y="12"/>
                      <a:pt x="21" y="12"/>
                    </a:cubicBezTo>
                    <a:close/>
                  </a:path>
                </a:pathLst>
              </a:custGeom>
              <a:solidFill>
                <a:srgbClr val="FFB34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867" name="ï$ļîḋe">
                <a:extLst>
                  <a:ext uri="{FF2B5EF4-FFF2-40B4-BE49-F238E27FC236}">
                    <a16:creationId xmlns:a16="http://schemas.microsoft.com/office/drawing/2014/main" id="{402A4569-BEDA-40A7-B18A-E32FC1084904}"/>
                  </a:ext>
                </a:extLst>
              </p:cNvPr>
              <p:cNvSpPr/>
              <p:nvPr/>
            </p:nvSpPr>
            <p:spPr bwMode="auto">
              <a:xfrm>
                <a:off x="4441826" y="4791075"/>
                <a:ext cx="407988" cy="128588"/>
              </a:xfrm>
              <a:custGeom>
                <a:avLst/>
                <a:gdLst>
                  <a:gd name="T0" fmla="*/ 124 w 124"/>
                  <a:gd name="T1" fmla="*/ 0 h 39"/>
                  <a:gd name="T2" fmla="*/ 12 w 124"/>
                  <a:gd name="T3" fmla="*/ 0 h 39"/>
                  <a:gd name="T4" fmla="*/ 0 w 124"/>
                  <a:gd name="T5" fmla="*/ 12 h 39"/>
                  <a:gd name="T6" fmla="*/ 0 w 124"/>
                  <a:gd name="T7" fmla="*/ 27 h 39"/>
                  <a:gd name="T8" fmla="*/ 12 w 124"/>
                  <a:gd name="T9" fmla="*/ 39 h 39"/>
                  <a:gd name="T10" fmla="*/ 124 w 124"/>
                  <a:gd name="T11" fmla="*/ 39 h 39"/>
                  <a:gd name="T12" fmla="*/ 124 w 124"/>
                  <a:gd name="T13" fmla="*/ 0 h 39"/>
                </a:gdLst>
                <a:ahLst/>
                <a:cxnLst>
                  <a:cxn ang="0">
                    <a:pos x="T0" y="T1"/>
                  </a:cxn>
                  <a:cxn ang="0">
                    <a:pos x="T2" y="T3"/>
                  </a:cxn>
                  <a:cxn ang="0">
                    <a:pos x="T4" y="T5"/>
                  </a:cxn>
                  <a:cxn ang="0">
                    <a:pos x="T6" y="T7"/>
                  </a:cxn>
                  <a:cxn ang="0">
                    <a:pos x="T8" y="T9"/>
                  </a:cxn>
                  <a:cxn ang="0">
                    <a:pos x="T10" y="T11"/>
                  </a:cxn>
                  <a:cxn ang="0">
                    <a:pos x="T12" y="T13"/>
                  </a:cxn>
                </a:cxnLst>
                <a:rect l="0" t="0" r="r" b="b"/>
                <a:pathLst>
                  <a:path w="124" h="39">
                    <a:moveTo>
                      <a:pt x="124" y="0"/>
                    </a:moveTo>
                    <a:cubicBezTo>
                      <a:pt x="12" y="0"/>
                      <a:pt x="12" y="0"/>
                      <a:pt x="12" y="0"/>
                    </a:cubicBezTo>
                    <a:cubicBezTo>
                      <a:pt x="5" y="0"/>
                      <a:pt x="0" y="5"/>
                      <a:pt x="0" y="12"/>
                    </a:cubicBezTo>
                    <a:cubicBezTo>
                      <a:pt x="0" y="27"/>
                      <a:pt x="0" y="27"/>
                      <a:pt x="0" y="27"/>
                    </a:cubicBezTo>
                    <a:cubicBezTo>
                      <a:pt x="0" y="34"/>
                      <a:pt x="5" y="39"/>
                      <a:pt x="12" y="39"/>
                    </a:cubicBezTo>
                    <a:cubicBezTo>
                      <a:pt x="124" y="39"/>
                      <a:pt x="124" y="39"/>
                      <a:pt x="124" y="39"/>
                    </a:cubicBezTo>
                    <a:lnTo>
                      <a:pt x="124" y="0"/>
                    </a:lnTo>
                    <a:close/>
                  </a:path>
                </a:pathLst>
              </a:custGeom>
              <a:solidFill>
                <a:srgbClr val="0F1517"/>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868" name="îSļiḍé">
                <a:extLst>
                  <a:ext uri="{FF2B5EF4-FFF2-40B4-BE49-F238E27FC236}">
                    <a16:creationId xmlns:a16="http://schemas.microsoft.com/office/drawing/2014/main" id="{05915ADA-D8D6-43C1-8B65-9CCCBB286CEF}"/>
                  </a:ext>
                </a:extLst>
              </p:cNvPr>
              <p:cNvSpPr/>
              <p:nvPr/>
            </p:nvSpPr>
            <p:spPr bwMode="auto">
              <a:xfrm>
                <a:off x="4999038" y="4791075"/>
                <a:ext cx="412750" cy="128588"/>
              </a:xfrm>
              <a:custGeom>
                <a:avLst/>
                <a:gdLst>
                  <a:gd name="T0" fmla="*/ 113 w 125"/>
                  <a:gd name="T1" fmla="*/ 0 h 39"/>
                  <a:gd name="T2" fmla="*/ 0 w 125"/>
                  <a:gd name="T3" fmla="*/ 0 h 39"/>
                  <a:gd name="T4" fmla="*/ 0 w 125"/>
                  <a:gd name="T5" fmla="*/ 39 h 39"/>
                  <a:gd name="T6" fmla="*/ 113 w 125"/>
                  <a:gd name="T7" fmla="*/ 39 h 39"/>
                  <a:gd name="T8" fmla="*/ 125 w 125"/>
                  <a:gd name="T9" fmla="*/ 27 h 39"/>
                  <a:gd name="T10" fmla="*/ 125 w 125"/>
                  <a:gd name="T11" fmla="*/ 12 h 39"/>
                  <a:gd name="T12" fmla="*/ 113 w 125"/>
                  <a:gd name="T13" fmla="*/ 0 h 39"/>
                </a:gdLst>
                <a:ahLst/>
                <a:cxnLst>
                  <a:cxn ang="0">
                    <a:pos x="T0" y="T1"/>
                  </a:cxn>
                  <a:cxn ang="0">
                    <a:pos x="T2" y="T3"/>
                  </a:cxn>
                  <a:cxn ang="0">
                    <a:pos x="T4" y="T5"/>
                  </a:cxn>
                  <a:cxn ang="0">
                    <a:pos x="T6" y="T7"/>
                  </a:cxn>
                  <a:cxn ang="0">
                    <a:pos x="T8" y="T9"/>
                  </a:cxn>
                  <a:cxn ang="0">
                    <a:pos x="T10" y="T11"/>
                  </a:cxn>
                  <a:cxn ang="0">
                    <a:pos x="T12" y="T13"/>
                  </a:cxn>
                </a:cxnLst>
                <a:rect l="0" t="0" r="r" b="b"/>
                <a:pathLst>
                  <a:path w="125" h="39">
                    <a:moveTo>
                      <a:pt x="113" y="0"/>
                    </a:moveTo>
                    <a:cubicBezTo>
                      <a:pt x="0" y="0"/>
                      <a:pt x="0" y="0"/>
                      <a:pt x="0" y="0"/>
                    </a:cubicBezTo>
                    <a:cubicBezTo>
                      <a:pt x="0" y="39"/>
                      <a:pt x="0" y="39"/>
                      <a:pt x="0" y="39"/>
                    </a:cubicBezTo>
                    <a:cubicBezTo>
                      <a:pt x="113" y="39"/>
                      <a:pt x="113" y="39"/>
                      <a:pt x="113" y="39"/>
                    </a:cubicBezTo>
                    <a:cubicBezTo>
                      <a:pt x="120" y="39"/>
                      <a:pt x="125" y="34"/>
                      <a:pt x="125" y="27"/>
                    </a:cubicBezTo>
                    <a:cubicBezTo>
                      <a:pt x="125" y="12"/>
                      <a:pt x="125" y="12"/>
                      <a:pt x="125" y="12"/>
                    </a:cubicBezTo>
                    <a:cubicBezTo>
                      <a:pt x="125" y="5"/>
                      <a:pt x="120" y="0"/>
                      <a:pt x="113" y="0"/>
                    </a:cubicBezTo>
                    <a:close/>
                  </a:path>
                </a:pathLst>
              </a:custGeom>
              <a:solidFill>
                <a:srgbClr val="0F1517"/>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869" name="išḷïḓè">
                <a:extLst>
                  <a:ext uri="{FF2B5EF4-FFF2-40B4-BE49-F238E27FC236}">
                    <a16:creationId xmlns:a16="http://schemas.microsoft.com/office/drawing/2014/main" id="{F62AE706-E29E-471A-AA03-38898D30B5AA}"/>
                  </a:ext>
                </a:extLst>
              </p:cNvPr>
              <p:cNvSpPr/>
              <p:nvPr/>
            </p:nvSpPr>
            <p:spPr bwMode="auto">
              <a:xfrm>
                <a:off x="4859338" y="4791075"/>
                <a:ext cx="130175" cy="134938"/>
              </a:xfrm>
              <a:custGeom>
                <a:avLst/>
                <a:gdLst>
                  <a:gd name="T0" fmla="*/ 32 w 39"/>
                  <a:gd name="T1" fmla="*/ 0 h 41"/>
                  <a:gd name="T2" fmla="*/ 7 w 39"/>
                  <a:gd name="T3" fmla="*/ 0 h 41"/>
                  <a:gd name="T4" fmla="*/ 0 w 39"/>
                  <a:gd name="T5" fmla="*/ 7 h 41"/>
                  <a:gd name="T6" fmla="*/ 0 w 39"/>
                  <a:gd name="T7" fmla="*/ 34 h 41"/>
                  <a:gd name="T8" fmla="*/ 7 w 39"/>
                  <a:gd name="T9" fmla="*/ 41 h 41"/>
                  <a:gd name="T10" fmla="*/ 32 w 39"/>
                  <a:gd name="T11" fmla="*/ 41 h 41"/>
                  <a:gd name="T12" fmla="*/ 39 w 39"/>
                  <a:gd name="T13" fmla="*/ 34 h 41"/>
                  <a:gd name="T14" fmla="*/ 39 w 39"/>
                  <a:gd name="T15" fmla="*/ 7 h 41"/>
                  <a:gd name="T16" fmla="*/ 32 w 39"/>
                  <a:gd name="T17" fmla="*/ 0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 h="41">
                    <a:moveTo>
                      <a:pt x="32" y="0"/>
                    </a:moveTo>
                    <a:cubicBezTo>
                      <a:pt x="7" y="0"/>
                      <a:pt x="7" y="0"/>
                      <a:pt x="7" y="0"/>
                    </a:cubicBezTo>
                    <a:cubicBezTo>
                      <a:pt x="3" y="0"/>
                      <a:pt x="0" y="3"/>
                      <a:pt x="0" y="7"/>
                    </a:cubicBezTo>
                    <a:cubicBezTo>
                      <a:pt x="0" y="34"/>
                      <a:pt x="0" y="34"/>
                      <a:pt x="0" y="34"/>
                    </a:cubicBezTo>
                    <a:cubicBezTo>
                      <a:pt x="0" y="38"/>
                      <a:pt x="3" y="41"/>
                      <a:pt x="7" y="41"/>
                    </a:cubicBezTo>
                    <a:cubicBezTo>
                      <a:pt x="32" y="41"/>
                      <a:pt x="32" y="41"/>
                      <a:pt x="32" y="41"/>
                    </a:cubicBezTo>
                    <a:cubicBezTo>
                      <a:pt x="36" y="41"/>
                      <a:pt x="39" y="38"/>
                      <a:pt x="39" y="34"/>
                    </a:cubicBezTo>
                    <a:cubicBezTo>
                      <a:pt x="39" y="7"/>
                      <a:pt x="39" y="7"/>
                      <a:pt x="39" y="7"/>
                    </a:cubicBezTo>
                    <a:cubicBezTo>
                      <a:pt x="39" y="3"/>
                      <a:pt x="36" y="0"/>
                      <a:pt x="32" y="0"/>
                    </a:cubicBezTo>
                    <a:close/>
                  </a:path>
                </a:pathLst>
              </a:custGeom>
              <a:solidFill>
                <a:srgbClr val="0F1517"/>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870" name="ïsļîḍè">
                <a:extLst>
                  <a:ext uri="{FF2B5EF4-FFF2-40B4-BE49-F238E27FC236}">
                    <a16:creationId xmlns:a16="http://schemas.microsoft.com/office/drawing/2014/main" id="{10A0F34B-5967-4BF1-AB63-A64CCF22435D}"/>
                  </a:ext>
                </a:extLst>
              </p:cNvPr>
              <p:cNvSpPr/>
              <p:nvPr/>
            </p:nvSpPr>
            <p:spPr bwMode="auto">
              <a:xfrm>
                <a:off x="4464051" y="4800600"/>
                <a:ext cx="109538" cy="109538"/>
              </a:xfrm>
              <a:prstGeom prst="ellipse">
                <a:avLst/>
              </a:prstGeom>
              <a:solidFill>
                <a:srgbClr val="FFE1B8"/>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871" name="ïṡḷîďê">
                <a:extLst>
                  <a:ext uri="{FF2B5EF4-FFF2-40B4-BE49-F238E27FC236}">
                    <a16:creationId xmlns:a16="http://schemas.microsoft.com/office/drawing/2014/main" id="{E6E63FD7-4C67-4FD9-8421-9DF321B25817}"/>
                  </a:ext>
                </a:extLst>
              </p:cNvPr>
              <p:cNvSpPr/>
              <p:nvPr/>
            </p:nvSpPr>
            <p:spPr bwMode="auto">
              <a:xfrm>
                <a:off x="4595813" y="4810125"/>
                <a:ext cx="85725" cy="88900"/>
              </a:xfrm>
              <a:prstGeom prst="ellipse">
                <a:avLst/>
              </a:prstGeom>
              <a:solidFill>
                <a:srgbClr val="FFE1B8"/>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872" name="íṡḻíḓe">
                <a:extLst>
                  <a:ext uri="{FF2B5EF4-FFF2-40B4-BE49-F238E27FC236}">
                    <a16:creationId xmlns:a16="http://schemas.microsoft.com/office/drawing/2014/main" id="{9F72C061-7C26-4129-BA93-86477DA55A08}"/>
                  </a:ext>
                </a:extLst>
              </p:cNvPr>
              <p:cNvSpPr/>
              <p:nvPr/>
            </p:nvSpPr>
            <p:spPr bwMode="auto">
              <a:xfrm>
                <a:off x="5275263" y="4800600"/>
                <a:ext cx="112713" cy="109538"/>
              </a:xfrm>
              <a:prstGeom prst="ellipse">
                <a:avLst/>
              </a:prstGeom>
              <a:solidFill>
                <a:srgbClr val="FFE1B8"/>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873" name="ïşḷîďè">
                <a:extLst>
                  <a:ext uri="{FF2B5EF4-FFF2-40B4-BE49-F238E27FC236}">
                    <a16:creationId xmlns:a16="http://schemas.microsoft.com/office/drawing/2014/main" id="{FBDD2972-3186-47A4-8DFF-402BDB1A64F3}"/>
                  </a:ext>
                </a:extLst>
              </p:cNvPr>
              <p:cNvSpPr/>
              <p:nvPr/>
            </p:nvSpPr>
            <p:spPr bwMode="auto">
              <a:xfrm>
                <a:off x="5167313" y="4810125"/>
                <a:ext cx="88900" cy="88900"/>
              </a:xfrm>
              <a:prstGeom prst="ellipse">
                <a:avLst/>
              </a:prstGeom>
              <a:solidFill>
                <a:srgbClr val="FFE1B8"/>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874" name="îṡliḍè">
                <a:extLst>
                  <a:ext uri="{FF2B5EF4-FFF2-40B4-BE49-F238E27FC236}">
                    <a16:creationId xmlns:a16="http://schemas.microsoft.com/office/drawing/2014/main" id="{C5132AA3-A076-4972-BBFB-49E0BD83424F}"/>
                  </a:ext>
                </a:extLst>
              </p:cNvPr>
              <p:cNvSpPr/>
              <p:nvPr/>
            </p:nvSpPr>
            <p:spPr bwMode="auto">
              <a:xfrm>
                <a:off x="4481513" y="4984750"/>
                <a:ext cx="890588" cy="14288"/>
              </a:xfrm>
              <a:custGeom>
                <a:avLst/>
                <a:gdLst>
                  <a:gd name="T0" fmla="*/ 269 w 270"/>
                  <a:gd name="T1" fmla="*/ 4 h 4"/>
                  <a:gd name="T2" fmla="*/ 269 w 270"/>
                  <a:gd name="T3" fmla="*/ 4 h 4"/>
                  <a:gd name="T4" fmla="*/ 2 w 270"/>
                  <a:gd name="T5" fmla="*/ 3 h 4"/>
                  <a:gd name="T6" fmla="*/ 0 w 270"/>
                  <a:gd name="T7" fmla="*/ 1 h 4"/>
                  <a:gd name="T8" fmla="*/ 2 w 270"/>
                  <a:gd name="T9" fmla="*/ 0 h 4"/>
                  <a:gd name="T10" fmla="*/ 2 w 270"/>
                  <a:gd name="T11" fmla="*/ 0 h 4"/>
                  <a:gd name="T12" fmla="*/ 269 w 270"/>
                  <a:gd name="T13" fmla="*/ 1 h 4"/>
                  <a:gd name="T14" fmla="*/ 270 w 270"/>
                  <a:gd name="T15" fmla="*/ 2 h 4"/>
                  <a:gd name="T16" fmla="*/ 269 w 270"/>
                  <a:gd name="T17"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70" h="4">
                    <a:moveTo>
                      <a:pt x="269" y="4"/>
                    </a:moveTo>
                    <a:cubicBezTo>
                      <a:pt x="269" y="4"/>
                      <a:pt x="269" y="4"/>
                      <a:pt x="269" y="4"/>
                    </a:cubicBezTo>
                    <a:cubicBezTo>
                      <a:pt x="2" y="3"/>
                      <a:pt x="2" y="3"/>
                      <a:pt x="2" y="3"/>
                    </a:cubicBezTo>
                    <a:cubicBezTo>
                      <a:pt x="1" y="3"/>
                      <a:pt x="0" y="2"/>
                      <a:pt x="0" y="1"/>
                    </a:cubicBezTo>
                    <a:cubicBezTo>
                      <a:pt x="0" y="0"/>
                      <a:pt x="1" y="0"/>
                      <a:pt x="2" y="0"/>
                    </a:cubicBezTo>
                    <a:cubicBezTo>
                      <a:pt x="2" y="0"/>
                      <a:pt x="2" y="0"/>
                      <a:pt x="2" y="0"/>
                    </a:cubicBezTo>
                    <a:cubicBezTo>
                      <a:pt x="269" y="1"/>
                      <a:pt x="269" y="1"/>
                      <a:pt x="269" y="1"/>
                    </a:cubicBezTo>
                    <a:cubicBezTo>
                      <a:pt x="270" y="1"/>
                      <a:pt x="270" y="2"/>
                      <a:pt x="270" y="2"/>
                    </a:cubicBezTo>
                    <a:cubicBezTo>
                      <a:pt x="270" y="3"/>
                      <a:pt x="269" y="4"/>
                      <a:pt x="269" y="4"/>
                    </a:cubicBezTo>
                    <a:close/>
                  </a:path>
                </a:pathLst>
              </a:custGeom>
              <a:solidFill>
                <a:srgbClr val="0F1517"/>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875" name="ís1îḍè">
                <a:extLst>
                  <a:ext uri="{FF2B5EF4-FFF2-40B4-BE49-F238E27FC236}">
                    <a16:creationId xmlns:a16="http://schemas.microsoft.com/office/drawing/2014/main" id="{BAA54975-3849-4EC0-9476-07CE2469EE60}"/>
                  </a:ext>
                </a:extLst>
              </p:cNvPr>
              <p:cNvSpPr/>
              <p:nvPr/>
            </p:nvSpPr>
            <p:spPr bwMode="auto">
              <a:xfrm>
                <a:off x="4448176" y="4595813"/>
                <a:ext cx="952500" cy="195263"/>
              </a:xfrm>
              <a:custGeom>
                <a:avLst/>
                <a:gdLst>
                  <a:gd name="T0" fmla="*/ 276 w 289"/>
                  <a:gd name="T1" fmla="*/ 0 h 59"/>
                  <a:gd name="T2" fmla="*/ 145 w 289"/>
                  <a:gd name="T3" fmla="*/ 10 h 59"/>
                  <a:gd name="T4" fmla="*/ 13 w 289"/>
                  <a:gd name="T5" fmla="*/ 0 h 59"/>
                  <a:gd name="T6" fmla="*/ 2 w 289"/>
                  <a:gd name="T7" fmla="*/ 32 h 59"/>
                  <a:gd name="T8" fmla="*/ 11 w 289"/>
                  <a:gd name="T9" fmla="*/ 59 h 59"/>
                  <a:gd name="T10" fmla="*/ 145 w 289"/>
                  <a:gd name="T11" fmla="*/ 59 h 59"/>
                  <a:gd name="T12" fmla="*/ 278 w 289"/>
                  <a:gd name="T13" fmla="*/ 59 h 59"/>
                  <a:gd name="T14" fmla="*/ 287 w 289"/>
                  <a:gd name="T15" fmla="*/ 32 h 59"/>
                  <a:gd name="T16" fmla="*/ 276 w 289"/>
                  <a:gd name="T17" fmla="*/ 0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9" h="59">
                    <a:moveTo>
                      <a:pt x="276" y="0"/>
                    </a:moveTo>
                    <a:cubicBezTo>
                      <a:pt x="145" y="10"/>
                      <a:pt x="145" y="10"/>
                      <a:pt x="145" y="10"/>
                    </a:cubicBezTo>
                    <a:cubicBezTo>
                      <a:pt x="13" y="0"/>
                      <a:pt x="13" y="0"/>
                      <a:pt x="13" y="0"/>
                    </a:cubicBezTo>
                    <a:cubicBezTo>
                      <a:pt x="13" y="0"/>
                      <a:pt x="0" y="22"/>
                      <a:pt x="2" y="32"/>
                    </a:cubicBezTo>
                    <a:cubicBezTo>
                      <a:pt x="4" y="42"/>
                      <a:pt x="11" y="59"/>
                      <a:pt x="11" y="59"/>
                    </a:cubicBezTo>
                    <a:cubicBezTo>
                      <a:pt x="145" y="59"/>
                      <a:pt x="145" y="59"/>
                      <a:pt x="145" y="59"/>
                    </a:cubicBezTo>
                    <a:cubicBezTo>
                      <a:pt x="278" y="59"/>
                      <a:pt x="278" y="59"/>
                      <a:pt x="278" y="59"/>
                    </a:cubicBezTo>
                    <a:cubicBezTo>
                      <a:pt x="278" y="59"/>
                      <a:pt x="285" y="42"/>
                      <a:pt x="287" y="32"/>
                    </a:cubicBezTo>
                    <a:cubicBezTo>
                      <a:pt x="289" y="22"/>
                      <a:pt x="276" y="0"/>
                      <a:pt x="276" y="0"/>
                    </a:cubicBezTo>
                  </a:path>
                </a:pathLst>
              </a:custGeom>
              <a:solidFill>
                <a:srgbClr val="2B7AA1"/>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876" name="ï$ḷiḓê">
                <a:extLst>
                  <a:ext uri="{FF2B5EF4-FFF2-40B4-BE49-F238E27FC236}">
                    <a16:creationId xmlns:a16="http://schemas.microsoft.com/office/drawing/2014/main" id="{38E911CB-1702-41C7-AC04-B89D8A1803FA}"/>
                  </a:ext>
                </a:extLst>
              </p:cNvPr>
              <p:cNvSpPr/>
              <p:nvPr/>
            </p:nvSpPr>
            <p:spPr bwMode="auto">
              <a:xfrm>
                <a:off x="4481513" y="4433888"/>
                <a:ext cx="887413" cy="195263"/>
              </a:xfrm>
              <a:custGeom>
                <a:avLst/>
                <a:gdLst>
                  <a:gd name="T0" fmla="*/ 8 w 269"/>
                  <a:gd name="T1" fmla="*/ 59 h 59"/>
                  <a:gd name="T2" fmla="*/ 2 w 269"/>
                  <a:gd name="T3" fmla="*/ 53 h 59"/>
                  <a:gd name="T4" fmla="*/ 20 w 269"/>
                  <a:gd name="T5" fmla="*/ 11 h 59"/>
                  <a:gd name="T6" fmla="*/ 44 w 269"/>
                  <a:gd name="T7" fmla="*/ 0 h 59"/>
                  <a:gd name="T8" fmla="*/ 225 w 269"/>
                  <a:gd name="T9" fmla="*/ 0 h 59"/>
                  <a:gd name="T10" fmla="*/ 249 w 269"/>
                  <a:gd name="T11" fmla="*/ 11 h 59"/>
                  <a:gd name="T12" fmla="*/ 268 w 269"/>
                  <a:gd name="T13" fmla="*/ 53 h 59"/>
                  <a:gd name="T14" fmla="*/ 261 w 269"/>
                  <a:gd name="T15" fmla="*/ 59 h 59"/>
                  <a:gd name="T16" fmla="*/ 8 w 269"/>
                  <a:gd name="T17" fmla="*/ 59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69" h="59">
                    <a:moveTo>
                      <a:pt x="8" y="59"/>
                    </a:moveTo>
                    <a:cubicBezTo>
                      <a:pt x="4" y="59"/>
                      <a:pt x="0" y="56"/>
                      <a:pt x="2" y="53"/>
                    </a:cubicBezTo>
                    <a:cubicBezTo>
                      <a:pt x="20" y="11"/>
                      <a:pt x="20" y="11"/>
                      <a:pt x="20" y="11"/>
                    </a:cubicBezTo>
                    <a:cubicBezTo>
                      <a:pt x="23" y="4"/>
                      <a:pt x="33" y="0"/>
                      <a:pt x="44" y="0"/>
                    </a:cubicBezTo>
                    <a:cubicBezTo>
                      <a:pt x="225" y="0"/>
                      <a:pt x="225" y="0"/>
                      <a:pt x="225" y="0"/>
                    </a:cubicBezTo>
                    <a:cubicBezTo>
                      <a:pt x="236" y="0"/>
                      <a:pt x="246" y="4"/>
                      <a:pt x="249" y="11"/>
                    </a:cubicBezTo>
                    <a:cubicBezTo>
                      <a:pt x="268" y="53"/>
                      <a:pt x="268" y="53"/>
                      <a:pt x="268" y="53"/>
                    </a:cubicBezTo>
                    <a:cubicBezTo>
                      <a:pt x="269" y="56"/>
                      <a:pt x="265" y="59"/>
                      <a:pt x="261" y="59"/>
                    </a:cubicBezTo>
                    <a:cubicBezTo>
                      <a:pt x="8" y="59"/>
                      <a:pt x="8" y="59"/>
                      <a:pt x="8" y="59"/>
                    </a:cubicBezTo>
                  </a:path>
                </a:pathLst>
              </a:custGeom>
              <a:solidFill>
                <a:srgbClr val="67C5EB"/>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877" name="íš1îďê">
                <a:extLst>
                  <a:ext uri="{FF2B5EF4-FFF2-40B4-BE49-F238E27FC236}">
                    <a16:creationId xmlns:a16="http://schemas.microsoft.com/office/drawing/2014/main" id="{3B9987B1-9861-460E-AF13-8B53936F2C9D}"/>
                  </a:ext>
                </a:extLst>
              </p:cNvPr>
              <p:cNvSpPr/>
              <p:nvPr/>
            </p:nvSpPr>
            <p:spPr bwMode="auto">
              <a:xfrm>
                <a:off x="4975226" y="4433888"/>
                <a:ext cx="257175" cy="195263"/>
              </a:xfrm>
              <a:custGeom>
                <a:avLst/>
                <a:gdLst>
                  <a:gd name="T0" fmla="*/ 146 w 162"/>
                  <a:gd name="T1" fmla="*/ 0 h 123"/>
                  <a:gd name="T2" fmla="*/ 17 w 162"/>
                  <a:gd name="T3" fmla="*/ 0 h 123"/>
                  <a:gd name="T4" fmla="*/ 0 w 162"/>
                  <a:gd name="T5" fmla="*/ 123 h 123"/>
                  <a:gd name="T6" fmla="*/ 162 w 162"/>
                  <a:gd name="T7" fmla="*/ 123 h 123"/>
                  <a:gd name="T8" fmla="*/ 146 w 162"/>
                  <a:gd name="T9" fmla="*/ 0 h 123"/>
                </a:gdLst>
                <a:ahLst/>
                <a:cxnLst>
                  <a:cxn ang="0">
                    <a:pos x="T0" y="T1"/>
                  </a:cxn>
                  <a:cxn ang="0">
                    <a:pos x="T2" y="T3"/>
                  </a:cxn>
                  <a:cxn ang="0">
                    <a:pos x="T4" y="T5"/>
                  </a:cxn>
                  <a:cxn ang="0">
                    <a:pos x="T6" y="T7"/>
                  </a:cxn>
                  <a:cxn ang="0">
                    <a:pos x="T8" y="T9"/>
                  </a:cxn>
                </a:cxnLst>
                <a:rect l="0" t="0" r="r" b="b"/>
                <a:pathLst>
                  <a:path w="162" h="123">
                    <a:moveTo>
                      <a:pt x="146" y="0"/>
                    </a:moveTo>
                    <a:lnTo>
                      <a:pt x="17" y="0"/>
                    </a:lnTo>
                    <a:lnTo>
                      <a:pt x="0" y="123"/>
                    </a:lnTo>
                    <a:lnTo>
                      <a:pt x="162" y="123"/>
                    </a:lnTo>
                    <a:lnTo>
                      <a:pt x="146" y="0"/>
                    </a:lnTo>
                    <a:close/>
                  </a:path>
                </a:pathLst>
              </a:custGeom>
              <a:solidFill>
                <a:srgbClr val="BDE6F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878" name="ïṧlîdê">
                <a:extLst>
                  <a:ext uri="{FF2B5EF4-FFF2-40B4-BE49-F238E27FC236}">
                    <a16:creationId xmlns:a16="http://schemas.microsoft.com/office/drawing/2014/main" id="{0A3B3C36-38B6-462D-8B82-4B4A56346189}"/>
                  </a:ext>
                </a:extLst>
              </p:cNvPr>
              <p:cNvSpPr/>
              <p:nvPr/>
            </p:nvSpPr>
            <p:spPr bwMode="auto">
              <a:xfrm>
                <a:off x="4975226" y="4433888"/>
                <a:ext cx="257175" cy="195263"/>
              </a:xfrm>
              <a:custGeom>
                <a:avLst/>
                <a:gdLst>
                  <a:gd name="T0" fmla="*/ 146 w 162"/>
                  <a:gd name="T1" fmla="*/ 0 h 123"/>
                  <a:gd name="T2" fmla="*/ 17 w 162"/>
                  <a:gd name="T3" fmla="*/ 0 h 123"/>
                  <a:gd name="T4" fmla="*/ 0 w 162"/>
                  <a:gd name="T5" fmla="*/ 123 h 123"/>
                  <a:gd name="T6" fmla="*/ 162 w 162"/>
                  <a:gd name="T7" fmla="*/ 123 h 123"/>
                  <a:gd name="T8" fmla="*/ 146 w 162"/>
                  <a:gd name="T9" fmla="*/ 0 h 123"/>
                </a:gdLst>
                <a:ahLst/>
                <a:cxnLst>
                  <a:cxn ang="0">
                    <a:pos x="T0" y="T1"/>
                  </a:cxn>
                  <a:cxn ang="0">
                    <a:pos x="T2" y="T3"/>
                  </a:cxn>
                  <a:cxn ang="0">
                    <a:pos x="T4" y="T5"/>
                  </a:cxn>
                  <a:cxn ang="0">
                    <a:pos x="T6" y="T7"/>
                  </a:cxn>
                  <a:cxn ang="0">
                    <a:pos x="T8" y="T9"/>
                  </a:cxn>
                </a:cxnLst>
                <a:rect l="0" t="0" r="r" b="b"/>
                <a:pathLst>
                  <a:path w="162" h="123">
                    <a:moveTo>
                      <a:pt x="146" y="0"/>
                    </a:moveTo>
                    <a:lnTo>
                      <a:pt x="17" y="0"/>
                    </a:lnTo>
                    <a:lnTo>
                      <a:pt x="0" y="123"/>
                    </a:lnTo>
                    <a:lnTo>
                      <a:pt x="162" y="123"/>
                    </a:lnTo>
                    <a:lnTo>
                      <a:pt x="146"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879" name="îṩ1iďe">
                <a:extLst>
                  <a:ext uri="{FF2B5EF4-FFF2-40B4-BE49-F238E27FC236}">
                    <a16:creationId xmlns:a16="http://schemas.microsoft.com/office/drawing/2014/main" id="{921DA5F9-ADA4-4F6E-8465-1B2BF067425A}"/>
                  </a:ext>
                </a:extLst>
              </p:cNvPr>
              <p:cNvSpPr/>
              <p:nvPr/>
            </p:nvSpPr>
            <p:spPr bwMode="auto">
              <a:xfrm>
                <a:off x="4764088" y="4433888"/>
                <a:ext cx="174625" cy="195263"/>
              </a:xfrm>
              <a:custGeom>
                <a:avLst/>
                <a:gdLst>
                  <a:gd name="T0" fmla="*/ 110 w 110"/>
                  <a:gd name="T1" fmla="*/ 0 h 123"/>
                  <a:gd name="T2" fmla="*/ 31 w 110"/>
                  <a:gd name="T3" fmla="*/ 0 h 123"/>
                  <a:gd name="T4" fmla="*/ 0 w 110"/>
                  <a:gd name="T5" fmla="*/ 123 h 123"/>
                  <a:gd name="T6" fmla="*/ 94 w 110"/>
                  <a:gd name="T7" fmla="*/ 123 h 123"/>
                  <a:gd name="T8" fmla="*/ 110 w 110"/>
                  <a:gd name="T9" fmla="*/ 0 h 123"/>
                </a:gdLst>
                <a:ahLst/>
                <a:cxnLst>
                  <a:cxn ang="0">
                    <a:pos x="T0" y="T1"/>
                  </a:cxn>
                  <a:cxn ang="0">
                    <a:pos x="T2" y="T3"/>
                  </a:cxn>
                  <a:cxn ang="0">
                    <a:pos x="T4" y="T5"/>
                  </a:cxn>
                  <a:cxn ang="0">
                    <a:pos x="T6" y="T7"/>
                  </a:cxn>
                  <a:cxn ang="0">
                    <a:pos x="T8" y="T9"/>
                  </a:cxn>
                </a:cxnLst>
                <a:rect l="0" t="0" r="r" b="b"/>
                <a:pathLst>
                  <a:path w="110" h="123">
                    <a:moveTo>
                      <a:pt x="110" y="0"/>
                    </a:moveTo>
                    <a:lnTo>
                      <a:pt x="31" y="0"/>
                    </a:lnTo>
                    <a:lnTo>
                      <a:pt x="0" y="123"/>
                    </a:lnTo>
                    <a:lnTo>
                      <a:pt x="94" y="123"/>
                    </a:lnTo>
                    <a:lnTo>
                      <a:pt x="110" y="0"/>
                    </a:lnTo>
                    <a:close/>
                  </a:path>
                </a:pathLst>
              </a:custGeom>
              <a:solidFill>
                <a:srgbClr val="BDE6F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880" name="iŝ1íḋê">
                <a:extLst>
                  <a:ext uri="{FF2B5EF4-FFF2-40B4-BE49-F238E27FC236}">
                    <a16:creationId xmlns:a16="http://schemas.microsoft.com/office/drawing/2014/main" id="{4B962E6E-8800-4DBA-BD6B-89168BA9EB6E}"/>
                  </a:ext>
                </a:extLst>
              </p:cNvPr>
              <p:cNvSpPr/>
              <p:nvPr/>
            </p:nvSpPr>
            <p:spPr bwMode="auto">
              <a:xfrm>
                <a:off x="4764088" y="4433888"/>
                <a:ext cx="174625" cy="195263"/>
              </a:xfrm>
              <a:custGeom>
                <a:avLst/>
                <a:gdLst>
                  <a:gd name="T0" fmla="*/ 110 w 110"/>
                  <a:gd name="T1" fmla="*/ 0 h 123"/>
                  <a:gd name="T2" fmla="*/ 31 w 110"/>
                  <a:gd name="T3" fmla="*/ 0 h 123"/>
                  <a:gd name="T4" fmla="*/ 0 w 110"/>
                  <a:gd name="T5" fmla="*/ 123 h 123"/>
                  <a:gd name="T6" fmla="*/ 94 w 110"/>
                  <a:gd name="T7" fmla="*/ 123 h 123"/>
                  <a:gd name="T8" fmla="*/ 110 w 110"/>
                  <a:gd name="T9" fmla="*/ 0 h 123"/>
                </a:gdLst>
                <a:ahLst/>
                <a:cxnLst>
                  <a:cxn ang="0">
                    <a:pos x="T0" y="T1"/>
                  </a:cxn>
                  <a:cxn ang="0">
                    <a:pos x="T2" y="T3"/>
                  </a:cxn>
                  <a:cxn ang="0">
                    <a:pos x="T4" y="T5"/>
                  </a:cxn>
                  <a:cxn ang="0">
                    <a:pos x="T6" y="T7"/>
                  </a:cxn>
                  <a:cxn ang="0">
                    <a:pos x="T8" y="T9"/>
                  </a:cxn>
                </a:cxnLst>
                <a:rect l="0" t="0" r="r" b="b"/>
                <a:pathLst>
                  <a:path w="110" h="123">
                    <a:moveTo>
                      <a:pt x="110" y="0"/>
                    </a:moveTo>
                    <a:lnTo>
                      <a:pt x="31" y="0"/>
                    </a:lnTo>
                    <a:lnTo>
                      <a:pt x="0" y="123"/>
                    </a:lnTo>
                    <a:lnTo>
                      <a:pt x="94" y="123"/>
                    </a:lnTo>
                    <a:lnTo>
                      <a:pt x="11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881" name="íṩḻïḍè">
                <a:extLst>
                  <a:ext uri="{FF2B5EF4-FFF2-40B4-BE49-F238E27FC236}">
                    <a16:creationId xmlns:a16="http://schemas.microsoft.com/office/drawing/2014/main" id="{A1BA7ED1-0C7B-44C6-B2CC-484CA9BAF4BB}"/>
                  </a:ext>
                </a:extLst>
              </p:cNvPr>
              <p:cNvSpPr/>
              <p:nvPr/>
            </p:nvSpPr>
            <p:spPr bwMode="auto">
              <a:xfrm>
                <a:off x="7064376" y="4678363"/>
                <a:ext cx="596900" cy="425450"/>
              </a:xfrm>
              <a:custGeom>
                <a:avLst/>
                <a:gdLst>
                  <a:gd name="T0" fmla="*/ 376 w 376"/>
                  <a:gd name="T1" fmla="*/ 52 h 268"/>
                  <a:gd name="T2" fmla="*/ 376 w 376"/>
                  <a:gd name="T3" fmla="*/ 46 h 268"/>
                  <a:gd name="T4" fmla="*/ 372 w 376"/>
                  <a:gd name="T5" fmla="*/ 46 h 268"/>
                  <a:gd name="T6" fmla="*/ 264 w 376"/>
                  <a:gd name="T7" fmla="*/ 0 h 268"/>
                  <a:gd name="T8" fmla="*/ 158 w 376"/>
                  <a:gd name="T9" fmla="*/ 46 h 268"/>
                  <a:gd name="T10" fmla="*/ 154 w 376"/>
                  <a:gd name="T11" fmla="*/ 46 h 268"/>
                  <a:gd name="T12" fmla="*/ 154 w 376"/>
                  <a:gd name="T13" fmla="*/ 52 h 268"/>
                  <a:gd name="T14" fmla="*/ 181 w 376"/>
                  <a:gd name="T15" fmla="*/ 52 h 268"/>
                  <a:gd name="T16" fmla="*/ 181 w 376"/>
                  <a:gd name="T17" fmla="*/ 85 h 268"/>
                  <a:gd name="T18" fmla="*/ 131 w 376"/>
                  <a:gd name="T19" fmla="*/ 65 h 268"/>
                  <a:gd name="T20" fmla="*/ 60 w 376"/>
                  <a:gd name="T21" fmla="*/ 94 h 268"/>
                  <a:gd name="T22" fmla="*/ 54 w 376"/>
                  <a:gd name="T23" fmla="*/ 94 h 268"/>
                  <a:gd name="T24" fmla="*/ 54 w 376"/>
                  <a:gd name="T25" fmla="*/ 100 h 268"/>
                  <a:gd name="T26" fmla="*/ 83 w 376"/>
                  <a:gd name="T27" fmla="*/ 100 h 268"/>
                  <a:gd name="T28" fmla="*/ 83 w 376"/>
                  <a:gd name="T29" fmla="*/ 156 h 268"/>
                  <a:gd name="T30" fmla="*/ 0 w 376"/>
                  <a:gd name="T31" fmla="*/ 156 h 268"/>
                  <a:gd name="T32" fmla="*/ 0 w 376"/>
                  <a:gd name="T33" fmla="*/ 268 h 268"/>
                  <a:gd name="T34" fmla="*/ 10 w 376"/>
                  <a:gd name="T35" fmla="*/ 268 h 268"/>
                  <a:gd name="T36" fmla="*/ 35 w 376"/>
                  <a:gd name="T37" fmla="*/ 268 h 268"/>
                  <a:gd name="T38" fmla="*/ 121 w 376"/>
                  <a:gd name="T39" fmla="*/ 268 h 268"/>
                  <a:gd name="T40" fmla="*/ 166 w 376"/>
                  <a:gd name="T41" fmla="*/ 268 h 268"/>
                  <a:gd name="T42" fmla="*/ 177 w 376"/>
                  <a:gd name="T43" fmla="*/ 268 h 268"/>
                  <a:gd name="T44" fmla="*/ 216 w 376"/>
                  <a:gd name="T45" fmla="*/ 268 h 268"/>
                  <a:gd name="T46" fmla="*/ 258 w 376"/>
                  <a:gd name="T47" fmla="*/ 268 h 268"/>
                  <a:gd name="T48" fmla="*/ 258 w 376"/>
                  <a:gd name="T49" fmla="*/ 197 h 268"/>
                  <a:gd name="T50" fmla="*/ 297 w 376"/>
                  <a:gd name="T51" fmla="*/ 197 h 268"/>
                  <a:gd name="T52" fmla="*/ 297 w 376"/>
                  <a:gd name="T53" fmla="*/ 268 h 268"/>
                  <a:gd name="T54" fmla="*/ 353 w 376"/>
                  <a:gd name="T55" fmla="*/ 268 h 268"/>
                  <a:gd name="T56" fmla="*/ 353 w 376"/>
                  <a:gd name="T57" fmla="*/ 251 h 268"/>
                  <a:gd name="T58" fmla="*/ 353 w 376"/>
                  <a:gd name="T59" fmla="*/ 141 h 268"/>
                  <a:gd name="T60" fmla="*/ 353 w 376"/>
                  <a:gd name="T61" fmla="*/ 141 h 268"/>
                  <a:gd name="T62" fmla="*/ 362 w 376"/>
                  <a:gd name="T63" fmla="*/ 141 h 268"/>
                  <a:gd name="T64" fmla="*/ 362 w 376"/>
                  <a:gd name="T65" fmla="*/ 135 h 268"/>
                  <a:gd name="T66" fmla="*/ 362 w 376"/>
                  <a:gd name="T67" fmla="*/ 135 h 268"/>
                  <a:gd name="T68" fmla="*/ 362 w 376"/>
                  <a:gd name="T69" fmla="*/ 110 h 268"/>
                  <a:gd name="T70" fmla="*/ 349 w 376"/>
                  <a:gd name="T71" fmla="*/ 110 h 268"/>
                  <a:gd name="T72" fmla="*/ 349 w 376"/>
                  <a:gd name="T73" fmla="*/ 52 h 268"/>
                  <a:gd name="T74" fmla="*/ 376 w 376"/>
                  <a:gd name="T75" fmla="*/ 52 h 268"/>
                  <a:gd name="T76" fmla="*/ 227 w 376"/>
                  <a:gd name="T77" fmla="*/ 218 h 268"/>
                  <a:gd name="T78" fmla="*/ 168 w 376"/>
                  <a:gd name="T79" fmla="*/ 218 h 268"/>
                  <a:gd name="T80" fmla="*/ 168 w 376"/>
                  <a:gd name="T81" fmla="*/ 177 h 268"/>
                  <a:gd name="T82" fmla="*/ 227 w 376"/>
                  <a:gd name="T83" fmla="*/ 177 h 268"/>
                  <a:gd name="T84" fmla="*/ 227 w 376"/>
                  <a:gd name="T85" fmla="*/ 218 h 268"/>
                  <a:gd name="T86" fmla="*/ 293 w 376"/>
                  <a:gd name="T87" fmla="*/ 114 h 268"/>
                  <a:gd name="T88" fmla="*/ 235 w 376"/>
                  <a:gd name="T89" fmla="*/ 114 h 268"/>
                  <a:gd name="T90" fmla="*/ 235 w 376"/>
                  <a:gd name="T91" fmla="*/ 71 h 268"/>
                  <a:gd name="T92" fmla="*/ 293 w 376"/>
                  <a:gd name="T93" fmla="*/ 71 h 268"/>
                  <a:gd name="T94" fmla="*/ 293 w 376"/>
                  <a:gd name="T95" fmla="*/ 114 h 2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376" h="268">
                    <a:moveTo>
                      <a:pt x="376" y="52"/>
                    </a:moveTo>
                    <a:lnTo>
                      <a:pt x="376" y="46"/>
                    </a:lnTo>
                    <a:lnTo>
                      <a:pt x="372" y="46"/>
                    </a:lnTo>
                    <a:lnTo>
                      <a:pt x="264" y="0"/>
                    </a:lnTo>
                    <a:lnTo>
                      <a:pt x="158" y="46"/>
                    </a:lnTo>
                    <a:lnTo>
                      <a:pt x="154" y="46"/>
                    </a:lnTo>
                    <a:lnTo>
                      <a:pt x="154" y="52"/>
                    </a:lnTo>
                    <a:lnTo>
                      <a:pt x="181" y="52"/>
                    </a:lnTo>
                    <a:lnTo>
                      <a:pt x="181" y="85"/>
                    </a:lnTo>
                    <a:lnTo>
                      <a:pt x="131" y="65"/>
                    </a:lnTo>
                    <a:lnTo>
                      <a:pt x="60" y="94"/>
                    </a:lnTo>
                    <a:lnTo>
                      <a:pt x="54" y="94"/>
                    </a:lnTo>
                    <a:lnTo>
                      <a:pt x="54" y="100"/>
                    </a:lnTo>
                    <a:lnTo>
                      <a:pt x="83" y="100"/>
                    </a:lnTo>
                    <a:lnTo>
                      <a:pt x="83" y="156"/>
                    </a:lnTo>
                    <a:lnTo>
                      <a:pt x="0" y="156"/>
                    </a:lnTo>
                    <a:lnTo>
                      <a:pt x="0" y="268"/>
                    </a:lnTo>
                    <a:lnTo>
                      <a:pt x="10" y="268"/>
                    </a:lnTo>
                    <a:lnTo>
                      <a:pt x="35" y="268"/>
                    </a:lnTo>
                    <a:lnTo>
                      <a:pt x="121" y="268"/>
                    </a:lnTo>
                    <a:lnTo>
                      <a:pt x="166" y="268"/>
                    </a:lnTo>
                    <a:lnTo>
                      <a:pt x="177" y="268"/>
                    </a:lnTo>
                    <a:lnTo>
                      <a:pt x="216" y="268"/>
                    </a:lnTo>
                    <a:lnTo>
                      <a:pt x="258" y="268"/>
                    </a:lnTo>
                    <a:lnTo>
                      <a:pt x="258" y="197"/>
                    </a:lnTo>
                    <a:lnTo>
                      <a:pt x="297" y="197"/>
                    </a:lnTo>
                    <a:lnTo>
                      <a:pt x="297" y="268"/>
                    </a:lnTo>
                    <a:lnTo>
                      <a:pt x="353" y="268"/>
                    </a:lnTo>
                    <a:lnTo>
                      <a:pt x="353" y="251"/>
                    </a:lnTo>
                    <a:lnTo>
                      <a:pt x="353" y="141"/>
                    </a:lnTo>
                    <a:lnTo>
                      <a:pt x="353" y="141"/>
                    </a:lnTo>
                    <a:lnTo>
                      <a:pt x="362" y="141"/>
                    </a:lnTo>
                    <a:lnTo>
                      <a:pt x="362" y="135"/>
                    </a:lnTo>
                    <a:lnTo>
                      <a:pt x="362" y="135"/>
                    </a:lnTo>
                    <a:lnTo>
                      <a:pt x="362" y="110"/>
                    </a:lnTo>
                    <a:lnTo>
                      <a:pt x="349" y="110"/>
                    </a:lnTo>
                    <a:lnTo>
                      <a:pt x="349" y="52"/>
                    </a:lnTo>
                    <a:lnTo>
                      <a:pt x="376" y="52"/>
                    </a:lnTo>
                    <a:moveTo>
                      <a:pt x="227" y="218"/>
                    </a:moveTo>
                    <a:lnTo>
                      <a:pt x="168" y="218"/>
                    </a:lnTo>
                    <a:lnTo>
                      <a:pt x="168" y="177"/>
                    </a:lnTo>
                    <a:lnTo>
                      <a:pt x="227" y="177"/>
                    </a:lnTo>
                    <a:lnTo>
                      <a:pt x="227" y="218"/>
                    </a:lnTo>
                    <a:moveTo>
                      <a:pt x="293" y="114"/>
                    </a:moveTo>
                    <a:lnTo>
                      <a:pt x="235" y="114"/>
                    </a:lnTo>
                    <a:lnTo>
                      <a:pt x="235" y="71"/>
                    </a:lnTo>
                    <a:lnTo>
                      <a:pt x="293" y="71"/>
                    </a:lnTo>
                    <a:lnTo>
                      <a:pt x="293" y="114"/>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882" name="ísliḋè">
                <a:extLst>
                  <a:ext uri="{FF2B5EF4-FFF2-40B4-BE49-F238E27FC236}">
                    <a16:creationId xmlns:a16="http://schemas.microsoft.com/office/drawing/2014/main" id="{10450649-E10C-44DD-A0BE-8164E3C29EEE}"/>
                  </a:ext>
                </a:extLst>
              </p:cNvPr>
              <p:cNvSpPr/>
              <p:nvPr/>
            </p:nvSpPr>
            <p:spPr bwMode="auto">
              <a:xfrm>
                <a:off x="8034338" y="4533900"/>
                <a:ext cx="146050" cy="76200"/>
              </a:xfrm>
              <a:custGeom>
                <a:avLst/>
                <a:gdLst>
                  <a:gd name="T0" fmla="*/ 26 w 44"/>
                  <a:gd name="T1" fmla="*/ 0 h 23"/>
                  <a:gd name="T2" fmla="*/ 0 w 44"/>
                  <a:gd name="T3" fmla="*/ 0 h 23"/>
                  <a:gd name="T4" fmla="*/ 0 w 44"/>
                  <a:gd name="T5" fmla="*/ 0 h 23"/>
                  <a:gd name="T6" fmla="*/ 20 w 44"/>
                  <a:gd name="T7" fmla="*/ 0 h 23"/>
                  <a:gd name="T8" fmla="*/ 44 w 44"/>
                  <a:gd name="T9" fmla="*/ 23 h 23"/>
                  <a:gd name="T10" fmla="*/ 44 w 44"/>
                  <a:gd name="T11" fmla="*/ 23 h 23"/>
                  <a:gd name="T12" fmla="*/ 44 w 44"/>
                  <a:gd name="T13" fmla="*/ 19 h 23"/>
                  <a:gd name="T14" fmla="*/ 26 w 44"/>
                  <a:gd name="T15" fmla="*/ 0 h 2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4" h="23">
                    <a:moveTo>
                      <a:pt x="26" y="0"/>
                    </a:moveTo>
                    <a:cubicBezTo>
                      <a:pt x="0" y="0"/>
                      <a:pt x="0" y="0"/>
                      <a:pt x="0" y="0"/>
                    </a:cubicBezTo>
                    <a:cubicBezTo>
                      <a:pt x="0" y="0"/>
                      <a:pt x="0" y="0"/>
                      <a:pt x="0" y="0"/>
                    </a:cubicBezTo>
                    <a:cubicBezTo>
                      <a:pt x="20" y="0"/>
                      <a:pt x="20" y="0"/>
                      <a:pt x="20" y="0"/>
                    </a:cubicBezTo>
                    <a:cubicBezTo>
                      <a:pt x="33" y="0"/>
                      <a:pt x="43" y="10"/>
                      <a:pt x="44" y="23"/>
                    </a:cubicBezTo>
                    <a:cubicBezTo>
                      <a:pt x="44" y="23"/>
                      <a:pt x="44" y="23"/>
                      <a:pt x="44" y="23"/>
                    </a:cubicBezTo>
                    <a:cubicBezTo>
                      <a:pt x="44" y="19"/>
                      <a:pt x="44" y="19"/>
                      <a:pt x="44" y="19"/>
                    </a:cubicBezTo>
                    <a:cubicBezTo>
                      <a:pt x="44" y="9"/>
                      <a:pt x="36" y="0"/>
                      <a:pt x="26" y="0"/>
                    </a:cubicBezTo>
                  </a:path>
                </a:pathLst>
              </a:custGeom>
              <a:solidFill>
                <a:srgbClr val="AAB65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883" name="íṧḷïďê">
                <a:extLst>
                  <a:ext uri="{FF2B5EF4-FFF2-40B4-BE49-F238E27FC236}">
                    <a16:creationId xmlns:a16="http://schemas.microsoft.com/office/drawing/2014/main" id="{648520F1-8B11-4DFC-804E-B6326DDEF650}"/>
                  </a:ext>
                </a:extLst>
              </p:cNvPr>
              <p:cNvSpPr/>
              <p:nvPr/>
            </p:nvSpPr>
            <p:spPr bwMode="auto">
              <a:xfrm>
                <a:off x="6569076" y="4533900"/>
                <a:ext cx="641350" cy="79375"/>
              </a:xfrm>
              <a:custGeom>
                <a:avLst/>
                <a:gdLst>
                  <a:gd name="T0" fmla="*/ 194 w 194"/>
                  <a:gd name="T1" fmla="*/ 0 h 24"/>
                  <a:gd name="T2" fmla="*/ 18 w 194"/>
                  <a:gd name="T3" fmla="*/ 0 h 24"/>
                  <a:gd name="T4" fmla="*/ 0 w 194"/>
                  <a:gd name="T5" fmla="*/ 19 h 24"/>
                  <a:gd name="T6" fmla="*/ 0 w 194"/>
                  <a:gd name="T7" fmla="*/ 24 h 24"/>
                  <a:gd name="T8" fmla="*/ 24 w 194"/>
                  <a:gd name="T9" fmla="*/ 0 h 24"/>
                  <a:gd name="T10" fmla="*/ 194 w 194"/>
                  <a:gd name="T11" fmla="*/ 0 h 24"/>
                </a:gdLst>
                <a:ahLst/>
                <a:cxnLst>
                  <a:cxn ang="0">
                    <a:pos x="T0" y="T1"/>
                  </a:cxn>
                  <a:cxn ang="0">
                    <a:pos x="T2" y="T3"/>
                  </a:cxn>
                  <a:cxn ang="0">
                    <a:pos x="T4" y="T5"/>
                  </a:cxn>
                  <a:cxn ang="0">
                    <a:pos x="T6" y="T7"/>
                  </a:cxn>
                  <a:cxn ang="0">
                    <a:pos x="T8" y="T9"/>
                  </a:cxn>
                  <a:cxn ang="0">
                    <a:pos x="T10" y="T11"/>
                  </a:cxn>
                </a:cxnLst>
                <a:rect l="0" t="0" r="r" b="b"/>
                <a:pathLst>
                  <a:path w="194" h="24">
                    <a:moveTo>
                      <a:pt x="194" y="0"/>
                    </a:moveTo>
                    <a:cubicBezTo>
                      <a:pt x="18" y="0"/>
                      <a:pt x="18" y="0"/>
                      <a:pt x="18" y="0"/>
                    </a:cubicBezTo>
                    <a:cubicBezTo>
                      <a:pt x="8" y="0"/>
                      <a:pt x="0" y="9"/>
                      <a:pt x="0" y="19"/>
                    </a:cubicBezTo>
                    <a:cubicBezTo>
                      <a:pt x="0" y="24"/>
                      <a:pt x="0" y="24"/>
                      <a:pt x="0" y="24"/>
                    </a:cubicBezTo>
                    <a:cubicBezTo>
                      <a:pt x="0" y="11"/>
                      <a:pt x="11" y="0"/>
                      <a:pt x="24" y="0"/>
                    </a:cubicBezTo>
                    <a:cubicBezTo>
                      <a:pt x="194" y="0"/>
                      <a:pt x="194" y="0"/>
                      <a:pt x="194" y="0"/>
                    </a:cubicBezTo>
                  </a:path>
                </a:pathLst>
              </a:custGeom>
              <a:solidFill>
                <a:srgbClr val="F7CB85"/>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884" name="íšļíḍê">
                <a:extLst>
                  <a:ext uri="{FF2B5EF4-FFF2-40B4-BE49-F238E27FC236}">
                    <a16:creationId xmlns:a16="http://schemas.microsoft.com/office/drawing/2014/main" id="{3EF392B1-4C87-4676-BB23-6F0B747A7894}"/>
                  </a:ext>
                </a:extLst>
              </p:cNvPr>
              <p:cNvSpPr/>
              <p:nvPr/>
            </p:nvSpPr>
            <p:spPr bwMode="auto">
              <a:xfrm>
                <a:off x="6569076" y="5473700"/>
                <a:ext cx="20638" cy="55563"/>
              </a:xfrm>
              <a:custGeom>
                <a:avLst/>
                <a:gdLst>
                  <a:gd name="T0" fmla="*/ 0 w 6"/>
                  <a:gd name="T1" fmla="*/ 0 h 17"/>
                  <a:gd name="T2" fmla="*/ 0 w 6"/>
                  <a:gd name="T3" fmla="*/ 6 h 17"/>
                  <a:gd name="T4" fmla="*/ 4 w 6"/>
                  <a:gd name="T5" fmla="*/ 17 h 17"/>
                  <a:gd name="T6" fmla="*/ 6 w 6"/>
                  <a:gd name="T7" fmla="*/ 16 h 17"/>
                  <a:gd name="T8" fmla="*/ 0 w 6"/>
                  <a:gd name="T9" fmla="*/ 0 h 17"/>
                </a:gdLst>
                <a:ahLst/>
                <a:cxnLst>
                  <a:cxn ang="0">
                    <a:pos x="T0" y="T1"/>
                  </a:cxn>
                  <a:cxn ang="0">
                    <a:pos x="T2" y="T3"/>
                  </a:cxn>
                  <a:cxn ang="0">
                    <a:pos x="T4" y="T5"/>
                  </a:cxn>
                  <a:cxn ang="0">
                    <a:pos x="T6" y="T7"/>
                  </a:cxn>
                  <a:cxn ang="0">
                    <a:pos x="T8" y="T9"/>
                  </a:cxn>
                </a:cxnLst>
                <a:rect l="0" t="0" r="r" b="b"/>
                <a:pathLst>
                  <a:path w="6" h="17">
                    <a:moveTo>
                      <a:pt x="0" y="0"/>
                    </a:moveTo>
                    <a:cubicBezTo>
                      <a:pt x="0" y="6"/>
                      <a:pt x="0" y="6"/>
                      <a:pt x="0" y="6"/>
                    </a:cubicBezTo>
                    <a:cubicBezTo>
                      <a:pt x="0" y="10"/>
                      <a:pt x="2" y="14"/>
                      <a:pt x="4" y="17"/>
                    </a:cubicBezTo>
                    <a:cubicBezTo>
                      <a:pt x="6" y="16"/>
                      <a:pt x="6" y="16"/>
                      <a:pt x="6" y="16"/>
                    </a:cubicBezTo>
                    <a:cubicBezTo>
                      <a:pt x="3" y="12"/>
                      <a:pt x="0" y="6"/>
                      <a:pt x="0" y="0"/>
                    </a:cubicBezTo>
                  </a:path>
                </a:pathLst>
              </a:custGeom>
              <a:solidFill>
                <a:srgbClr val="8FBBB1"/>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885" name="işlïde">
                <a:extLst>
                  <a:ext uri="{FF2B5EF4-FFF2-40B4-BE49-F238E27FC236}">
                    <a16:creationId xmlns:a16="http://schemas.microsoft.com/office/drawing/2014/main" id="{1CA53CE6-0484-4C2C-A07E-3012FFCCC241}"/>
                  </a:ext>
                </a:extLst>
              </p:cNvPr>
              <p:cNvSpPr/>
              <p:nvPr/>
            </p:nvSpPr>
            <p:spPr bwMode="auto">
              <a:xfrm>
                <a:off x="7331076" y="4791075"/>
                <a:ext cx="198438" cy="233363"/>
              </a:xfrm>
              <a:custGeom>
                <a:avLst/>
                <a:gdLst>
                  <a:gd name="T0" fmla="*/ 119 w 125"/>
                  <a:gd name="T1" fmla="*/ 126 h 147"/>
                  <a:gd name="T2" fmla="*/ 90 w 125"/>
                  <a:gd name="T3" fmla="*/ 126 h 147"/>
                  <a:gd name="T4" fmla="*/ 90 w 125"/>
                  <a:gd name="T5" fmla="*/ 143 h 147"/>
                  <a:gd name="T6" fmla="*/ 119 w 125"/>
                  <a:gd name="T7" fmla="*/ 126 h 147"/>
                  <a:gd name="T8" fmla="*/ 59 w 125"/>
                  <a:gd name="T9" fmla="*/ 106 h 147"/>
                  <a:gd name="T10" fmla="*/ 0 w 125"/>
                  <a:gd name="T11" fmla="*/ 106 h 147"/>
                  <a:gd name="T12" fmla="*/ 0 w 125"/>
                  <a:gd name="T13" fmla="*/ 147 h 147"/>
                  <a:gd name="T14" fmla="*/ 59 w 125"/>
                  <a:gd name="T15" fmla="*/ 147 h 147"/>
                  <a:gd name="T16" fmla="*/ 59 w 125"/>
                  <a:gd name="T17" fmla="*/ 106 h 147"/>
                  <a:gd name="T18" fmla="*/ 125 w 125"/>
                  <a:gd name="T19" fmla="*/ 0 h 147"/>
                  <a:gd name="T20" fmla="*/ 67 w 125"/>
                  <a:gd name="T21" fmla="*/ 0 h 147"/>
                  <a:gd name="T22" fmla="*/ 67 w 125"/>
                  <a:gd name="T23" fmla="*/ 43 h 147"/>
                  <a:gd name="T24" fmla="*/ 125 w 125"/>
                  <a:gd name="T25" fmla="*/ 43 h 147"/>
                  <a:gd name="T26" fmla="*/ 125 w 125"/>
                  <a:gd name="T27" fmla="*/ 0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5" h="147">
                    <a:moveTo>
                      <a:pt x="119" y="126"/>
                    </a:moveTo>
                    <a:lnTo>
                      <a:pt x="90" y="126"/>
                    </a:lnTo>
                    <a:lnTo>
                      <a:pt x="90" y="143"/>
                    </a:lnTo>
                    <a:lnTo>
                      <a:pt x="119" y="126"/>
                    </a:lnTo>
                    <a:moveTo>
                      <a:pt x="59" y="106"/>
                    </a:moveTo>
                    <a:lnTo>
                      <a:pt x="0" y="106"/>
                    </a:lnTo>
                    <a:lnTo>
                      <a:pt x="0" y="147"/>
                    </a:lnTo>
                    <a:lnTo>
                      <a:pt x="59" y="147"/>
                    </a:lnTo>
                    <a:lnTo>
                      <a:pt x="59" y="106"/>
                    </a:lnTo>
                    <a:moveTo>
                      <a:pt x="125" y="0"/>
                    </a:moveTo>
                    <a:lnTo>
                      <a:pt x="67" y="0"/>
                    </a:lnTo>
                    <a:lnTo>
                      <a:pt x="67" y="43"/>
                    </a:lnTo>
                    <a:lnTo>
                      <a:pt x="125" y="43"/>
                    </a:lnTo>
                    <a:lnTo>
                      <a:pt x="125"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886" name="iSļïḓè">
                <a:extLst>
                  <a:ext uri="{FF2B5EF4-FFF2-40B4-BE49-F238E27FC236}">
                    <a16:creationId xmlns:a16="http://schemas.microsoft.com/office/drawing/2014/main" id="{FB669DA5-C17B-48A1-BA25-D0258780E7C5}"/>
                  </a:ext>
                </a:extLst>
              </p:cNvPr>
              <p:cNvSpPr/>
              <p:nvPr/>
            </p:nvSpPr>
            <p:spPr bwMode="auto">
              <a:xfrm>
                <a:off x="7064376" y="4678363"/>
                <a:ext cx="596900" cy="425450"/>
              </a:xfrm>
              <a:custGeom>
                <a:avLst/>
                <a:gdLst>
                  <a:gd name="T0" fmla="*/ 168 w 376"/>
                  <a:gd name="T1" fmla="*/ 218 h 268"/>
                  <a:gd name="T2" fmla="*/ 168 w 376"/>
                  <a:gd name="T3" fmla="*/ 177 h 268"/>
                  <a:gd name="T4" fmla="*/ 227 w 376"/>
                  <a:gd name="T5" fmla="*/ 177 h 268"/>
                  <a:gd name="T6" fmla="*/ 227 w 376"/>
                  <a:gd name="T7" fmla="*/ 218 h 268"/>
                  <a:gd name="T8" fmla="*/ 168 w 376"/>
                  <a:gd name="T9" fmla="*/ 218 h 268"/>
                  <a:gd name="T10" fmla="*/ 235 w 376"/>
                  <a:gd name="T11" fmla="*/ 114 h 268"/>
                  <a:gd name="T12" fmla="*/ 235 w 376"/>
                  <a:gd name="T13" fmla="*/ 71 h 268"/>
                  <a:gd name="T14" fmla="*/ 293 w 376"/>
                  <a:gd name="T15" fmla="*/ 71 h 268"/>
                  <a:gd name="T16" fmla="*/ 293 w 376"/>
                  <a:gd name="T17" fmla="*/ 114 h 268"/>
                  <a:gd name="T18" fmla="*/ 235 w 376"/>
                  <a:gd name="T19" fmla="*/ 114 h 268"/>
                  <a:gd name="T20" fmla="*/ 264 w 376"/>
                  <a:gd name="T21" fmla="*/ 0 h 268"/>
                  <a:gd name="T22" fmla="*/ 158 w 376"/>
                  <a:gd name="T23" fmla="*/ 46 h 268"/>
                  <a:gd name="T24" fmla="*/ 154 w 376"/>
                  <a:gd name="T25" fmla="*/ 46 h 268"/>
                  <a:gd name="T26" fmla="*/ 154 w 376"/>
                  <a:gd name="T27" fmla="*/ 52 h 268"/>
                  <a:gd name="T28" fmla="*/ 181 w 376"/>
                  <a:gd name="T29" fmla="*/ 52 h 268"/>
                  <a:gd name="T30" fmla="*/ 181 w 376"/>
                  <a:gd name="T31" fmla="*/ 85 h 268"/>
                  <a:gd name="T32" fmla="*/ 131 w 376"/>
                  <a:gd name="T33" fmla="*/ 65 h 268"/>
                  <a:gd name="T34" fmla="*/ 60 w 376"/>
                  <a:gd name="T35" fmla="*/ 94 h 268"/>
                  <a:gd name="T36" fmla="*/ 54 w 376"/>
                  <a:gd name="T37" fmla="*/ 94 h 268"/>
                  <a:gd name="T38" fmla="*/ 54 w 376"/>
                  <a:gd name="T39" fmla="*/ 100 h 268"/>
                  <a:gd name="T40" fmla="*/ 83 w 376"/>
                  <a:gd name="T41" fmla="*/ 100 h 268"/>
                  <a:gd name="T42" fmla="*/ 83 w 376"/>
                  <a:gd name="T43" fmla="*/ 156 h 268"/>
                  <a:gd name="T44" fmla="*/ 0 w 376"/>
                  <a:gd name="T45" fmla="*/ 156 h 268"/>
                  <a:gd name="T46" fmla="*/ 0 w 376"/>
                  <a:gd name="T47" fmla="*/ 268 h 268"/>
                  <a:gd name="T48" fmla="*/ 10 w 376"/>
                  <a:gd name="T49" fmla="*/ 268 h 268"/>
                  <a:gd name="T50" fmla="*/ 35 w 376"/>
                  <a:gd name="T51" fmla="*/ 268 h 268"/>
                  <a:gd name="T52" fmla="*/ 121 w 376"/>
                  <a:gd name="T53" fmla="*/ 268 h 268"/>
                  <a:gd name="T54" fmla="*/ 164 w 376"/>
                  <a:gd name="T55" fmla="*/ 268 h 268"/>
                  <a:gd name="T56" fmla="*/ 258 w 376"/>
                  <a:gd name="T57" fmla="*/ 214 h 268"/>
                  <a:gd name="T58" fmla="*/ 258 w 376"/>
                  <a:gd name="T59" fmla="*/ 197 h 268"/>
                  <a:gd name="T60" fmla="*/ 287 w 376"/>
                  <a:gd name="T61" fmla="*/ 197 h 268"/>
                  <a:gd name="T62" fmla="*/ 353 w 376"/>
                  <a:gd name="T63" fmla="*/ 158 h 268"/>
                  <a:gd name="T64" fmla="*/ 353 w 376"/>
                  <a:gd name="T65" fmla="*/ 141 h 268"/>
                  <a:gd name="T66" fmla="*/ 353 w 376"/>
                  <a:gd name="T67" fmla="*/ 141 h 268"/>
                  <a:gd name="T68" fmla="*/ 362 w 376"/>
                  <a:gd name="T69" fmla="*/ 141 h 268"/>
                  <a:gd name="T70" fmla="*/ 362 w 376"/>
                  <a:gd name="T71" fmla="*/ 135 h 268"/>
                  <a:gd name="T72" fmla="*/ 362 w 376"/>
                  <a:gd name="T73" fmla="*/ 135 h 268"/>
                  <a:gd name="T74" fmla="*/ 362 w 376"/>
                  <a:gd name="T75" fmla="*/ 110 h 268"/>
                  <a:gd name="T76" fmla="*/ 349 w 376"/>
                  <a:gd name="T77" fmla="*/ 110 h 268"/>
                  <a:gd name="T78" fmla="*/ 349 w 376"/>
                  <a:gd name="T79" fmla="*/ 52 h 268"/>
                  <a:gd name="T80" fmla="*/ 376 w 376"/>
                  <a:gd name="T81" fmla="*/ 52 h 268"/>
                  <a:gd name="T82" fmla="*/ 376 w 376"/>
                  <a:gd name="T83" fmla="*/ 46 h 268"/>
                  <a:gd name="T84" fmla="*/ 372 w 376"/>
                  <a:gd name="T85" fmla="*/ 46 h 268"/>
                  <a:gd name="T86" fmla="*/ 264 w 376"/>
                  <a:gd name="T87" fmla="*/ 0 h 2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376" h="268">
                    <a:moveTo>
                      <a:pt x="168" y="218"/>
                    </a:moveTo>
                    <a:lnTo>
                      <a:pt x="168" y="177"/>
                    </a:lnTo>
                    <a:lnTo>
                      <a:pt x="227" y="177"/>
                    </a:lnTo>
                    <a:lnTo>
                      <a:pt x="227" y="218"/>
                    </a:lnTo>
                    <a:lnTo>
                      <a:pt x="168" y="218"/>
                    </a:lnTo>
                    <a:moveTo>
                      <a:pt x="235" y="114"/>
                    </a:moveTo>
                    <a:lnTo>
                      <a:pt x="235" y="71"/>
                    </a:lnTo>
                    <a:lnTo>
                      <a:pt x="293" y="71"/>
                    </a:lnTo>
                    <a:lnTo>
                      <a:pt x="293" y="114"/>
                    </a:lnTo>
                    <a:lnTo>
                      <a:pt x="235" y="114"/>
                    </a:lnTo>
                    <a:moveTo>
                      <a:pt x="264" y="0"/>
                    </a:moveTo>
                    <a:lnTo>
                      <a:pt x="158" y="46"/>
                    </a:lnTo>
                    <a:lnTo>
                      <a:pt x="154" y="46"/>
                    </a:lnTo>
                    <a:lnTo>
                      <a:pt x="154" y="52"/>
                    </a:lnTo>
                    <a:lnTo>
                      <a:pt x="181" y="52"/>
                    </a:lnTo>
                    <a:lnTo>
                      <a:pt x="181" y="85"/>
                    </a:lnTo>
                    <a:lnTo>
                      <a:pt x="131" y="65"/>
                    </a:lnTo>
                    <a:lnTo>
                      <a:pt x="60" y="94"/>
                    </a:lnTo>
                    <a:lnTo>
                      <a:pt x="54" y="94"/>
                    </a:lnTo>
                    <a:lnTo>
                      <a:pt x="54" y="100"/>
                    </a:lnTo>
                    <a:lnTo>
                      <a:pt x="83" y="100"/>
                    </a:lnTo>
                    <a:lnTo>
                      <a:pt x="83" y="156"/>
                    </a:lnTo>
                    <a:lnTo>
                      <a:pt x="0" y="156"/>
                    </a:lnTo>
                    <a:lnTo>
                      <a:pt x="0" y="268"/>
                    </a:lnTo>
                    <a:lnTo>
                      <a:pt x="10" y="268"/>
                    </a:lnTo>
                    <a:lnTo>
                      <a:pt x="35" y="268"/>
                    </a:lnTo>
                    <a:lnTo>
                      <a:pt x="121" y="268"/>
                    </a:lnTo>
                    <a:lnTo>
                      <a:pt x="164" y="268"/>
                    </a:lnTo>
                    <a:lnTo>
                      <a:pt x="258" y="214"/>
                    </a:lnTo>
                    <a:lnTo>
                      <a:pt x="258" y="197"/>
                    </a:lnTo>
                    <a:lnTo>
                      <a:pt x="287" y="197"/>
                    </a:lnTo>
                    <a:lnTo>
                      <a:pt x="353" y="158"/>
                    </a:lnTo>
                    <a:lnTo>
                      <a:pt x="353" y="141"/>
                    </a:lnTo>
                    <a:lnTo>
                      <a:pt x="353" y="141"/>
                    </a:lnTo>
                    <a:lnTo>
                      <a:pt x="362" y="141"/>
                    </a:lnTo>
                    <a:lnTo>
                      <a:pt x="362" y="135"/>
                    </a:lnTo>
                    <a:lnTo>
                      <a:pt x="362" y="135"/>
                    </a:lnTo>
                    <a:lnTo>
                      <a:pt x="362" y="110"/>
                    </a:lnTo>
                    <a:lnTo>
                      <a:pt x="349" y="110"/>
                    </a:lnTo>
                    <a:lnTo>
                      <a:pt x="349" y="52"/>
                    </a:lnTo>
                    <a:lnTo>
                      <a:pt x="376" y="52"/>
                    </a:lnTo>
                    <a:lnTo>
                      <a:pt x="376" y="46"/>
                    </a:lnTo>
                    <a:lnTo>
                      <a:pt x="372" y="46"/>
                    </a:lnTo>
                    <a:lnTo>
                      <a:pt x="26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grpSp>
        <p:grpSp>
          <p:nvGrpSpPr>
            <p:cNvPr id="658" name="63d81ef6-c884-4ff3-bcce-b4f16079538d" descr="本素材由iSlide™ 提供&#10;iSlide™尊重知识产权并注重保护用户享有的各项权利。郑重提醒您：&#10;iSlide™插件中提供的任何信息内容的所有权、知识产权归其原始权利人或权利受让人所有，您免费/购买获得的是信息内容的使用权，并受下述条款的约束；&#10;1. 您仅可以个人非商业用途使用该等信息内容，不可将信息内容的全部或部分用于出售，或以出租、出借、转让、分销、发布等其他任何方式供他人使用；&#10;2. 禁止在接入互联网或移动互联网的任何网站、平台、应用或程序上以任何方式为他人提供iSlide™插件资源内容的下载。&#10;The resource is supplied by iSlide™.&#10;iSlide™ respects all intellectual property rights and protects all the rights its users acquired.Solemnly remind you:&#10;The ownership and intellectual property of the resources supplied in iSlide Add-in belongs to its owner or the assignee of this ownership.you only acquired the usage of the resources supplied in iSlide Add-in, as well as respected the following restrain terms:&#10;1.You are only allowed to use such resource for personal and non-commercial aim, not allowed to use such resource or part of it for the sale; or rent, lend, transfer to others; or distribution or release it in any way.&#10;2.You are not permitted to provide the resource of iSlide Add-in in any website, platform, application access to the Internet or mobile Internet." title="iSlide™ 版权声明  COPYRIGHT NOTICE"/>
            <p:cNvGrpSpPr>
              <a:grpSpLocks noChangeAspect="1"/>
            </p:cNvGrpSpPr>
            <p:nvPr>
              <p:custDataLst>
                <p:tags r:id="rId2"/>
              </p:custDataLst>
            </p:nvPr>
          </p:nvGrpSpPr>
          <p:grpSpPr>
            <a:xfrm>
              <a:off x="9165252" y="4000416"/>
              <a:ext cx="344372" cy="1008790"/>
              <a:chOff x="6673037" y="2128892"/>
              <a:chExt cx="1191597" cy="3490617"/>
            </a:xfrm>
          </p:grpSpPr>
          <p:sp>
            <p:nvSpPr>
              <p:cNvPr id="676" name="íṣļiḍè">
                <a:extLst>
                  <a:ext uri="{FF2B5EF4-FFF2-40B4-BE49-F238E27FC236}">
                    <a16:creationId xmlns:a16="http://schemas.microsoft.com/office/drawing/2014/main" id="{B7BBF9F2-5E7B-499B-8290-F9BCFEB8D103}"/>
                  </a:ext>
                </a:extLst>
              </p:cNvPr>
              <p:cNvSpPr/>
              <p:nvPr/>
            </p:nvSpPr>
            <p:spPr bwMode="auto">
              <a:xfrm>
                <a:off x="6711574" y="5376119"/>
                <a:ext cx="1153060" cy="243390"/>
              </a:xfrm>
              <a:prstGeom prst="ellipse">
                <a:avLst/>
              </a:prstGeom>
              <a:solidFill>
                <a:srgbClr val="E6E6E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77" name="íšḻiḓé">
                <a:extLst>
                  <a:ext uri="{FF2B5EF4-FFF2-40B4-BE49-F238E27FC236}">
                    <a16:creationId xmlns:a16="http://schemas.microsoft.com/office/drawing/2014/main" id="{F828F1E9-01CD-42CF-B9B9-9F2A0AED9F1E}"/>
                  </a:ext>
                </a:extLst>
              </p:cNvPr>
              <p:cNvSpPr/>
              <p:nvPr/>
            </p:nvSpPr>
            <p:spPr bwMode="auto">
              <a:xfrm>
                <a:off x="6988430" y="2412847"/>
                <a:ext cx="345817" cy="313365"/>
              </a:xfrm>
              <a:custGeom>
                <a:avLst/>
                <a:gdLst>
                  <a:gd name="T0" fmla="*/ 116 w 227"/>
                  <a:gd name="T1" fmla="*/ 0 h 206"/>
                  <a:gd name="T2" fmla="*/ 192 w 227"/>
                  <a:gd name="T3" fmla="*/ 164 h 206"/>
                  <a:gd name="T4" fmla="*/ 5 w 227"/>
                  <a:gd name="T5" fmla="*/ 206 h 206"/>
                  <a:gd name="T6" fmla="*/ 0 w 227"/>
                  <a:gd name="T7" fmla="*/ 68 h 206"/>
                  <a:gd name="T8" fmla="*/ 116 w 227"/>
                  <a:gd name="T9" fmla="*/ 0 h 206"/>
                </a:gdLst>
                <a:ahLst/>
                <a:cxnLst>
                  <a:cxn ang="0">
                    <a:pos x="T0" y="T1"/>
                  </a:cxn>
                  <a:cxn ang="0">
                    <a:pos x="T2" y="T3"/>
                  </a:cxn>
                  <a:cxn ang="0">
                    <a:pos x="T4" y="T5"/>
                  </a:cxn>
                  <a:cxn ang="0">
                    <a:pos x="T6" y="T7"/>
                  </a:cxn>
                  <a:cxn ang="0">
                    <a:pos x="T8" y="T9"/>
                  </a:cxn>
                </a:cxnLst>
                <a:rect l="0" t="0" r="r" b="b"/>
                <a:pathLst>
                  <a:path w="227" h="206">
                    <a:moveTo>
                      <a:pt x="116" y="0"/>
                    </a:moveTo>
                    <a:cubicBezTo>
                      <a:pt x="116" y="0"/>
                      <a:pt x="157" y="154"/>
                      <a:pt x="192" y="164"/>
                    </a:cubicBezTo>
                    <a:cubicBezTo>
                      <a:pt x="227" y="174"/>
                      <a:pt x="5" y="206"/>
                      <a:pt x="5" y="206"/>
                    </a:cubicBezTo>
                    <a:cubicBezTo>
                      <a:pt x="0" y="68"/>
                      <a:pt x="0" y="68"/>
                      <a:pt x="0" y="68"/>
                    </a:cubicBezTo>
                    <a:lnTo>
                      <a:pt x="116" y="0"/>
                    </a:lnTo>
                    <a:close/>
                  </a:path>
                </a:pathLst>
              </a:custGeom>
              <a:solidFill>
                <a:srgbClr val="A061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78" name="is1iḓe">
                <a:extLst>
                  <a:ext uri="{FF2B5EF4-FFF2-40B4-BE49-F238E27FC236}">
                    <a16:creationId xmlns:a16="http://schemas.microsoft.com/office/drawing/2014/main" id="{6C44A19C-671B-4D3E-A63F-BFA10A764ACC}"/>
                  </a:ext>
                </a:extLst>
              </p:cNvPr>
              <p:cNvSpPr/>
              <p:nvPr/>
            </p:nvSpPr>
            <p:spPr bwMode="auto">
              <a:xfrm>
                <a:off x="6888032" y="3832622"/>
                <a:ext cx="133864" cy="180514"/>
              </a:xfrm>
              <a:custGeom>
                <a:avLst/>
                <a:gdLst>
                  <a:gd name="T0" fmla="*/ 0 w 132"/>
                  <a:gd name="T1" fmla="*/ 46 h 178"/>
                  <a:gd name="T2" fmla="*/ 62 w 132"/>
                  <a:gd name="T3" fmla="*/ 178 h 178"/>
                  <a:gd name="T4" fmla="*/ 132 w 132"/>
                  <a:gd name="T5" fmla="*/ 107 h 178"/>
                  <a:gd name="T6" fmla="*/ 89 w 132"/>
                  <a:gd name="T7" fmla="*/ 0 h 178"/>
                  <a:gd name="T8" fmla="*/ 0 w 132"/>
                  <a:gd name="T9" fmla="*/ 46 h 178"/>
                </a:gdLst>
                <a:ahLst/>
                <a:cxnLst>
                  <a:cxn ang="0">
                    <a:pos x="T0" y="T1"/>
                  </a:cxn>
                  <a:cxn ang="0">
                    <a:pos x="T2" y="T3"/>
                  </a:cxn>
                  <a:cxn ang="0">
                    <a:pos x="T4" y="T5"/>
                  </a:cxn>
                  <a:cxn ang="0">
                    <a:pos x="T6" y="T7"/>
                  </a:cxn>
                  <a:cxn ang="0">
                    <a:pos x="T8" y="T9"/>
                  </a:cxn>
                </a:cxnLst>
                <a:rect l="0" t="0" r="r" b="b"/>
                <a:pathLst>
                  <a:path w="132" h="178">
                    <a:moveTo>
                      <a:pt x="0" y="46"/>
                    </a:moveTo>
                    <a:lnTo>
                      <a:pt x="62" y="178"/>
                    </a:lnTo>
                    <a:lnTo>
                      <a:pt x="132" y="107"/>
                    </a:lnTo>
                    <a:lnTo>
                      <a:pt x="89" y="0"/>
                    </a:lnTo>
                    <a:lnTo>
                      <a:pt x="0" y="46"/>
                    </a:lnTo>
                    <a:close/>
                  </a:path>
                </a:pathLst>
              </a:custGeom>
              <a:solidFill>
                <a:srgbClr val="A061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79" name="iŝḻiḍe">
                <a:extLst>
                  <a:ext uri="{FF2B5EF4-FFF2-40B4-BE49-F238E27FC236}">
                    <a16:creationId xmlns:a16="http://schemas.microsoft.com/office/drawing/2014/main" id="{224B54CA-6B4A-4188-B3E4-FCF4EA80F38A}"/>
                  </a:ext>
                </a:extLst>
              </p:cNvPr>
              <p:cNvSpPr/>
              <p:nvPr/>
            </p:nvSpPr>
            <p:spPr bwMode="auto">
              <a:xfrm>
                <a:off x="7596905" y="3752506"/>
                <a:ext cx="72003" cy="170373"/>
              </a:xfrm>
              <a:custGeom>
                <a:avLst/>
                <a:gdLst>
                  <a:gd name="T0" fmla="*/ 71 w 71"/>
                  <a:gd name="T1" fmla="*/ 45 h 168"/>
                  <a:gd name="T2" fmla="*/ 53 w 71"/>
                  <a:gd name="T3" fmla="*/ 168 h 168"/>
                  <a:gd name="T4" fmla="*/ 0 w 71"/>
                  <a:gd name="T5" fmla="*/ 134 h 168"/>
                  <a:gd name="T6" fmla="*/ 0 w 71"/>
                  <a:gd name="T7" fmla="*/ 0 h 168"/>
                  <a:gd name="T8" fmla="*/ 71 w 71"/>
                  <a:gd name="T9" fmla="*/ 45 h 168"/>
                </a:gdLst>
                <a:ahLst/>
                <a:cxnLst>
                  <a:cxn ang="0">
                    <a:pos x="T0" y="T1"/>
                  </a:cxn>
                  <a:cxn ang="0">
                    <a:pos x="T2" y="T3"/>
                  </a:cxn>
                  <a:cxn ang="0">
                    <a:pos x="T4" y="T5"/>
                  </a:cxn>
                  <a:cxn ang="0">
                    <a:pos x="T6" y="T7"/>
                  </a:cxn>
                  <a:cxn ang="0">
                    <a:pos x="T8" y="T9"/>
                  </a:cxn>
                </a:cxnLst>
                <a:rect l="0" t="0" r="r" b="b"/>
                <a:pathLst>
                  <a:path w="71" h="168">
                    <a:moveTo>
                      <a:pt x="71" y="45"/>
                    </a:moveTo>
                    <a:lnTo>
                      <a:pt x="53" y="168"/>
                    </a:lnTo>
                    <a:lnTo>
                      <a:pt x="0" y="134"/>
                    </a:lnTo>
                    <a:lnTo>
                      <a:pt x="0" y="0"/>
                    </a:lnTo>
                    <a:lnTo>
                      <a:pt x="71" y="45"/>
                    </a:lnTo>
                    <a:close/>
                  </a:path>
                </a:pathLst>
              </a:custGeom>
              <a:solidFill>
                <a:srgbClr val="A061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80" name="iṡḻiḓé">
                <a:extLst>
                  <a:ext uri="{FF2B5EF4-FFF2-40B4-BE49-F238E27FC236}">
                    <a16:creationId xmlns:a16="http://schemas.microsoft.com/office/drawing/2014/main" id="{8B065F8F-0310-4889-9114-B5D7341F54F1}"/>
                  </a:ext>
                </a:extLst>
              </p:cNvPr>
              <p:cNvSpPr/>
              <p:nvPr/>
            </p:nvSpPr>
            <p:spPr bwMode="auto">
              <a:xfrm>
                <a:off x="6869777" y="5151998"/>
                <a:ext cx="142992" cy="224122"/>
              </a:xfrm>
              <a:custGeom>
                <a:avLst/>
                <a:gdLst>
                  <a:gd name="T0" fmla="*/ 27 w 141"/>
                  <a:gd name="T1" fmla="*/ 0 h 221"/>
                  <a:gd name="T2" fmla="*/ 0 w 141"/>
                  <a:gd name="T3" fmla="*/ 212 h 221"/>
                  <a:gd name="T4" fmla="*/ 141 w 141"/>
                  <a:gd name="T5" fmla="*/ 221 h 221"/>
                  <a:gd name="T6" fmla="*/ 125 w 141"/>
                  <a:gd name="T7" fmla="*/ 0 h 221"/>
                  <a:gd name="T8" fmla="*/ 27 w 141"/>
                  <a:gd name="T9" fmla="*/ 0 h 221"/>
                </a:gdLst>
                <a:ahLst/>
                <a:cxnLst>
                  <a:cxn ang="0">
                    <a:pos x="T0" y="T1"/>
                  </a:cxn>
                  <a:cxn ang="0">
                    <a:pos x="T2" y="T3"/>
                  </a:cxn>
                  <a:cxn ang="0">
                    <a:pos x="T4" y="T5"/>
                  </a:cxn>
                  <a:cxn ang="0">
                    <a:pos x="T6" y="T7"/>
                  </a:cxn>
                  <a:cxn ang="0">
                    <a:pos x="T8" y="T9"/>
                  </a:cxn>
                </a:cxnLst>
                <a:rect l="0" t="0" r="r" b="b"/>
                <a:pathLst>
                  <a:path w="141" h="221">
                    <a:moveTo>
                      <a:pt x="27" y="0"/>
                    </a:moveTo>
                    <a:lnTo>
                      <a:pt x="0" y="212"/>
                    </a:lnTo>
                    <a:lnTo>
                      <a:pt x="141" y="221"/>
                    </a:lnTo>
                    <a:lnTo>
                      <a:pt x="125" y="0"/>
                    </a:lnTo>
                    <a:lnTo>
                      <a:pt x="27" y="0"/>
                    </a:lnTo>
                    <a:close/>
                  </a:path>
                </a:pathLst>
              </a:custGeom>
              <a:solidFill>
                <a:srgbClr val="A061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81" name="íṥľidé">
                <a:extLst>
                  <a:ext uri="{FF2B5EF4-FFF2-40B4-BE49-F238E27FC236}">
                    <a16:creationId xmlns:a16="http://schemas.microsoft.com/office/drawing/2014/main" id="{8D972377-C23B-4990-8644-99518DAB12D5}"/>
                  </a:ext>
                </a:extLst>
              </p:cNvPr>
              <p:cNvSpPr/>
              <p:nvPr/>
            </p:nvSpPr>
            <p:spPr bwMode="auto">
              <a:xfrm>
                <a:off x="7569523" y="5151998"/>
                <a:ext cx="142992" cy="224122"/>
              </a:xfrm>
              <a:custGeom>
                <a:avLst/>
                <a:gdLst>
                  <a:gd name="T0" fmla="*/ 114 w 141"/>
                  <a:gd name="T1" fmla="*/ 0 h 221"/>
                  <a:gd name="T2" fmla="*/ 141 w 141"/>
                  <a:gd name="T3" fmla="*/ 212 h 221"/>
                  <a:gd name="T4" fmla="*/ 0 w 141"/>
                  <a:gd name="T5" fmla="*/ 221 h 221"/>
                  <a:gd name="T6" fmla="*/ 18 w 141"/>
                  <a:gd name="T7" fmla="*/ 0 h 221"/>
                  <a:gd name="T8" fmla="*/ 114 w 141"/>
                  <a:gd name="T9" fmla="*/ 0 h 221"/>
                </a:gdLst>
                <a:ahLst/>
                <a:cxnLst>
                  <a:cxn ang="0">
                    <a:pos x="T0" y="T1"/>
                  </a:cxn>
                  <a:cxn ang="0">
                    <a:pos x="T2" y="T3"/>
                  </a:cxn>
                  <a:cxn ang="0">
                    <a:pos x="T4" y="T5"/>
                  </a:cxn>
                  <a:cxn ang="0">
                    <a:pos x="T6" y="T7"/>
                  </a:cxn>
                  <a:cxn ang="0">
                    <a:pos x="T8" y="T9"/>
                  </a:cxn>
                </a:cxnLst>
                <a:rect l="0" t="0" r="r" b="b"/>
                <a:pathLst>
                  <a:path w="141" h="221">
                    <a:moveTo>
                      <a:pt x="114" y="0"/>
                    </a:moveTo>
                    <a:lnTo>
                      <a:pt x="141" y="212"/>
                    </a:lnTo>
                    <a:lnTo>
                      <a:pt x="0" y="221"/>
                    </a:lnTo>
                    <a:lnTo>
                      <a:pt x="18" y="0"/>
                    </a:lnTo>
                    <a:lnTo>
                      <a:pt x="114" y="0"/>
                    </a:lnTo>
                    <a:close/>
                  </a:path>
                </a:pathLst>
              </a:custGeom>
              <a:solidFill>
                <a:srgbClr val="A061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82" name="ïṣ1ïdè">
                <a:extLst>
                  <a:ext uri="{FF2B5EF4-FFF2-40B4-BE49-F238E27FC236}">
                    <a16:creationId xmlns:a16="http://schemas.microsoft.com/office/drawing/2014/main" id="{A74E4128-E5B4-4E48-B8C0-F575EDD1833E}"/>
                  </a:ext>
                </a:extLst>
              </p:cNvPr>
              <p:cNvSpPr/>
              <p:nvPr/>
            </p:nvSpPr>
            <p:spPr bwMode="auto">
              <a:xfrm>
                <a:off x="6826170" y="3807269"/>
                <a:ext cx="958348" cy="1388337"/>
              </a:xfrm>
              <a:custGeom>
                <a:avLst/>
                <a:gdLst>
                  <a:gd name="T0" fmla="*/ 88 w 629"/>
                  <a:gd name="T1" fmla="*/ 0 h 911"/>
                  <a:gd name="T2" fmla="*/ 53 w 629"/>
                  <a:gd name="T3" fmla="*/ 159 h 911"/>
                  <a:gd name="T4" fmla="*/ 23 w 629"/>
                  <a:gd name="T5" fmla="*/ 470 h 911"/>
                  <a:gd name="T6" fmla="*/ 29 w 629"/>
                  <a:gd name="T7" fmla="*/ 541 h 911"/>
                  <a:gd name="T8" fmla="*/ 17 w 629"/>
                  <a:gd name="T9" fmla="*/ 564 h 911"/>
                  <a:gd name="T10" fmla="*/ 17 w 629"/>
                  <a:gd name="T11" fmla="*/ 764 h 911"/>
                  <a:gd name="T12" fmla="*/ 12 w 629"/>
                  <a:gd name="T13" fmla="*/ 817 h 911"/>
                  <a:gd name="T14" fmla="*/ 41 w 629"/>
                  <a:gd name="T15" fmla="*/ 911 h 911"/>
                  <a:gd name="T16" fmla="*/ 117 w 629"/>
                  <a:gd name="T17" fmla="*/ 905 h 911"/>
                  <a:gd name="T18" fmla="*/ 129 w 629"/>
                  <a:gd name="T19" fmla="*/ 841 h 911"/>
                  <a:gd name="T20" fmla="*/ 159 w 629"/>
                  <a:gd name="T21" fmla="*/ 799 h 911"/>
                  <a:gd name="T22" fmla="*/ 188 w 629"/>
                  <a:gd name="T23" fmla="*/ 529 h 911"/>
                  <a:gd name="T24" fmla="*/ 288 w 629"/>
                  <a:gd name="T25" fmla="*/ 200 h 911"/>
                  <a:gd name="T26" fmla="*/ 429 w 629"/>
                  <a:gd name="T27" fmla="*/ 500 h 911"/>
                  <a:gd name="T28" fmla="*/ 453 w 629"/>
                  <a:gd name="T29" fmla="*/ 735 h 911"/>
                  <a:gd name="T30" fmla="*/ 453 w 629"/>
                  <a:gd name="T31" fmla="*/ 847 h 911"/>
                  <a:gd name="T32" fmla="*/ 488 w 629"/>
                  <a:gd name="T33" fmla="*/ 911 h 911"/>
                  <a:gd name="T34" fmla="*/ 576 w 629"/>
                  <a:gd name="T35" fmla="*/ 911 h 911"/>
                  <a:gd name="T36" fmla="*/ 576 w 629"/>
                  <a:gd name="T37" fmla="*/ 864 h 911"/>
                  <a:gd name="T38" fmla="*/ 576 w 629"/>
                  <a:gd name="T39" fmla="*/ 747 h 911"/>
                  <a:gd name="T40" fmla="*/ 564 w 629"/>
                  <a:gd name="T41" fmla="*/ 241 h 911"/>
                  <a:gd name="T42" fmla="*/ 529 w 629"/>
                  <a:gd name="T43" fmla="*/ 0 h 911"/>
                  <a:gd name="T44" fmla="*/ 88 w 629"/>
                  <a:gd name="T45" fmla="*/ 0 h 9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629" h="911">
                    <a:moveTo>
                      <a:pt x="88" y="0"/>
                    </a:moveTo>
                    <a:cubicBezTo>
                      <a:pt x="88" y="0"/>
                      <a:pt x="47" y="111"/>
                      <a:pt x="53" y="159"/>
                    </a:cubicBezTo>
                    <a:cubicBezTo>
                      <a:pt x="59" y="206"/>
                      <a:pt x="6" y="447"/>
                      <a:pt x="23" y="470"/>
                    </a:cubicBezTo>
                    <a:cubicBezTo>
                      <a:pt x="41" y="494"/>
                      <a:pt x="41" y="523"/>
                      <a:pt x="29" y="541"/>
                    </a:cubicBezTo>
                    <a:cubicBezTo>
                      <a:pt x="17" y="558"/>
                      <a:pt x="12" y="535"/>
                      <a:pt x="17" y="564"/>
                    </a:cubicBezTo>
                    <a:cubicBezTo>
                      <a:pt x="23" y="594"/>
                      <a:pt x="12" y="741"/>
                      <a:pt x="17" y="764"/>
                    </a:cubicBezTo>
                    <a:cubicBezTo>
                      <a:pt x="23" y="788"/>
                      <a:pt x="0" y="794"/>
                      <a:pt x="12" y="817"/>
                    </a:cubicBezTo>
                    <a:cubicBezTo>
                      <a:pt x="23" y="841"/>
                      <a:pt x="41" y="911"/>
                      <a:pt x="41" y="911"/>
                    </a:cubicBezTo>
                    <a:cubicBezTo>
                      <a:pt x="117" y="905"/>
                      <a:pt x="117" y="905"/>
                      <a:pt x="117" y="905"/>
                    </a:cubicBezTo>
                    <a:cubicBezTo>
                      <a:pt x="129" y="841"/>
                      <a:pt x="129" y="841"/>
                      <a:pt x="129" y="841"/>
                    </a:cubicBezTo>
                    <a:cubicBezTo>
                      <a:pt x="129" y="841"/>
                      <a:pt x="164" y="835"/>
                      <a:pt x="159" y="799"/>
                    </a:cubicBezTo>
                    <a:cubicBezTo>
                      <a:pt x="153" y="764"/>
                      <a:pt x="188" y="529"/>
                      <a:pt x="188" y="529"/>
                    </a:cubicBezTo>
                    <a:cubicBezTo>
                      <a:pt x="288" y="200"/>
                      <a:pt x="288" y="200"/>
                      <a:pt x="288" y="200"/>
                    </a:cubicBezTo>
                    <a:cubicBezTo>
                      <a:pt x="429" y="500"/>
                      <a:pt x="429" y="500"/>
                      <a:pt x="429" y="500"/>
                    </a:cubicBezTo>
                    <a:cubicBezTo>
                      <a:pt x="429" y="500"/>
                      <a:pt x="435" y="711"/>
                      <a:pt x="453" y="735"/>
                    </a:cubicBezTo>
                    <a:cubicBezTo>
                      <a:pt x="470" y="758"/>
                      <a:pt x="435" y="823"/>
                      <a:pt x="453" y="847"/>
                    </a:cubicBezTo>
                    <a:cubicBezTo>
                      <a:pt x="470" y="870"/>
                      <a:pt x="488" y="911"/>
                      <a:pt x="488" y="911"/>
                    </a:cubicBezTo>
                    <a:cubicBezTo>
                      <a:pt x="576" y="911"/>
                      <a:pt x="576" y="911"/>
                      <a:pt x="576" y="911"/>
                    </a:cubicBezTo>
                    <a:cubicBezTo>
                      <a:pt x="576" y="864"/>
                      <a:pt x="576" y="864"/>
                      <a:pt x="576" y="864"/>
                    </a:cubicBezTo>
                    <a:cubicBezTo>
                      <a:pt x="576" y="864"/>
                      <a:pt x="629" y="835"/>
                      <a:pt x="576" y="747"/>
                    </a:cubicBezTo>
                    <a:cubicBezTo>
                      <a:pt x="564" y="241"/>
                      <a:pt x="564" y="241"/>
                      <a:pt x="564" y="241"/>
                    </a:cubicBezTo>
                    <a:cubicBezTo>
                      <a:pt x="529" y="0"/>
                      <a:pt x="529" y="0"/>
                      <a:pt x="529" y="0"/>
                    </a:cubicBezTo>
                    <a:lnTo>
                      <a:pt x="88" y="0"/>
                    </a:lnTo>
                    <a:close/>
                  </a:path>
                </a:pathLst>
              </a:custGeom>
              <a:solidFill>
                <a:srgbClr val="2F2E4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83" name="isḻíḑê">
                <a:extLst>
                  <a:ext uri="{FF2B5EF4-FFF2-40B4-BE49-F238E27FC236}">
                    <a16:creationId xmlns:a16="http://schemas.microsoft.com/office/drawing/2014/main" id="{547E83F3-E163-4BAA-A243-3508F1456751}"/>
                  </a:ext>
                </a:extLst>
              </p:cNvPr>
              <p:cNvSpPr/>
              <p:nvPr/>
            </p:nvSpPr>
            <p:spPr bwMode="auto">
              <a:xfrm>
                <a:off x="6772422" y="5304117"/>
                <a:ext cx="267729" cy="296124"/>
              </a:xfrm>
              <a:custGeom>
                <a:avLst/>
                <a:gdLst>
                  <a:gd name="T0" fmla="*/ 170 w 176"/>
                  <a:gd name="T1" fmla="*/ 23 h 194"/>
                  <a:gd name="T2" fmla="*/ 111 w 176"/>
                  <a:gd name="T3" fmla="*/ 17 h 194"/>
                  <a:gd name="T4" fmla="*/ 82 w 176"/>
                  <a:gd name="T5" fmla="*/ 12 h 194"/>
                  <a:gd name="T6" fmla="*/ 52 w 176"/>
                  <a:gd name="T7" fmla="*/ 17 h 194"/>
                  <a:gd name="T8" fmla="*/ 35 w 176"/>
                  <a:gd name="T9" fmla="*/ 53 h 194"/>
                  <a:gd name="T10" fmla="*/ 23 w 176"/>
                  <a:gd name="T11" fmla="*/ 135 h 194"/>
                  <a:gd name="T12" fmla="*/ 64 w 176"/>
                  <a:gd name="T13" fmla="*/ 176 h 194"/>
                  <a:gd name="T14" fmla="*/ 176 w 176"/>
                  <a:gd name="T15" fmla="*/ 176 h 194"/>
                  <a:gd name="T16" fmla="*/ 170 w 176"/>
                  <a:gd name="T17" fmla="*/ 23 h 1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6" h="194">
                    <a:moveTo>
                      <a:pt x="170" y="23"/>
                    </a:moveTo>
                    <a:cubicBezTo>
                      <a:pt x="170" y="23"/>
                      <a:pt x="129" y="6"/>
                      <a:pt x="111" y="17"/>
                    </a:cubicBezTo>
                    <a:cubicBezTo>
                      <a:pt x="94" y="29"/>
                      <a:pt x="82" y="12"/>
                      <a:pt x="82" y="12"/>
                    </a:cubicBezTo>
                    <a:cubicBezTo>
                      <a:pt x="82" y="12"/>
                      <a:pt x="58" y="0"/>
                      <a:pt x="52" y="17"/>
                    </a:cubicBezTo>
                    <a:cubicBezTo>
                      <a:pt x="48" y="30"/>
                      <a:pt x="42" y="42"/>
                      <a:pt x="35" y="53"/>
                    </a:cubicBezTo>
                    <a:cubicBezTo>
                      <a:pt x="35" y="53"/>
                      <a:pt x="0" y="117"/>
                      <a:pt x="23" y="135"/>
                    </a:cubicBezTo>
                    <a:cubicBezTo>
                      <a:pt x="47" y="153"/>
                      <a:pt x="64" y="164"/>
                      <a:pt x="64" y="176"/>
                    </a:cubicBezTo>
                    <a:cubicBezTo>
                      <a:pt x="64" y="188"/>
                      <a:pt x="176" y="194"/>
                      <a:pt x="176" y="176"/>
                    </a:cubicBezTo>
                    <a:cubicBezTo>
                      <a:pt x="176" y="159"/>
                      <a:pt x="170" y="23"/>
                      <a:pt x="170" y="23"/>
                    </a:cubicBezTo>
                    <a:close/>
                  </a:path>
                </a:pathLst>
              </a:custGeom>
              <a:solidFill>
                <a:srgbClr val="2F2E4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84" name="îs1iďé">
                <a:extLst>
                  <a:ext uri="{FF2B5EF4-FFF2-40B4-BE49-F238E27FC236}">
                    <a16:creationId xmlns:a16="http://schemas.microsoft.com/office/drawing/2014/main" id="{8EF9C277-77FB-4D82-8A2E-68DF6BDBBAD8}"/>
                  </a:ext>
                </a:extLst>
              </p:cNvPr>
              <p:cNvSpPr/>
              <p:nvPr/>
            </p:nvSpPr>
            <p:spPr bwMode="auto">
              <a:xfrm>
                <a:off x="7542142" y="5304117"/>
                <a:ext cx="269757" cy="296124"/>
              </a:xfrm>
              <a:custGeom>
                <a:avLst/>
                <a:gdLst>
                  <a:gd name="T0" fmla="*/ 6 w 177"/>
                  <a:gd name="T1" fmla="*/ 23 h 194"/>
                  <a:gd name="T2" fmla="*/ 65 w 177"/>
                  <a:gd name="T3" fmla="*/ 17 h 194"/>
                  <a:gd name="T4" fmla="*/ 94 w 177"/>
                  <a:gd name="T5" fmla="*/ 12 h 194"/>
                  <a:gd name="T6" fmla="*/ 124 w 177"/>
                  <a:gd name="T7" fmla="*/ 17 h 194"/>
                  <a:gd name="T8" fmla="*/ 141 w 177"/>
                  <a:gd name="T9" fmla="*/ 53 h 194"/>
                  <a:gd name="T10" fmla="*/ 153 w 177"/>
                  <a:gd name="T11" fmla="*/ 135 h 194"/>
                  <a:gd name="T12" fmla="*/ 112 w 177"/>
                  <a:gd name="T13" fmla="*/ 176 h 194"/>
                  <a:gd name="T14" fmla="*/ 0 w 177"/>
                  <a:gd name="T15" fmla="*/ 176 h 194"/>
                  <a:gd name="T16" fmla="*/ 6 w 177"/>
                  <a:gd name="T17" fmla="*/ 23 h 1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7" h="194">
                    <a:moveTo>
                      <a:pt x="6" y="23"/>
                    </a:moveTo>
                    <a:cubicBezTo>
                      <a:pt x="6" y="23"/>
                      <a:pt x="47" y="6"/>
                      <a:pt x="65" y="17"/>
                    </a:cubicBezTo>
                    <a:cubicBezTo>
                      <a:pt x="83" y="29"/>
                      <a:pt x="94" y="12"/>
                      <a:pt x="94" y="12"/>
                    </a:cubicBezTo>
                    <a:cubicBezTo>
                      <a:pt x="94" y="12"/>
                      <a:pt x="118" y="0"/>
                      <a:pt x="124" y="17"/>
                    </a:cubicBezTo>
                    <a:cubicBezTo>
                      <a:pt x="128" y="30"/>
                      <a:pt x="134" y="42"/>
                      <a:pt x="141" y="53"/>
                    </a:cubicBezTo>
                    <a:cubicBezTo>
                      <a:pt x="141" y="53"/>
                      <a:pt x="177" y="117"/>
                      <a:pt x="153" y="135"/>
                    </a:cubicBezTo>
                    <a:cubicBezTo>
                      <a:pt x="130" y="153"/>
                      <a:pt x="112" y="164"/>
                      <a:pt x="112" y="176"/>
                    </a:cubicBezTo>
                    <a:cubicBezTo>
                      <a:pt x="112" y="188"/>
                      <a:pt x="0" y="194"/>
                      <a:pt x="0" y="176"/>
                    </a:cubicBezTo>
                    <a:cubicBezTo>
                      <a:pt x="0" y="159"/>
                      <a:pt x="6" y="23"/>
                      <a:pt x="6" y="23"/>
                    </a:cubicBezTo>
                    <a:close/>
                  </a:path>
                </a:pathLst>
              </a:custGeom>
              <a:solidFill>
                <a:srgbClr val="2F2E4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85" name="íSlíḑe">
                <a:extLst>
                  <a:ext uri="{FF2B5EF4-FFF2-40B4-BE49-F238E27FC236}">
                    <a16:creationId xmlns:a16="http://schemas.microsoft.com/office/drawing/2014/main" id="{54C71C4F-F8A2-44E8-8FF9-E3DB2E1BAFB5}"/>
                  </a:ext>
                </a:extLst>
              </p:cNvPr>
              <p:cNvSpPr/>
              <p:nvPr/>
            </p:nvSpPr>
            <p:spPr bwMode="auto">
              <a:xfrm>
                <a:off x="6749097" y="2610602"/>
                <a:ext cx="882288" cy="1303150"/>
              </a:xfrm>
              <a:custGeom>
                <a:avLst/>
                <a:gdLst>
                  <a:gd name="T0" fmla="*/ 488 w 579"/>
                  <a:gd name="T1" fmla="*/ 64 h 855"/>
                  <a:gd name="T2" fmla="*/ 235 w 579"/>
                  <a:gd name="T3" fmla="*/ 23 h 855"/>
                  <a:gd name="T4" fmla="*/ 6 w 579"/>
                  <a:gd name="T5" fmla="*/ 176 h 855"/>
                  <a:gd name="T6" fmla="*/ 67 w 579"/>
                  <a:gd name="T7" fmla="*/ 473 h 855"/>
                  <a:gd name="T8" fmla="*/ 97 w 579"/>
                  <a:gd name="T9" fmla="*/ 691 h 855"/>
                  <a:gd name="T10" fmla="*/ 132 w 579"/>
                  <a:gd name="T11" fmla="*/ 785 h 855"/>
                  <a:gd name="T12" fmla="*/ 126 w 579"/>
                  <a:gd name="T13" fmla="*/ 844 h 855"/>
                  <a:gd name="T14" fmla="*/ 361 w 579"/>
                  <a:gd name="T15" fmla="*/ 820 h 855"/>
                  <a:gd name="T16" fmla="*/ 579 w 579"/>
                  <a:gd name="T17" fmla="*/ 808 h 855"/>
                  <a:gd name="T18" fmla="*/ 473 w 579"/>
                  <a:gd name="T19" fmla="*/ 467 h 855"/>
                  <a:gd name="T20" fmla="*/ 488 w 579"/>
                  <a:gd name="T21" fmla="*/ 64 h 8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79" h="855">
                    <a:moveTo>
                      <a:pt x="488" y="64"/>
                    </a:moveTo>
                    <a:cubicBezTo>
                      <a:pt x="488" y="64"/>
                      <a:pt x="323" y="0"/>
                      <a:pt x="235" y="23"/>
                    </a:cubicBezTo>
                    <a:cubicBezTo>
                      <a:pt x="147" y="47"/>
                      <a:pt x="0" y="153"/>
                      <a:pt x="6" y="176"/>
                    </a:cubicBezTo>
                    <a:cubicBezTo>
                      <a:pt x="12" y="200"/>
                      <a:pt x="67" y="473"/>
                      <a:pt x="67" y="473"/>
                    </a:cubicBezTo>
                    <a:cubicBezTo>
                      <a:pt x="67" y="473"/>
                      <a:pt x="67" y="638"/>
                      <a:pt x="97" y="691"/>
                    </a:cubicBezTo>
                    <a:cubicBezTo>
                      <a:pt x="126" y="744"/>
                      <a:pt x="132" y="785"/>
                      <a:pt x="132" y="785"/>
                    </a:cubicBezTo>
                    <a:cubicBezTo>
                      <a:pt x="126" y="844"/>
                      <a:pt x="126" y="844"/>
                      <a:pt x="126" y="844"/>
                    </a:cubicBezTo>
                    <a:cubicBezTo>
                      <a:pt x="126" y="844"/>
                      <a:pt x="279" y="855"/>
                      <a:pt x="361" y="820"/>
                    </a:cubicBezTo>
                    <a:cubicBezTo>
                      <a:pt x="444" y="785"/>
                      <a:pt x="579" y="808"/>
                      <a:pt x="579" y="808"/>
                    </a:cubicBezTo>
                    <a:cubicBezTo>
                      <a:pt x="579" y="808"/>
                      <a:pt x="508" y="514"/>
                      <a:pt x="473" y="467"/>
                    </a:cubicBezTo>
                    <a:cubicBezTo>
                      <a:pt x="438" y="420"/>
                      <a:pt x="488" y="64"/>
                      <a:pt x="488" y="64"/>
                    </a:cubicBezTo>
                  </a:path>
                </a:pathLst>
              </a:custGeom>
              <a:solidFill>
                <a:srgbClr val="575A8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86" name="iś1íḓe">
                <a:extLst>
                  <a:ext uri="{FF2B5EF4-FFF2-40B4-BE49-F238E27FC236}">
                    <a16:creationId xmlns:a16="http://schemas.microsoft.com/office/drawing/2014/main" id="{555EF673-216E-4D73-8670-395D61968C2A}"/>
                  </a:ext>
                </a:extLst>
              </p:cNvPr>
              <p:cNvSpPr/>
              <p:nvPr/>
            </p:nvSpPr>
            <p:spPr bwMode="auto">
              <a:xfrm>
                <a:off x="6673037" y="2856020"/>
                <a:ext cx="330605" cy="1066859"/>
              </a:xfrm>
              <a:custGeom>
                <a:avLst/>
                <a:gdLst>
                  <a:gd name="T0" fmla="*/ 106 w 217"/>
                  <a:gd name="T1" fmla="*/ 0 h 700"/>
                  <a:gd name="T2" fmla="*/ 53 w 217"/>
                  <a:gd name="T3" fmla="*/ 18 h 700"/>
                  <a:gd name="T4" fmla="*/ 6 w 217"/>
                  <a:gd name="T5" fmla="*/ 136 h 700"/>
                  <a:gd name="T6" fmla="*/ 23 w 217"/>
                  <a:gd name="T7" fmla="*/ 518 h 700"/>
                  <a:gd name="T8" fmla="*/ 106 w 217"/>
                  <a:gd name="T9" fmla="*/ 647 h 700"/>
                  <a:gd name="T10" fmla="*/ 147 w 217"/>
                  <a:gd name="T11" fmla="*/ 700 h 700"/>
                  <a:gd name="T12" fmla="*/ 217 w 217"/>
                  <a:gd name="T13" fmla="*/ 653 h 700"/>
                  <a:gd name="T14" fmla="*/ 194 w 217"/>
                  <a:gd name="T15" fmla="*/ 600 h 700"/>
                  <a:gd name="T16" fmla="*/ 106 w 217"/>
                  <a:gd name="T17" fmla="*/ 0 h 7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7" h="700">
                    <a:moveTo>
                      <a:pt x="106" y="0"/>
                    </a:moveTo>
                    <a:cubicBezTo>
                      <a:pt x="53" y="18"/>
                      <a:pt x="53" y="18"/>
                      <a:pt x="53" y="18"/>
                    </a:cubicBezTo>
                    <a:cubicBezTo>
                      <a:pt x="53" y="18"/>
                      <a:pt x="6" y="89"/>
                      <a:pt x="6" y="136"/>
                    </a:cubicBezTo>
                    <a:cubicBezTo>
                      <a:pt x="6" y="183"/>
                      <a:pt x="0" y="477"/>
                      <a:pt x="23" y="518"/>
                    </a:cubicBezTo>
                    <a:cubicBezTo>
                      <a:pt x="47" y="559"/>
                      <a:pt x="70" y="641"/>
                      <a:pt x="106" y="647"/>
                    </a:cubicBezTo>
                    <a:cubicBezTo>
                      <a:pt x="147" y="700"/>
                      <a:pt x="147" y="700"/>
                      <a:pt x="147" y="700"/>
                    </a:cubicBezTo>
                    <a:cubicBezTo>
                      <a:pt x="217" y="653"/>
                      <a:pt x="217" y="653"/>
                      <a:pt x="217" y="653"/>
                    </a:cubicBezTo>
                    <a:cubicBezTo>
                      <a:pt x="194" y="600"/>
                      <a:pt x="194" y="600"/>
                      <a:pt x="194" y="600"/>
                    </a:cubicBezTo>
                    <a:cubicBezTo>
                      <a:pt x="106" y="0"/>
                      <a:pt x="106" y="0"/>
                      <a:pt x="106" y="0"/>
                    </a:cubicBezTo>
                  </a:path>
                </a:pathLst>
              </a:custGeom>
              <a:solidFill>
                <a:srgbClr val="575A8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87" name="iš1íḋe">
                <a:extLst>
                  <a:ext uri="{FF2B5EF4-FFF2-40B4-BE49-F238E27FC236}">
                    <a16:creationId xmlns:a16="http://schemas.microsoft.com/office/drawing/2014/main" id="{FD46A254-E982-4029-A3C7-A0C6D30919F4}"/>
                  </a:ext>
                </a:extLst>
              </p:cNvPr>
              <p:cNvSpPr/>
              <p:nvPr/>
            </p:nvSpPr>
            <p:spPr bwMode="auto">
              <a:xfrm>
                <a:off x="7372783" y="2697817"/>
                <a:ext cx="367113" cy="1134806"/>
              </a:xfrm>
              <a:custGeom>
                <a:avLst/>
                <a:gdLst>
                  <a:gd name="T0" fmla="*/ 0 w 241"/>
                  <a:gd name="T1" fmla="*/ 16 h 745"/>
                  <a:gd name="T2" fmla="*/ 58 w 241"/>
                  <a:gd name="T3" fmla="*/ 0 h 745"/>
                  <a:gd name="T4" fmla="*/ 82 w 241"/>
                  <a:gd name="T5" fmla="*/ 10 h 745"/>
                  <a:gd name="T6" fmla="*/ 199 w 241"/>
                  <a:gd name="T7" fmla="*/ 187 h 745"/>
                  <a:gd name="T8" fmla="*/ 235 w 241"/>
                  <a:gd name="T9" fmla="*/ 616 h 745"/>
                  <a:gd name="T10" fmla="*/ 235 w 241"/>
                  <a:gd name="T11" fmla="*/ 640 h 745"/>
                  <a:gd name="T12" fmla="*/ 223 w 241"/>
                  <a:gd name="T13" fmla="*/ 663 h 745"/>
                  <a:gd name="T14" fmla="*/ 211 w 241"/>
                  <a:gd name="T15" fmla="*/ 698 h 745"/>
                  <a:gd name="T16" fmla="*/ 205 w 241"/>
                  <a:gd name="T17" fmla="*/ 745 h 745"/>
                  <a:gd name="T18" fmla="*/ 147 w 241"/>
                  <a:gd name="T19" fmla="*/ 740 h 745"/>
                  <a:gd name="T20" fmla="*/ 35 w 241"/>
                  <a:gd name="T21" fmla="*/ 334 h 745"/>
                  <a:gd name="T22" fmla="*/ 0 w 241"/>
                  <a:gd name="T23" fmla="*/ 16 h 7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41" h="745">
                    <a:moveTo>
                      <a:pt x="0" y="16"/>
                    </a:moveTo>
                    <a:cubicBezTo>
                      <a:pt x="58" y="0"/>
                      <a:pt x="58" y="0"/>
                      <a:pt x="58" y="0"/>
                    </a:cubicBezTo>
                    <a:cubicBezTo>
                      <a:pt x="82" y="10"/>
                      <a:pt x="82" y="10"/>
                      <a:pt x="82" y="10"/>
                    </a:cubicBezTo>
                    <a:cubicBezTo>
                      <a:pt x="82" y="10"/>
                      <a:pt x="170" y="99"/>
                      <a:pt x="199" y="187"/>
                    </a:cubicBezTo>
                    <a:cubicBezTo>
                      <a:pt x="229" y="275"/>
                      <a:pt x="235" y="616"/>
                      <a:pt x="235" y="616"/>
                    </a:cubicBezTo>
                    <a:cubicBezTo>
                      <a:pt x="235" y="616"/>
                      <a:pt x="241" y="634"/>
                      <a:pt x="235" y="640"/>
                    </a:cubicBezTo>
                    <a:cubicBezTo>
                      <a:pt x="229" y="645"/>
                      <a:pt x="223" y="651"/>
                      <a:pt x="223" y="663"/>
                    </a:cubicBezTo>
                    <a:cubicBezTo>
                      <a:pt x="223" y="675"/>
                      <a:pt x="211" y="698"/>
                      <a:pt x="211" y="698"/>
                    </a:cubicBezTo>
                    <a:cubicBezTo>
                      <a:pt x="205" y="745"/>
                      <a:pt x="205" y="745"/>
                      <a:pt x="205" y="745"/>
                    </a:cubicBezTo>
                    <a:cubicBezTo>
                      <a:pt x="147" y="740"/>
                      <a:pt x="147" y="740"/>
                      <a:pt x="147" y="740"/>
                    </a:cubicBezTo>
                    <a:cubicBezTo>
                      <a:pt x="147" y="740"/>
                      <a:pt x="35" y="410"/>
                      <a:pt x="35" y="334"/>
                    </a:cubicBezTo>
                    <a:cubicBezTo>
                      <a:pt x="35" y="257"/>
                      <a:pt x="0" y="16"/>
                      <a:pt x="0" y="16"/>
                    </a:cubicBezTo>
                  </a:path>
                </a:pathLst>
              </a:custGeom>
              <a:solidFill>
                <a:srgbClr val="575A8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88" name="ïśļîďe">
                <a:extLst>
                  <a:ext uri="{FF2B5EF4-FFF2-40B4-BE49-F238E27FC236}">
                    <a16:creationId xmlns:a16="http://schemas.microsoft.com/office/drawing/2014/main" id="{CABCA554-9D79-477D-BE38-F65B89005773}"/>
                  </a:ext>
                </a:extLst>
              </p:cNvPr>
              <p:cNvSpPr/>
              <p:nvPr/>
            </p:nvSpPr>
            <p:spPr bwMode="auto">
              <a:xfrm>
                <a:off x="6874848" y="2555839"/>
                <a:ext cx="474610" cy="304237"/>
              </a:xfrm>
              <a:custGeom>
                <a:avLst/>
                <a:gdLst>
                  <a:gd name="T0" fmla="*/ 310 w 312"/>
                  <a:gd name="T1" fmla="*/ 70 h 200"/>
                  <a:gd name="T2" fmla="*/ 294 w 312"/>
                  <a:gd name="T3" fmla="*/ 36 h 200"/>
                  <a:gd name="T4" fmla="*/ 206 w 312"/>
                  <a:gd name="T5" fmla="*/ 12 h 200"/>
                  <a:gd name="T6" fmla="*/ 30 w 312"/>
                  <a:gd name="T7" fmla="*/ 53 h 200"/>
                  <a:gd name="T8" fmla="*/ 12 w 312"/>
                  <a:gd name="T9" fmla="*/ 83 h 200"/>
                  <a:gd name="T10" fmla="*/ 18 w 312"/>
                  <a:gd name="T11" fmla="*/ 95 h 200"/>
                  <a:gd name="T12" fmla="*/ 6 w 312"/>
                  <a:gd name="T13" fmla="*/ 106 h 200"/>
                  <a:gd name="T14" fmla="*/ 12 w 312"/>
                  <a:gd name="T15" fmla="*/ 142 h 200"/>
                  <a:gd name="T16" fmla="*/ 124 w 312"/>
                  <a:gd name="T17" fmla="*/ 195 h 200"/>
                  <a:gd name="T18" fmla="*/ 288 w 312"/>
                  <a:gd name="T19" fmla="*/ 65 h 200"/>
                  <a:gd name="T20" fmla="*/ 310 w 312"/>
                  <a:gd name="T21" fmla="*/ 70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12" h="200">
                    <a:moveTo>
                      <a:pt x="310" y="70"/>
                    </a:moveTo>
                    <a:cubicBezTo>
                      <a:pt x="310" y="70"/>
                      <a:pt x="312" y="42"/>
                      <a:pt x="294" y="36"/>
                    </a:cubicBezTo>
                    <a:cubicBezTo>
                      <a:pt x="277" y="30"/>
                      <a:pt x="253" y="0"/>
                      <a:pt x="206" y="12"/>
                    </a:cubicBezTo>
                    <a:cubicBezTo>
                      <a:pt x="159" y="24"/>
                      <a:pt x="35" y="42"/>
                      <a:pt x="30" y="53"/>
                    </a:cubicBezTo>
                    <a:cubicBezTo>
                      <a:pt x="24" y="65"/>
                      <a:pt x="6" y="71"/>
                      <a:pt x="12" y="83"/>
                    </a:cubicBezTo>
                    <a:cubicBezTo>
                      <a:pt x="18" y="95"/>
                      <a:pt x="30" y="83"/>
                      <a:pt x="18" y="95"/>
                    </a:cubicBezTo>
                    <a:cubicBezTo>
                      <a:pt x="6" y="106"/>
                      <a:pt x="0" y="100"/>
                      <a:pt x="6" y="106"/>
                    </a:cubicBezTo>
                    <a:cubicBezTo>
                      <a:pt x="12" y="112"/>
                      <a:pt x="12" y="142"/>
                      <a:pt x="12" y="142"/>
                    </a:cubicBezTo>
                    <a:cubicBezTo>
                      <a:pt x="12" y="142"/>
                      <a:pt x="100" y="200"/>
                      <a:pt x="124" y="195"/>
                    </a:cubicBezTo>
                    <a:cubicBezTo>
                      <a:pt x="147" y="189"/>
                      <a:pt x="288" y="65"/>
                      <a:pt x="288" y="65"/>
                    </a:cubicBezTo>
                    <a:lnTo>
                      <a:pt x="310" y="70"/>
                    </a:lnTo>
                    <a:close/>
                  </a:path>
                </a:pathLst>
              </a:custGeom>
              <a:solidFill>
                <a:srgbClr val="575A8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89" name="íşḷiḍé">
                <a:extLst>
                  <a:ext uri="{FF2B5EF4-FFF2-40B4-BE49-F238E27FC236}">
                    <a16:creationId xmlns:a16="http://schemas.microsoft.com/office/drawing/2014/main" id="{F97B3693-3A3D-4F7C-85E0-34E1D621E0D3}"/>
                  </a:ext>
                </a:extLst>
              </p:cNvPr>
              <p:cNvSpPr/>
              <p:nvPr/>
            </p:nvSpPr>
            <p:spPr bwMode="auto">
              <a:xfrm>
                <a:off x="6893103" y="3249500"/>
                <a:ext cx="1014" cy="1014"/>
              </a:xfrm>
              <a:prstGeom prst="rect">
                <a:avLst/>
              </a:prstGeom>
              <a:solidFill>
                <a:srgbClr val="46486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90" name="î$ļïḓê">
                <a:extLst>
                  <a:ext uri="{FF2B5EF4-FFF2-40B4-BE49-F238E27FC236}">
                    <a16:creationId xmlns:a16="http://schemas.microsoft.com/office/drawing/2014/main" id="{7C527977-B2E4-4D61-A5B6-7AE7C4537B56}"/>
                  </a:ext>
                </a:extLst>
              </p:cNvPr>
              <p:cNvSpPr/>
              <p:nvPr/>
            </p:nvSpPr>
            <p:spPr bwMode="auto">
              <a:xfrm>
                <a:off x="6893103" y="3249500"/>
                <a:ext cx="0" cy="0"/>
              </a:xfrm>
              <a:custGeom>
                <a:avLst/>
                <a:gdLst/>
                <a:ahLst/>
                <a:cxnLst>
                  <a:cxn ang="0">
                    <a:pos x="0" y="0"/>
                  </a:cxn>
                  <a:cxn ang="0">
                    <a:pos x="0" y="0"/>
                  </a:cxn>
                  <a:cxn ang="0">
                    <a:pos x="0" y="0"/>
                  </a:cxn>
                  <a:cxn ang="0">
                    <a:pos x="0" y="0"/>
                  </a:cxn>
                </a:cxnLst>
                <a:rect l="0" t="0" r="r" b="b"/>
                <a:pathLst>
                  <a:path>
                    <a:moveTo>
                      <a:pt x="0" y="0"/>
                    </a:moveTo>
                    <a:lnTo>
                      <a:pt x="0" y="0"/>
                    </a:lnTo>
                    <a:lnTo>
                      <a:pt x="0"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91" name="íṥḻiḓê">
                <a:extLst>
                  <a:ext uri="{FF2B5EF4-FFF2-40B4-BE49-F238E27FC236}">
                    <a16:creationId xmlns:a16="http://schemas.microsoft.com/office/drawing/2014/main" id="{91AF84DF-CB8D-41C4-9EE0-B0065BFAAA84}"/>
                  </a:ext>
                </a:extLst>
              </p:cNvPr>
              <p:cNvSpPr/>
              <p:nvPr/>
            </p:nvSpPr>
            <p:spPr bwMode="auto">
              <a:xfrm>
                <a:off x="6883975" y="3249500"/>
                <a:ext cx="70989" cy="521260"/>
              </a:xfrm>
              <a:custGeom>
                <a:avLst/>
                <a:gdLst>
                  <a:gd name="T0" fmla="*/ 9 w 70"/>
                  <a:gd name="T1" fmla="*/ 0 h 514"/>
                  <a:gd name="T2" fmla="*/ 0 w 70"/>
                  <a:gd name="T3" fmla="*/ 300 h 514"/>
                  <a:gd name="T4" fmla="*/ 70 w 70"/>
                  <a:gd name="T5" fmla="*/ 514 h 514"/>
                  <a:gd name="T6" fmla="*/ 9 w 70"/>
                  <a:gd name="T7" fmla="*/ 0 h 514"/>
                  <a:gd name="T8" fmla="*/ 9 w 70"/>
                  <a:gd name="T9" fmla="*/ 0 h 514"/>
                </a:gdLst>
                <a:ahLst/>
                <a:cxnLst>
                  <a:cxn ang="0">
                    <a:pos x="T0" y="T1"/>
                  </a:cxn>
                  <a:cxn ang="0">
                    <a:pos x="T2" y="T3"/>
                  </a:cxn>
                  <a:cxn ang="0">
                    <a:pos x="T4" y="T5"/>
                  </a:cxn>
                  <a:cxn ang="0">
                    <a:pos x="T6" y="T7"/>
                  </a:cxn>
                  <a:cxn ang="0">
                    <a:pos x="T8" y="T9"/>
                  </a:cxn>
                </a:cxnLst>
                <a:rect l="0" t="0" r="r" b="b"/>
                <a:pathLst>
                  <a:path w="70" h="514">
                    <a:moveTo>
                      <a:pt x="9" y="0"/>
                    </a:moveTo>
                    <a:lnTo>
                      <a:pt x="0" y="300"/>
                    </a:lnTo>
                    <a:lnTo>
                      <a:pt x="70" y="514"/>
                    </a:lnTo>
                    <a:lnTo>
                      <a:pt x="9" y="0"/>
                    </a:lnTo>
                    <a:lnTo>
                      <a:pt x="9" y="0"/>
                    </a:lnTo>
                    <a:close/>
                  </a:path>
                </a:pathLst>
              </a:custGeom>
              <a:solidFill>
                <a:srgbClr val="46486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92" name="íšľîdé">
                <a:extLst>
                  <a:ext uri="{FF2B5EF4-FFF2-40B4-BE49-F238E27FC236}">
                    <a16:creationId xmlns:a16="http://schemas.microsoft.com/office/drawing/2014/main" id="{F70DB80C-5702-43D3-89EC-28C2E8D1799F}"/>
                  </a:ext>
                </a:extLst>
              </p:cNvPr>
              <p:cNvSpPr/>
              <p:nvPr/>
            </p:nvSpPr>
            <p:spPr bwMode="auto">
              <a:xfrm>
                <a:off x="6883975" y="3249500"/>
                <a:ext cx="70989" cy="521260"/>
              </a:xfrm>
              <a:custGeom>
                <a:avLst/>
                <a:gdLst>
                  <a:gd name="T0" fmla="*/ 9 w 70"/>
                  <a:gd name="T1" fmla="*/ 0 h 514"/>
                  <a:gd name="T2" fmla="*/ 0 w 70"/>
                  <a:gd name="T3" fmla="*/ 300 h 514"/>
                  <a:gd name="T4" fmla="*/ 70 w 70"/>
                  <a:gd name="T5" fmla="*/ 514 h 514"/>
                  <a:gd name="T6" fmla="*/ 9 w 70"/>
                  <a:gd name="T7" fmla="*/ 0 h 514"/>
                  <a:gd name="T8" fmla="*/ 9 w 70"/>
                  <a:gd name="T9" fmla="*/ 0 h 514"/>
                </a:gdLst>
                <a:ahLst/>
                <a:cxnLst>
                  <a:cxn ang="0">
                    <a:pos x="T0" y="T1"/>
                  </a:cxn>
                  <a:cxn ang="0">
                    <a:pos x="T2" y="T3"/>
                  </a:cxn>
                  <a:cxn ang="0">
                    <a:pos x="T4" y="T5"/>
                  </a:cxn>
                  <a:cxn ang="0">
                    <a:pos x="T6" y="T7"/>
                  </a:cxn>
                  <a:cxn ang="0">
                    <a:pos x="T8" y="T9"/>
                  </a:cxn>
                </a:cxnLst>
                <a:rect l="0" t="0" r="r" b="b"/>
                <a:pathLst>
                  <a:path w="70" h="514">
                    <a:moveTo>
                      <a:pt x="9" y="0"/>
                    </a:moveTo>
                    <a:lnTo>
                      <a:pt x="0" y="300"/>
                    </a:lnTo>
                    <a:lnTo>
                      <a:pt x="70" y="514"/>
                    </a:lnTo>
                    <a:lnTo>
                      <a:pt x="9" y="0"/>
                    </a:lnTo>
                    <a:lnTo>
                      <a:pt x="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93" name="î$ḻïḋé">
                <a:extLst>
                  <a:ext uri="{FF2B5EF4-FFF2-40B4-BE49-F238E27FC236}">
                    <a16:creationId xmlns:a16="http://schemas.microsoft.com/office/drawing/2014/main" id="{49B886A2-CBB8-4DEB-9F1D-BF17FA76BD1B}"/>
                  </a:ext>
                </a:extLst>
              </p:cNvPr>
              <p:cNvSpPr/>
              <p:nvPr/>
            </p:nvSpPr>
            <p:spPr bwMode="auto">
              <a:xfrm>
                <a:off x="7509690" y="3116650"/>
                <a:ext cx="82144" cy="520246"/>
              </a:xfrm>
              <a:custGeom>
                <a:avLst/>
                <a:gdLst>
                  <a:gd name="T0" fmla="*/ 0 w 81"/>
                  <a:gd name="T1" fmla="*/ 0 h 513"/>
                  <a:gd name="T2" fmla="*/ 62 w 81"/>
                  <a:gd name="T3" fmla="*/ 513 h 513"/>
                  <a:gd name="T4" fmla="*/ 81 w 81"/>
                  <a:gd name="T5" fmla="*/ 290 h 513"/>
                  <a:gd name="T6" fmla="*/ 0 w 81"/>
                  <a:gd name="T7" fmla="*/ 0 h 513"/>
                </a:gdLst>
                <a:ahLst/>
                <a:cxnLst>
                  <a:cxn ang="0">
                    <a:pos x="T0" y="T1"/>
                  </a:cxn>
                  <a:cxn ang="0">
                    <a:pos x="T2" y="T3"/>
                  </a:cxn>
                  <a:cxn ang="0">
                    <a:pos x="T4" y="T5"/>
                  </a:cxn>
                  <a:cxn ang="0">
                    <a:pos x="T6" y="T7"/>
                  </a:cxn>
                </a:cxnLst>
                <a:rect l="0" t="0" r="r" b="b"/>
                <a:pathLst>
                  <a:path w="81" h="513">
                    <a:moveTo>
                      <a:pt x="0" y="0"/>
                    </a:moveTo>
                    <a:lnTo>
                      <a:pt x="62" y="513"/>
                    </a:lnTo>
                    <a:lnTo>
                      <a:pt x="81" y="290"/>
                    </a:lnTo>
                    <a:lnTo>
                      <a:pt x="0" y="0"/>
                    </a:lnTo>
                    <a:close/>
                  </a:path>
                </a:pathLst>
              </a:custGeom>
              <a:solidFill>
                <a:srgbClr val="46486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94" name="iṧ1ïďé">
                <a:extLst>
                  <a:ext uri="{FF2B5EF4-FFF2-40B4-BE49-F238E27FC236}">
                    <a16:creationId xmlns:a16="http://schemas.microsoft.com/office/drawing/2014/main" id="{F51D9B7E-B717-443A-A431-06D95A4D631D}"/>
                  </a:ext>
                </a:extLst>
              </p:cNvPr>
              <p:cNvSpPr/>
              <p:nvPr/>
            </p:nvSpPr>
            <p:spPr bwMode="auto">
              <a:xfrm>
                <a:off x="7509690" y="3116650"/>
                <a:ext cx="82144" cy="520246"/>
              </a:xfrm>
              <a:custGeom>
                <a:avLst/>
                <a:gdLst>
                  <a:gd name="T0" fmla="*/ 0 w 81"/>
                  <a:gd name="T1" fmla="*/ 0 h 513"/>
                  <a:gd name="T2" fmla="*/ 62 w 81"/>
                  <a:gd name="T3" fmla="*/ 513 h 513"/>
                  <a:gd name="T4" fmla="*/ 81 w 81"/>
                  <a:gd name="T5" fmla="*/ 290 h 513"/>
                  <a:gd name="T6" fmla="*/ 0 w 81"/>
                  <a:gd name="T7" fmla="*/ 0 h 513"/>
                </a:gdLst>
                <a:ahLst/>
                <a:cxnLst>
                  <a:cxn ang="0">
                    <a:pos x="T0" y="T1"/>
                  </a:cxn>
                  <a:cxn ang="0">
                    <a:pos x="T2" y="T3"/>
                  </a:cxn>
                  <a:cxn ang="0">
                    <a:pos x="T4" y="T5"/>
                  </a:cxn>
                  <a:cxn ang="0">
                    <a:pos x="T6" y="T7"/>
                  </a:cxn>
                </a:cxnLst>
                <a:rect l="0" t="0" r="r" b="b"/>
                <a:pathLst>
                  <a:path w="81" h="513">
                    <a:moveTo>
                      <a:pt x="0" y="0"/>
                    </a:moveTo>
                    <a:lnTo>
                      <a:pt x="62" y="513"/>
                    </a:lnTo>
                    <a:lnTo>
                      <a:pt x="81" y="29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95" name="íşḷíḓè">
                <a:extLst>
                  <a:ext uri="{FF2B5EF4-FFF2-40B4-BE49-F238E27FC236}">
                    <a16:creationId xmlns:a16="http://schemas.microsoft.com/office/drawing/2014/main" id="{6160846D-5E1E-42AD-A02C-04AB60E81F53}"/>
                  </a:ext>
                </a:extLst>
              </p:cNvPr>
              <p:cNvSpPr/>
              <p:nvPr/>
            </p:nvSpPr>
            <p:spPr bwMode="auto">
              <a:xfrm>
                <a:off x="6878905" y="2204952"/>
                <a:ext cx="381311" cy="379283"/>
              </a:xfrm>
              <a:prstGeom prst="ellipse">
                <a:avLst/>
              </a:prstGeom>
              <a:solidFill>
                <a:srgbClr val="A061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96" name="îṩ1iďé">
                <a:extLst>
                  <a:ext uri="{FF2B5EF4-FFF2-40B4-BE49-F238E27FC236}">
                    <a16:creationId xmlns:a16="http://schemas.microsoft.com/office/drawing/2014/main" id="{09B11A0D-B937-4DE4-BC77-CFC070AE0909}"/>
                  </a:ext>
                </a:extLst>
              </p:cNvPr>
              <p:cNvSpPr/>
              <p:nvPr/>
            </p:nvSpPr>
            <p:spPr bwMode="auto">
              <a:xfrm>
                <a:off x="6853551" y="2128892"/>
                <a:ext cx="450271" cy="494893"/>
              </a:xfrm>
              <a:custGeom>
                <a:avLst/>
                <a:gdLst>
                  <a:gd name="T0" fmla="*/ 36 w 296"/>
                  <a:gd name="T1" fmla="*/ 166 h 325"/>
                  <a:gd name="T2" fmla="*/ 62 w 296"/>
                  <a:gd name="T3" fmla="*/ 233 h 325"/>
                  <a:gd name="T4" fmla="*/ 111 w 296"/>
                  <a:gd name="T5" fmla="*/ 306 h 325"/>
                  <a:gd name="T6" fmla="*/ 214 w 296"/>
                  <a:gd name="T7" fmla="*/ 295 h 325"/>
                  <a:gd name="T8" fmla="*/ 280 w 296"/>
                  <a:gd name="T9" fmla="*/ 123 h 325"/>
                  <a:gd name="T10" fmla="*/ 142 w 296"/>
                  <a:gd name="T11" fmla="*/ 1 h 325"/>
                  <a:gd name="T12" fmla="*/ 140 w 296"/>
                  <a:gd name="T13" fmla="*/ 24 h 325"/>
                  <a:gd name="T14" fmla="*/ 113 w 296"/>
                  <a:gd name="T15" fmla="*/ 0 h 325"/>
                  <a:gd name="T16" fmla="*/ 71 w 296"/>
                  <a:gd name="T17" fmla="*/ 6 h 325"/>
                  <a:gd name="T18" fmla="*/ 58 w 296"/>
                  <a:gd name="T19" fmla="*/ 51 h 325"/>
                  <a:gd name="T20" fmla="*/ 2 w 296"/>
                  <a:gd name="T21" fmla="*/ 108 h 325"/>
                  <a:gd name="T22" fmla="*/ 36 w 296"/>
                  <a:gd name="T23" fmla="*/ 166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96" h="325">
                    <a:moveTo>
                      <a:pt x="36" y="166"/>
                    </a:moveTo>
                    <a:cubicBezTo>
                      <a:pt x="45" y="188"/>
                      <a:pt x="54" y="211"/>
                      <a:pt x="62" y="233"/>
                    </a:cubicBezTo>
                    <a:cubicBezTo>
                      <a:pt x="73" y="261"/>
                      <a:pt x="86" y="291"/>
                      <a:pt x="111" y="306"/>
                    </a:cubicBezTo>
                    <a:cubicBezTo>
                      <a:pt x="142" y="325"/>
                      <a:pt x="184" y="316"/>
                      <a:pt x="214" y="295"/>
                    </a:cubicBezTo>
                    <a:cubicBezTo>
                      <a:pt x="269" y="258"/>
                      <a:pt x="296" y="186"/>
                      <a:pt x="280" y="123"/>
                    </a:cubicBezTo>
                    <a:cubicBezTo>
                      <a:pt x="265" y="59"/>
                      <a:pt x="207" y="8"/>
                      <a:pt x="142" y="1"/>
                    </a:cubicBezTo>
                    <a:cubicBezTo>
                      <a:pt x="140" y="24"/>
                      <a:pt x="140" y="24"/>
                      <a:pt x="140" y="24"/>
                    </a:cubicBezTo>
                    <a:cubicBezTo>
                      <a:pt x="113" y="0"/>
                      <a:pt x="113" y="0"/>
                      <a:pt x="113" y="0"/>
                    </a:cubicBezTo>
                    <a:cubicBezTo>
                      <a:pt x="105" y="15"/>
                      <a:pt x="82" y="19"/>
                      <a:pt x="71" y="6"/>
                    </a:cubicBezTo>
                    <a:cubicBezTo>
                      <a:pt x="78" y="21"/>
                      <a:pt x="70" y="40"/>
                      <a:pt x="58" y="51"/>
                    </a:cubicBezTo>
                    <a:cubicBezTo>
                      <a:pt x="43" y="66"/>
                      <a:pt x="0" y="83"/>
                      <a:pt x="2" y="108"/>
                    </a:cubicBezTo>
                    <a:cubicBezTo>
                      <a:pt x="3" y="125"/>
                      <a:pt x="29" y="148"/>
                      <a:pt x="36" y="166"/>
                    </a:cubicBezTo>
                    <a:close/>
                  </a:path>
                </a:pathLst>
              </a:custGeom>
              <a:solidFill>
                <a:srgbClr val="2F2E4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grpSp>
          <p:nvGrpSpPr>
            <p:cNvPr id="659" name="组合 658"/>
            <p:cNvGrpSpPr/>
            <p:nvPr/>
          </p:nvGrpSpPr>
          <p:grpSpPr>
            <a:xfrm>
              <a:off x="6003151" y="2959462"/>
              <a:ext cx="3237971" cy="2217738"/>
              <a:chOff x="6441900" y="2676257"/>
              <a:chExt cx="3237971" cy="2217738"/>
            </a:xfrm>
          </p:grpSpPr>
          <p:sp>
            <p:nvSpPr>
              <p:cNvPr id="673" name="ïśḷiḓe">
                <a:extLst>
                  <a:ext uri="{FF2B5EF4-FFF2-40B4-BE49-F238E27FC236}">
                    <a16:creationId xmlns:a16="http://schemas.microsoft.com/office/drawing/2014/main" id="{CDEA3EBB-08CF-4F2C-9DEC-3034732BD0FE}"/>
                  </a:ext>
                </a:extLst>
              </p:cNvPr>
              <p:cNvSpPr/>
              <p:nvPr/>
            </p:nvSpPr>
            <p:spPr bwMode="auto">
              <a:xfrm>
                <a:off x="6799088" y="3882757"/>
                <a:ext cx="2819400" cy="1011238"/>
              </a:xfrm>
              <a:custGeom>
                <a:avLst/>
                <a:gdLst>
                  <a:gd name="T0" fmla="*/ 1625 w 1776"/>
                  <a:gd name="T1" fmla="*/ 637 h 637"/>
                  <a:gd name="T2" fmla="*/ 1238 w 1776"/>
                  <a:gd name="T3" fmla="*/ 444 h 637"/>
                  <a:gd name="T4" fmla="*/ 0 w 1776"/>
                  <a:gd name="T5" fmla="*/ 444 h 637"/>
                  <a:gd name="T6" fmla="*/ 0 w 1776"/>
                  <a:gd name="T7" fmla="*/ 0 h 637"/>
                  <a:gd name="T8" fmla="*/ 1776 w 1776"/>
                  <a:gd name="T9" fmla="*/ 0 h 637"/>
                  <a:gd name="T10" fmla="*/ 1618 w 1776"/>
                  <a:gd name="T11" fmla="*/ 318 h 637"/>
                  <a:gd name="T12" fmla="*/ 1625 w 1776"/>
                  <a:gd name="T13" fmla="*/ 637 h 637"/>
                </a:gdLst>
                <a:ahLst/>
                <a:cxnLst>
                  <a:cxn ang="0">
                    <a:pos x="T0" y="T1"/>
                  </a:cxn>
                  <a:cxn ang="0">
                    <a:pos x="T2" y="T3"/>
                  </a:cxn>
                  <a:cxn ang="0">
                    <a:pos x="T4" y="T5"/>
                  </a:cxn>
                  <a:cxn ang="0">
                    <a:pos x="T6" y="T7"/>
                  </a:cxn>
                  <a:cxn ang="0">
                    <a:pos x="T8" y="T9"/>
                  </a:cxn>
                  <a:cxn ang="0">
                    <a:pos x="T10" y="T11"/>
                  </a:cxn>
                  <a:cxn ang="0">
                    <a:pos x="T12" y="T13"/>
                  </a:cxn>
                </a:cxnLst>
                <a:rect l="0" t="0" r="r" b="b"/>
                <a:pathLst>
                  <a:path w="1776" h="637">
                    <a:moveTo>
                      <a:pt x="1625" y="637"/>
                    </a:moveTo>
                    <a:lnTo>
                      <a:pt x="1238" y="444"/>
                    </a:lnTo>
                    <a:lnTo>
                      <a:pt x="0" y="444"/>
                    </a:lnTo>
                    <a:lnTo>
                      <a:pt x="0" y="0"/>
                    </a:lnTo>
                    <a:lnTo>
                      <a:pt x="1776" y="0"/>
                    </a:lnTo>
                    <a:lnTo>
                      <a:pt x="1618" y="318"/>
                    </a:lnTo>
                    <a:lnTo>
                      <a:pt x="1625" y="637"/>
                    </a:lnTo>
                    <a:close/>
                  </a:path>
                </a:pathLst>
              </a:custGeom>
              <a:solidFill>
                <a:srgbClr val="000000">
                  <a:alpha val="10000"/>
                </a:srgbClr>
              </a:solidFill>
              <a:ln>
                <a:noFill/>
              </a:ln>
            </p:spPr>
            <p:txBody>
              <a:bodyPr anchor="ctr"/>
              <a:lstStyle/>
              <a:p>
                <a:pPr algn="ctr"/>
                <a:endParaRPr/>
              </a:p>
            </p:txBody>
          </p:sp>
          <p:sp>
            <p:nvSpPr>
              <p:cNvPr id="674" name="ïṡḻiḍê">
                <a:extLst>
                  <a:ext uri="{FF2B5EF4-FFF2-40B4-BE49-F238E27FC236}">
                    <a16:creationId xmlns:a16="http://schemas.microsoft.com/office/drawing/2014/main" id="{B0F3D8B5-3FA5-4615-8607-AF887783B596}"/>
                  </a:ext>
                </a:extLst>
              </p:cNvPr>
              <p:cNvSpPr/>
              <p:nvPr/>
            </p:nvSpPr>
            <p:spPr bwMode="auto">
              <a:xfrm>
                <a:off x="6441900" y="2676257"/>
                <a:ext cx="3176588" cy="1747838"/>
              </a:xfrm>
              <a:custGeom>
                <a:avLst/>
                <a:gdLst>
                  <a:gd name="T0" fmla="*/ 963 w 963"/>
                  <a:gd name="T1" fmla="*/ 55 h 530"/>
                  <a:gd name="T2" fmla="*/ 963 w 963"/>
                  <a:gd name="T3" fmla="*/ 474 h 530"/>
                  <a:gd name="T4" fmla="*/ 908 w 963"/>
                  <a:gd name="T5" fmla="*/ 530 h 530"/>
                  <a:gd name="T6" fmla="*/ 55 w 963"/>
                  <a:gd name="T7" fmla="*/ 530 h 530"/>
                  <a:gd name="T8" fmla="*/ 0 w 963"/>
                  <a:gd name="T9" fmla="*/ 474 h 530"/>
                  <a:gd name="T10" fmla="*/ 0 w 963"/>
                  <a:gd name="T11" fmla="*/ 474 h 530"/>
                  <a:gd name="T12" fmla="*/ 0 w 963"/>
                  <a:gd name="T13" fmla="*/ 55 h 530"/>
                  <a:gd name="T14" fmla="*/ 55 w 963"/>
                  <a:gd name="T15" fmla="*/ 0 h 530"/>
                  <a:gd name="T16" fmla="*/ 908 w 963"/>
                  <a:gd name="T17" fmla="*/ 0 h 530"/>
                  <a:gd name="T18" fmla="*/ 963 w 963"/>
                  <a:gd name="T19" fmla="*/ 55 h 5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63" h="530">
                    <a:moveTo>
                      <a:pt x="963" y="55"/>
                    </a:moveTo>
                    <a:cubicBezTo>
                      <a:pt x="963" y="474"/>
                      <a:pt x="963" y="474"/>
                      <a:pt x="963" y="474"/>
                    </a:cubicBezTo>
                    <a:cubicBezTo>
                      <a:pt x="963" y="505"/>
                      <a:pt x="939" y="529"/>
                      <a:pt x="908" y="530"/>
                    </a:cubicBezTo>
                    <a:cubicBezTo>
                      <a:pt x="55" y="530"/>
                      <a:pt x="55" y="530"/>
                      <a:pt x="55" y="530"/>
                    </a:cubicBezTo>
                    <a:cubicBezTo>
                      <a:pt x="25" y="530"/>
                      <a:pt x="0" y="505"/>
                      <a:pt x="0" y="474"/>
                    </a:cubicBezTo>
                    <a:cubicBezTo>
                      <a:pt x="0" y="474"/>
                      <a:pt x="0" y="474"/>
                      <a:pt x="0" y="474"/>
                    </a:cubicBezTo>
                    <a:cubicBezTo>
                      <a:pt x="0" y="55"/>
                      <a:pt x="0" y="55"/>
                      <a:pt x="0" y="55"/>
                    </a:cubicBezTo>
                    <a:cubicBezTo>
                      <a:pt x="0" y="25"/>
                      <a:pt x="25" y="0"/>
                      <a:pt x="55" y="0"/>
                    </a:cubicBezTo>
                    <a:cubicBezTo>
                      <a:pt x="908" y="0"/>
                      <a:pt x="908" y="0"/>
                      <a:pt x="908" y="0"/>
                    </a:cubicBezTo>
                    <a:cubicBezTo>
                      <a:pt x="938" y="0"/>
                      <a:pt x="963" y="25"/>
                      <a:pt x="963" y="55"/>
                    </a:cubicBezTo>
                  </a:path>
                </a:pathLst>
              </a:custGeom>
              <a:solidFill>
                <a:schemeClr val="accent1">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675" name="işľïḋê">
                <a:extLst>
                  <a:ext uri="{FF2B5EF4-FFF2-40B4-BE49-F238E27FC236}">
                    <a16:creationId xmlns:a16="http://schemas.microsoft.com/office/drawing/2014/main" id="{8FEB4433-B542-47E2-A591-912A6C8ABB01}"/>
                  </a:ext>
                </a:extLst>
              </p:cNvPr>
              <p:cNvSpPr/>
              <p:nvPr/>
            </p:nvSpPr>
            <p:spPr bwMode="auto">
              <a:xfrm rot="20446234">
                <a:off x="9121071" y="3305694"/>
                <a:ext cx="558800" cy="588963"/>
              </a:xfrm>
              <a:custGeom>
                <a:avLst/>
                <a:gdLst>
                  <a:gd name="T0" fmla="*/ 0 w 352"/>
                  <a:gd name="T1" fmla="*/ 68 h 371"/>
                  <a:gd name="T2" fmla="*/ 352 w 352"/>
                  <a:gd name="T3" fmla="*/ 371 h 371"/>
                  <a:gd name="T4" fmla="*/ 352 w 352"/>
                  <a:gd name="T5" fmla="*/ 0 h 371"/>
                  <a:gd name="T6" fmla="*/ 0 w 352"/>
                  <a:gd name="T7" fmla="*/ 68 h 371"/>
                </a:gdLst>
                <a:ahLst/>
                <a:cxnLst>
                  <a:cxn ang="0">
                    <a:pos x="T0" y="T1"/>
                  </a:cxn>
                  <a:cxn ang="0">
                    <a:pos x="T2" y="T3"/>
                  </a:cxn>
                  <a:cxn ang="0">
                    <a:pos x="T4" y="T5"/>
                  </a:cxn>
                  <a:cxn ang="0">
                    <a:pos x="T6" y="T7"/>
                  </a:cxn>
                </a:cxnLst>
                <a:rect l="0" t="0" r="r" b="b"/>
                <a:pathLst>
                  <a:path w="352" h="371">
                    <a:moveTo>
                      <a:pt x="0" y="68"/>
                    </a:moveTo>
                    <a:lnTo>
                      <a:pt x="352" y="371"/>
                    </a:lnTo>
                    <a:lnTo>
                      <a:pt x="352" y="0"/>
                    </a:lnTo>
                    <a:lnTo>
                      <a:pt x="0" y="68"/>
                    </a:lnTo>
                    <a:close/>
                  </a:path>
                </a:pathLst>
              </a:custGeom>
              <a:solidFill>
                <a:schemeClr val="accent1">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grpSp>
        <p:pic>
          <p:nvPicPr>
            <p:cNvPr id="660" name="图片 659"/>
            <p:cNvPicPr>
              <a:picLocks noChangeAspect="1"/>
            </p:cNvPicPr>
            <p:nvPr/>
          </p:nvPicPr>
          <p:blipFill>
            <a:blip r:embed="rId13" cstate="hqprint">
              <a:extLst>
                <a:ext uri="{28A0092B-C50C-407E-A947-70E740481C1C}">
                  <a14:useLocalDpi xmlns:a14="http://schemas.microsoft.com/office/drawing/2010/main"/>
                </a:ext>
              </a:extLst>
            </a:blip>
            <a:stretch>
              <a:fillRect/>
            </a:stretch>
          </p:blipFill>
          <p:spPr>
            <a:xfrm>
              <a:off x="9731901" y="3702470"/>
              <a:ext cx="531356" cy="329972"/>
            </a:xfrm>
            <a:prstGeom prst="rect">
              <a:avLst/>
            </a:prstGeom>
          </p:spPr>
        </p:pic>
        <p:grpSp>
          <p:nvGrpSpPr>
            <p:cNvPr id="661" name="组合 660"/>
            <p:cNvGrpSpPr/>
            <p:nvPr/>
          </p:nvGrpSpPr>
          <p:grpSpPr>
            <a:xfrm>
              <a:off x="6404411" y="3189477"/>
              <a:ext cx="981105" cy="1263104"/>
              <a:chOff x="1805160" y="4636996"/>
              <a:chExt cx="1200652" cy="1545755"/>
            </a:xfrm>
          </p:grpSpPr>
          <p:sp>
            <p:nvSpPr>
              <p:cNvPr id="664" name="î$ľîḑe">
                <a:extLst>
                  <a:ext uri="{FF2B5EF4-FFF2-40B4-BE49-F238E27FC236}">
                    <a16:creationId xmlns:a16="http://schemas.microsoft.com/office/drawing/2014/main" id="{72684002-FE22-42D9-83D8-AE8287F3AF34}"/>
                  </a:ext>
                </a:extLst>
              </p:cNvPr>
              <p:cNvSpPr/>
              <p:nvPr/>
            </p:nvSpPr>
            <p:spPr bwMode="auto">
              <a:xfrm>
                <a:off x="2179940" y="5233930"/>
                <a:ext cx="604565" cy="688509"/>
              </a:xfrm>
              <a:custGeom>
                <a:avLst/>
                <a:gdLst>
                  <a:gd name="T0" fmla="*/ 40 w 520"/>
                  <a:gd name="T1" fmla="*/ 40 h 592"/>
                  <a:gd name="T2" fmla="*/ 56 w 520"/>
                  <a:gd name="T3" fmla="*/ 352 h 592"/>
                  <a:gd name="T4" fmla="*/ 144 w 520"/>
                  <a:gd name="T5" fmla="*/ 592 h 592"/>
                  <a:gd name="T6" fmla="*/ 472 w 520"/>
                  <a:gd name="T7" fmla="*/ 304 h 592"/>
                  <a:gd name="T8" fmla="*/ 360 w 520"/>
                  <a:gd name="T9" fmla="*/ 0 h 592"/>
                  <a:gd name="T10" fmla="*/ 40 w 520"/>
                  <a:gd name="T11" fmla="*/ 40 h 592"/>
                </a:gdLst>
                <a:ahLst/>
                <a:cxnLst>
                  <a:cxn ang="0">
                    <a:pos x="T0" y="T1"/>
                  </a:cxn>
                  <a:cxn ang="0">
                    <a:pos x="T2" y="T3"/>
                  </a:cxn>
                  <a:cxn ang="0">
                    <a:pos x="T4" y="T5"/>
                  </a:cxn>
                  <a:cxn ang="0">
                    <a:pos x="T6" y="T7"/>
                  </a:cxn>
                  <a:cxn ang="0">
                    <a:pos x="T8" y="T9"/>
                  </a:cxn>
                  <a:cxn ang="0">
                    <a:pos x="T10" y="T11"/>
                  </a:cxn>
                </a:cxnLst>
                <a:rect l="0" t="0" r="r" b="b"/>
                <a:pathLst>
                  <a:path w="520" h="592">
                    <a:moveTo>
                      <a:pt x="40" y="40"/>
                    </a:moveTo>
                    <a:cubicBezTo>
                      <a:pt x="40" y="40"/>
                      <a:pt x="112" y="240"/>
                      <a:pt x="56" y="352"/>
                    </a:cubicBezTo>
                    <a:cubicBezTo>
                      <a:pt x="0" y="464"/>
                      <a:pt x="144" y="592"/>
                      <a:pt x="144" y="592"/>
                    </a:cubicBezTo>
                    <a:cubicBezTo>
                      <a:pt x="144" y="592"/>
                      <a:pt x="520" y="400"/>
                      <a:pt x="472" y="304"/>
                    </a:cubicBezTo>
                    <a:cubicBezTo>
                      <a:pt x="424" y="208"/>
                      <a:pt x="344" y="80"/>
                      <a:pt x="360" y="0"/>
                    </a:cubicBezTo>
                    <a:lnTo>
                      <a:pt x="40" y="40"/>
                    </a:lnTo>
                    <a:close/>
                  </a:path>
                </a:pathLst>
              </a:custGeom>
              <a:solidFill>
                <a:srgbClr val="FFB8B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65" name="îṣḷiḋè">
                <a:extLst>
                  <a:ext uri="{FF2B5EF4-FFF2-40B4-BE49-F238E27FC236}">
                    <a16:creationId xmlns:a16="http://schemas.microsoft.com/office/drawing/2014/main" id="{D44A9A61-C85A-47AE-883D-09668319F358}"/>
                  </a:ext>
                </a:extLst>
              </p:cNvPr>
              <p:cNvSpPr/>
              <p:nvPr/>
            </p:nvSpPr>
            <p:spPr bwMode="auto">
              <a:xfrm>
                <a:off x="2090908" y="4773511"/>
                <a:ext cx="596087" cy="595239"/>
              </a:xfrm>
              <a:prstGeom prst="ellipse">
                <a:avLst/>
              </a:prstGeom>
              <a:solidFill>
                <a:srgbClr val="FFB8B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66" name="išlîḑè">
                <a:extLst>
                  <a:ext uri="{FF2B5EF4-FFF2-40B4-BE49-F238E27FC236}">
                    <a16:creationId xmlns:a16="http://schemas.microsoft.com/office/drawing/2014/main" id="{65513D78-0392-4010-BE14-043B66ADEDDE}"/>
                  </a:ext>
                </a:extLst>
              </p:cNvPr>
              <p:cNvSpPr/>
              <p:nvPr/>
            </p:nvSpPr>
            <p:spPr bwMode="auto">
              <a:xfrm>
                <a:off x="2077342" y="5525614"/>
                <a:ext cx="891162" cy="651201"/>
              </a:xfrm>
              <a:custGeom>
                <a:avLst/>
                <a:gdLst>
                  <a:gd name="T0" fmla="*/ 766 w 766"/>
                  <a:gd name="T1" fmla="*/ 508 h 560"/>
                  <a:gd name="T2" fmla="*/ 743 w 766"/>
                  <a:gd name="T3" fmla="*/ 531 h 560"/>
                  <a:gd name="T4" fmla="*/ 731 w 766"/>
                  <a:gd name="T5" fmla="*/ 540 h 560"/>
                  <a:gd name="T6" fmla="*/ 649 w 766"/>
                  <a:gd name="T7" fmla="*/ 560 h 560"/>
                  <a:gd name="T8" fmla="*/ 0 w 766"/>
                  <a:gd name="T9" fmla="*/ 560 h 560"/>
                  <a:gd name="T10" fmla="*/ 12 w 766"/>
                  <a:gd name="T11" fmla="*/ 249 h 560"/>
                  <a:gd name="T12" fmla="*/ 84 w 766"/>
                  <a:gd name="T13" fmla="*/ 89 h 560"/>
                  <a:gd name="T14" fmla="*/ 135 w 766"/>
                  <a:gd name="T15" fmla="*/ 122 h 560"/>
                  <a:gd name="T16" fmla="*/ 149 w 766"/>
                  <a:gd name="T17" fmla="*/ 129 h 560"/>
                  <a:gd name="T18" fmla="*/ 434 w 766"/>
                  <a:gd name="T19" fmla="*/ 111 h 560"/>
                  <a:gd name="T20" fmla="*/ 532 w 766"/>
                  <a:gd name="T21" fmla="*/ 0 h 560"/>
                  <a:gd name="T22" fmla="*/ 732 w 766"/>
                  <a:gd name="T23" fmla="*/ 113 h 560"/>
                  <a:gd name="T24" fmla="*/ 743 w 766"/>
                  <a:gd name="T25" fmla="*/ 236 h 560"/>
                  <a:gd name="T26" fmla="*/ 766 w 766"/>
                  <a:gd name="T27" fmla="*/ 508 h 5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66" h="560">
                    <a:moveTo>
                      <a:pt x="766" y="508"/>
                    </a:moveTo>
                    <a:cubicBezTo>
                      <a:pt x="759" y="516"/>
                      <a:pt x="752" y="524"/>
                      <a:pt x="743" y="531"/>
                    </a:cubicBezTo>
                    <a:cubicBezTo>
                      <a:pt x="739" y="534"/>
                      <a:pt x="735" y="537"/>
                      <a:pt x="731" y="540"/>
                    </a:cubicBezTo>
                    <a:cubicBezTo>
                      <a:pt x="708" y="555"/>
                      <a:pt x="679" y="560"/>
                      <a:pt x="649" y="560"/>
                    </a:cubicBezTo>
                    <a:cubicBezTo>
                      <a:pt x="0" y="560"/>
                      <a:pt x="0" y="560"/>
                      <a:pt x="0" y="560"/>
                    </a:cubicBezTo>
                    <a:cubicBezTo>
                      <a:pt x="12" y="249"/>
                      <a:pt x="12" y="249"/>
                      <a:pt x="12" y="249"/>
                    </a:cubicBezTo>
                    <a:cubicBezTo>
                      <a:pt x="84" y="89"/>
                      <a:pt x="84" y="89"/>
                      <a:pt x="84" y="89"/>
                    </a:cubicBezTo>
                    <a:cubicBezTo>
                      <a:pt x="100" y="102"/>
                      <a:pt x="117" y="113"/>
                      <a:pt x="135" y="122"/>
                    </a:cubicBezTo>
                    <a:cubicBezTo>
                      <a:pt x="140" y="125"/>
                      <a:pt x="144" y="127"/>
                      <a:pt x="149" y="129"/>
                    </a:cubicBezTo>
                    <a:cubicBezTo>
                      <a:pt x="217" y="162"/>
                      <a:pt x="327" y="191"/>
                      <a:pt x="434" y="111"/>
                    </a:cubicBezTo>
                    <a:cubicBezTo>
                      <a:pt x="468" y="86"/>
                      <a:pt x="501" y="50"/>
                      <a:pt x="532" y="0"/>
                    </a:cubicBezTo>
                    <a:cubicBezTo>
                      <a:pt x="732" y="113"/>
                      <a:pt x="732" y="113"/>
                      <a:pt x="732" y="113"/>
                    </a:cubicBezTo>
                    <a:cubicBezTo>
                      <a:pt x="743" y="236"/>
                      <a:pt x="743" y="236"/>
                      <a:pt x="743" y="236"/>
                    </a:cubicBezTo>
                    <a:lnTo>
                      <a:pt x="766" y="50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67" name="ïşḷíḑê">
                <a:extLst>
                  <a:ext uri="{FF2B5EF4-FFF2-40B4-BE49-F238E27FC236}">
                    <a16:creationId xmlns:a16="http://schemas.microsoft.com/office/drawing/2014/main" id="{E56152C4-BE88-416E-B8AB-32D0A42B625F}"/>
                  </a:ext>
                </a:extLst>
              </p:cNvPr>
              <p:cNvSpPr/>
              <p:nvPr/>
            </p:nvSpPr>
            <p:spPr bwMode="auto">
              <a:xfrm>
                <a:off x="1849252" y="5489153"/>
                <a:ext cx="418871" cy="693597"/>
              </a:xfrm>
              <a:custGeom>
                <a:avLst/>
                <a:gdLst>
                  <a:gd name="T0" fmla="*/ 360 w 360"/>
                  <a:gd name="T1" fmla="*/ 0 h 596"/>
                  <a:gd name="T2" fmla="*/ 350 w 360"/>
                  <a:gd name="T3" fmla="*/ 105 h 596"/>
                  <a:gd name="T4" fmla="*/ 345 w 360"/>
                  <a:gd name="T5" fmla="*/ 160 h 596"/>
                  <a:gd name="T6" fmla="*/ 337 w 360"/>
                  <a:gd name="T7" fmla="*/ 243 h 596"/>
                  <a:gd name="T8" fmla="*/ 303 w 360"/>
                  <a:gd name="T9" fmla="*/ 596 h 596"/>
                  <a:gd name="T10" fmla="*/ 111 w 360"/>
                  <a:gd name="T11" fmla="*/ 596 h 596"/>
                  <a:gd name="T12" fmla="*/ 75 w 360"/>
                  <a:gd name="T13" fmla="*/ 591 h 596"/>
                  <a:gd name="T14" fmla="*/ 0 w 360"/>
                  <a:gd name="T15" fmla="*/ 240 h 596"/>
                  <a:gd name="T16" fmla="*/ 2 w 360"/>
                  <a:gd name="T17" fmla="*/ 239 h 596"/>
                  <a:gd name="T18" fmla="*/ 360 w 360"/>
                  <a:gd name="T19" fmla="*/ 0 h 5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60" h="596">
                    <a:moveTo>
                      <a:pt x="360" y="0"/>
                    </a:moveTo>
                    <a:cubicBezTo>
                      <a:pt x="350" y="105"/>
                      <a:pt x="350" y="105"/>
                      <a:pt x="350" y="105"/>
                    </a:cubicBezTo>
                    <a:cubicBezTo>
                      <a:pt x="345" y="160"/>
                      <a:pt x="345" y="160"/>
                      <a:pt x="345" y="160"/>
                    </a:cubicBezTo>
                    <a:cubicBezTo>
                      <a:pt x="337" y="243"/>
                      <a:pt x="337" y="243"/>
                      <a:pt x="337" y="243"/>
                    </a:cubicBezTo>
                    <a:cubicBezTo>
                      <a:pt x="303" y="596"/>
                      <a:pt x="303" y="596"/>
                      <a:pt x="303" y="596"/>
                    </a:cubicBezTo>
                    <a:cubicBezTo>
                      <a:pt x="111" y="596"/>
                      <a:pt x="111" y="596"/>
                      <a:pt x="111" y="596"/>
                    </a:cubicBezTo>
                    <a:cubicBezTo>
                      <a:pt x="99" y="596"/>
                      <a:pt x="87" y="594"/>
                      <a:pt x="75" y="591"/>
                    </a:cubicBezTo>
                    <a:cubicBezTo>
                      <a:pt x="0" y="240"/>
                      <a:pt x="0" y="240"/>
                      <a:pt x="0" y="240"/>
                    </a:cubicBezTo>
                    <a:cubicBezTo>
                      <a:pt x="2" y="239"/>
                      <a:pt x="2" y="239"/>
                      <a:pt x="2" y="239"/>
                    </a:cubicBezTo>
                    <a:lnTo>
                      <a:pt x="360" y="0"/>
                    </a:lnTo>
                    <a:close/>
                  </a:path>
                </a:pathLst>
              </a:custGeom>
              <a:solidFill>
                <a:srgbClr val="2F2E4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68" name="ïṡḷîḓè">
                <a:extLst>
                  <a:ext uri="{FF2B5EF4-FFF2-40B4-BE49-F238E27FC236}">
                    <a16:creationId xmlns:a16="http://schemas.microsoft.com/office/drawing/2014/main" id="{A8E30511-BE71-4D17-B73C-881BDD94C23B}"/>
                  </a:ext>
                </a:extLst>
              </p:cNvPr>
              <p:cNvSpPr/>
              <p:nvPr/>
            </p:nvSpPr>
            <p:spPr bwMode="auto">
              <a:xfrm>
                <a:off x="2531826" y="5412841"/>
                <a:ext cx="473986" cy="769910"/>
              </a:xfrm>
              <a:custGeom>
                <a:avLst/>
                <a:gdLst>
                  <a:gd name="T0" fmla="*/ 407 w 407"/>
                  <a:gd name="T1" fmla="*/ 138 h 662"/>
                  <a:gd name="T2" fmla="*/ 407 w 407"/>
                  <a:gd name="T3" fmla="*/ 513 h 662"/>
                  <a:gd name="T4" fmla="*/ 352 w 407"/>
                  <a:gd name="T5" fmla="*/ 628 h 662"/>
                  <a:gd name="T6" fmla="*/ 340 w 407"/>
                  <a:gd name="T7" fmla="*/ 637 h 662"/>
                  <a:gd name="T8" fmla="*/ 258 w 407"/>
                  <a:gd name="T9" fmla="*/ 662 h 662"/>
                  <a:gd name="T10" fmla="*/ 0 w 407"/>
                  <a:gd name="T11" fmla="*/ 662 h 662"/>
                  <a:gd name="T12" fmla="*/ 27 w 407"/>
                  <a:gd name="T13" fmla="*/ 327 h 662"/>
                  <a:gd name="T14" fmla="*/ 43 w 407"/>
                  <a:gd name="T15" fmla="*/ 208 h 662"/>
                  <a:gd name="T16" fmla="*/ 92 w 407"/>
                  <a:gd name="T17" fmla="*/ 0 h 662"/>
                  <a:gd name="T18" fmla="*/ 181 w 407"/>
                  <a:gd name="T19" fmla="*/ 58 h 662"/>
                  <a:gd name="T20" fmla="*/ 407 w 407"/>
                  <a:gd name="T21" fmla="*/ 138 h 6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07" h="662">
                    <a:moveTo>
                      <a:pt x="407" y="138"/>
                    </a:moveTo>
                    <a:cubicBezTo>
                      <a:pt x="407" y="513"/>
                      <a:pt x="407" y="513"/>
                      <a:pt x="407" y="513"/>
                    </a:cubicBezTo>
                    <a:cubicBezTo>
                      <a:pt x="407" y="557"/>
                      <a:pt x="387" y="600"/>
                      <a:pt x="352" y="628"/>
                    </a:cubicBezTo>
                    <a:cubicBezTo>
                      <a:pt x="348" y="631"/>
                      <a:pt x="344" y="634"/>
                      <a:pt x="340" y="637"/>
                    </a:cubicBezTo>
                    <a:cubicBezTo>
                      <a:pt x="316" y="653"/>
                      <a:pt x="287" y="662"/>
                      <a:pt x="258" y="662"/>
                    </a:cubicBezTo>
                    <a:cubicBezTo>
                      <a:pt x="0" y="662"/>
                      <a:pt x="0" y="662"/>
                      <a:pt x="0" y="662"/>
                    </a:cubicBezTo>
                    <a:cubicBezTo>
                      <a:pt x="6" y="543"/>
                      <a:pt x="16" y="428"/>
                      <a:pt x="27" y="327"/>
                    </a:cubicBezTo>
                    <a:cubicBezTo>
                      <a:pt x="32" y="284"/>
                      <a:pt x="37" y="244"/>
                      <a:pt x="43" y="208"/>
                    </a:cubicBezTo>
                    <a:cubicBezTo>
                      <a:pt x="60" y="90"/>
                      <a:pt x="79" y="10"/>
                      <a:pt x="92" y="0"/>
                    </a:cubicBezTo>
                    <a:cubicBezTo>
                      <a:pt x="181" y="58"/>
                      <a:pt x="181" y="58"/>
                      <a:pt x="181" y="58"/>
                    </a:cubicBezTo>
                    <a:lnTo>
                      <a:pt x="407" y="138"/>
                    </a:lnTo>
                    <a:close/>
                  </a:path>
                </a:pathLst>
              </a:custGeom>
              <a:solidFill>
                <a:srgbClr val="2F2E4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69" name="îŝlíḑé">
                <a:extLst>
                  <a:ext uri="{FF2B5EF4-FFF2-40B4-BE49-F238E27FC236}">
                    <a16:creationId xmlns:a16="http://schemas.microsoft.com/office/drawing/2014/main" id="{38C10CD9-D6C6-43A5-9078-DC6132ED979E}"/>
                  </a:ext>
                </a:extLst>
              </p:cNvPr>
              <p:cNvSpPr/>
              <p:nvPr/>
            </p:nvSpPr>
            <p:spPr bwMode="auto">
              <a:xfrm>
                <a:off x="1805160" y="5759639"/>
                <a:ext cx="257767" cy="423112"/>
              </a:xfrm>
              <a:custGeom>
                <a:avLst/>
                <a:gdLst>
                  <a:gd name="T0" fmla="*/ 222 w 222"/>
                  <a:gd name="T1" fmla="*/ 296 h 364"/>
                  <a:gd name="T2" fmla="*/ 212 w 222"/>
                  <a:gd name="T3" fmla="*/ 364 h 364"/>
                  <a:gd name="T4" fmla="*/ 149 w 222"/>
                  <a:gd name="T5" fmla="*/ 364 h 364"/>
                  <a:gd name="T6" fmla="*/ 113 w 222"/>
                  <a:gd name="T7" fmla="*/ 359 h 364"/>
                  <a:gd name="T8" fmla="*/ 0 w 222"/>
                  <a:gd name="T9" fmla="*/ 215 h 364"/>
                  <a:gd name="T10" fmla="*/ 0 w 222"/>
                  <a:gd name="T11" fmla="*/ 201 h 364"/>
                  <a:gd name="T12" fmla="*/ 30 w 222"/>
                  <a:gd name="T13" fmla="*/ 8 h 364"/>
                  <a:gd name="T14" fmla="*/ 40 w 222"/>
                  <a:gd name="T15" fmla="*/ 7 h 364"/>
                  <a:gd name="T16" fmla="*/ 86 w 222"/>
                  <a:gd name="T17" fmla="*/ 0 h 364"/>
                  <a:gd name="T18" fmla="*/ 222 w 222"/>
                  <a:gd name="T19" fmla="*/ 296 h 3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2" h="364">
                    <a:moveTo>
                      <a:pt x="222" y="296"/>
                    </a:moveTo>
                    <a:cubicBezTo>
                      <a:pt x="212" y="364"/>
                      <a:pt x="212" y="364"/>
                      <a:pt x="212" y="364"/>
                    </a:cubicBezTo>
                    <a:cubicBezTo>
                      <a:pt x="149" y="364"/>
                      <a:pt x="149" y="364"/>
                      <a:pt x="149" y="364"/>
                    </a:cubicBezTo>
                    <a:cubicBezTo>
                      <a:pt x="137" y="364"/>
                      <a:pt x="125" y="362"/>
                      <a:pt x="113" y="359"/>
                    </a:cubicBezTo>
                    <a:cubicBezTo>
                      <a:pt x="47" y="343"/>
                      <a:pt x="0" y="283"/>
                      <a:pt x="0" y="215"/>
                    </a:cubicBezTo>
                    <a:cubicBezTo>
                      <a:pt x="0" y="201"/>
                      <a:pt x="0" y="201"/>
                      <a:pt x="0" y="201"/>
                    </a:cubicBezTo>
                    <a:cubicBezTo>
                      <a:pt x="30" y="8"/>
                      <a:pt x="30" y="8"/>
                      <a:pt x="30" y="8"/>
                    </a:cubicBezTo>
                    <a:cubicBezTo>
                      <a:pt x="40" y="7"/>
                      <a:pt x="40" y="7"/>
                      <a:pt x="40" y="7"/>
                    </a:cubicBezTo>
                    <a:cubicBezTo>
                      <a:pt x="86" y="0"/>
                      <a:pt x="86" y="0"/>
                      <a:pt x="86" y="0"/>
                    </a:cubicBezTo>
                    <a:lnTo>
                      <a:pt x="222" y="296"/>
                    </a:lnTo>
                    <a:close/>
                  </a:path>
                </a:pathLst>
              </a:custGeom>
              <a:solidFill>
                <a:srgbClr val="2F2E4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70" name="íṥlïḍè">
                <a:extLst>
                  <a:ext uri="{FF2B5EF4-FFF2-40B4-BE49-F238E27FC236}">
                    <a16:creationId xmlns:a16="http://schemas.microsoft.com/office/drawing/2014/main" id="{B4EBE469-CFCC-47A1-A389-B1480F6DBB43}"/>
                  </a:ext>
                </a:extLst>
              </p:cNvPr>
              <p:cNvSpPr/>
              <p:nvPr/>
            </p:nvSpPr>
            <p:spPr bwMode="auto">
              <a:xfrm>
                <a:off x="2882016" y="5629908"/>
                <a:ext cx="123796" cy="524013"/>
              </a:xfrm>
              <a:custGeom>
                <a:avLst/>
                <a:gdLst>
                  <a:gd name="T0" fmla="*/ 106 w 106"/>
                  <a:gd name="T1" fmla="*/ 0 h 450"/>
                  <a:gd name="T2" fmla="*/ 106 w 106"/>
                  <a:gd name="T3" fmla="*/ 326 h 450"/>
                  <a:gd name="T4" fmla="*/ 51 w 106"/>
                  <a:gd name="T5" fmla="*/ 441 h 450"/>
                  <a:gd name="T6" fmla="*/ 39 w 106"/>
                  <a:gd name="T7" fmla="*/ 450 h 450"/>
                  <a:gd name="T8" fmla="*/ 0 w 106"/>
                  <a:gd name="T9" fmla="*/ 279 h 450"/>
                  <a:gd name="T10" fmla="*/ 51 w 106"/>
                  <a:gd name="T11" fmla="*/ 146 h 450"/>
                  <a:gd name="T12" fmla="*/ 106 w 106"/>
                  <a:gd name="T13" fmla="*/ 0 h 450"/>
                </a:gdLst>
                <a:ahLst/>
                <a:cxnLst>
                  <a:cxn ang="0">
                    <a:pos x="T0" y="T1"/>
                  </a:cxn>
                  <a:cxn ang="0">
                    <a:pos x="T2" y="T3"/>
                  </a:cxn>
                  <a:cxn ang="0">
                    <a:pos x="T4" y="T5"/>
                  </a:cxn>
                  <a:cxn ang="0">
                    <a:pos x="T6" y="T7"/>
                  </a:cxn>
                  <a:cxn ang="0">
                    <a:pos x="T8" y="T9"/>
                  </a:cxn>
                  <a:cxn ang="0">
                    <a:pos x="T10" y="T11"/>
                  </a:cxn>
                  <a:cxn ang="0">
                    <a:pos x="T12" y="T13"/>
                  </a:cxn>
                </a:cxnLst>
                <a:rect l="0" t="0" r="r" b="b"/>
                <a:pathLst>
                  <a:path w="106" h="450">
                    <a:moveTo>
                      <a:pt x="106" y="0"/>
                    </a:moveTo>
                    <a:cubicBezTo>
                      <a:pt x="106" y="326"/>
                      <a:pt x="106" y="326"/>
                      <a:pt x="106" y="326"/>
                    </a:cubicBezTo>
                    <a:cubicBezTo>
                      <a:pt x="106" y="370"/>
                      <a:pt x="86" y="413"/>
                      <a:pt x="51" y="441"/>
                    </a:cubicBezTo>
                    <a:cubicBezTo>
                      <a:pt x="47" y="444"/>
                      <a:pt x="43" y="447"/>
                      <a:pt x="39" y="450"/>
                    </a:cubicBezTo>
                    <a:cubicBezTo>
                      <a:pt x="0" y="279"/>
                      <a:pt x="0" y="279"/>
                      <a:pt x="0" y="279"/>
                    </a:cubicBezTo>
                    <a:cubicBezTo>
                      <a:pt x="51" y="146"/>
                      <a:pt x="51" y="146"/>
                      <a:pt x="51" y="146"/>
                    </a:cubicBezTo>
                    <a:lnTo>
                      <a:pt x="106" y="0"/>
                    </a:lnTo>
                    <a:close/>
                  </a:path>
                </a:pathLst>
              </a:custGeom>
              <a:solidFill>
                <a:srgbClr val="2F2E4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71" name="ïṡlïḋê">
                <a:extLst>
                  <a:ext uri="{FF2B5EF4-FFF2-40B4-BE49-F238E27FC236}">
                    <a16:creationId xmlns:a16="http://schemas.microsoft.com/office/drawing/2014/main" id="{582560B7-D8BB-43E4-95DB-11C177B41EE8}"/>
                  </a:ext>
                </a:extLst>
              </p:cNvPr>
              <p:cNvSpPr/>
              <p:nvPr/>
            </p:nvSpPr>
            <p:spPr bwMode="auto">
              <a:xfrm>
                <a:off x="2027314" y="4636996"/>
                <a:ext cx="709708" cy="485009"/>
              </a:xfrm>
              <a:custGeom>
                <a:avLst/>
                <a:gdLst>
                  <a:gd name="T0" fmla="*/ 555 w 610"/>
                  <a:gd name="T1" fmla="*/ 141 h 417"/>
                  <a:gd name="T2" fmla="*/ 385 w 610"/>
                  <a:gd name="T3" fmla="*/ 11 h 417"/>
                  <a:gd name="T4" fmla="*/ 333 w 610"/>
                  <a:gd name="T5" fmla="*/ 53 h 417"/>
                  <a:gd name="T6" fmla="*/ 353 w 610"/>
                  <a:gd name="T7" fmla="*/ 4 h 417"/>
                  <a:gd name="T8" fmla="*/ 302 w 610"/>
                  <a:gd name="T9" fmla="*/ 1 h 417"/>
                  <a:gd name="T10" fmla="*/ 255 w 610"/>
                  <a:gd name="T11" fmla="*/ 61 h 417"/>
                  <a:gd name="T12" fmla="*/ 274 w 610"/>
                  <a:gd name="T13" fmla="*/ 3 h 417"/>
                  <a:gd name="T14" fmla="*/ 70 w 610"/>
                  <a:gd name="T15" fmla="*/ 125 h 417"/>
                  <a:gd name="T16" fmla="*/ 59 w 610"/>
                  <a:gd name="T17" fmla="*/ 417 h 417"/>
                  <a:gd name="T18" fmla="*/ 110 w 610"/>
                  <a:gd name="T19" fmla="*/ 272 h 417"/>
                  <a:gd name="T20" fmla="*/ 149 w 610"/>
                  <a:gd name="T21" fmla="*/ 272 h 417"/>
                  <a:gd name="T22" fmla="*/ 168 w 610"/>
                  <a:gd name="T23" fmla="*/ 226 h 417"/>
                  <a:gd name="T24" fmla="*/ 174 w 610"/>
                  <a:gd name="T25" fmla="*/ 270 h 417"/>
                  <a:gd name="T26" fmla="*/ 382 w 610"/>
                  <a:gd name="T27" fmla="*/ 242 h 417"/>
                  <a:gd name="T28" fmla="*/ 376 w 610"/>
                  <a:gd name="T29" fmla="*/ 209 h 417"/>
                  <a:gd name="T30" fmla="*/ 410 w 610"/>
                  <a:gd name="T31" fmla="*/ 237 h 417"/>
                  <a:gd name="T32" fmla="*/ 437 w 610"/>
                  <a:gd name="T33" fmla="*/ 226 h 417"/>
                  <a:gd name="T34" fmla="*/ 565 w 610"/>
                  <a:gd name="T35" fmla="*/ 408 h 417"/>
                  <a:gd name="T36" fmla="*/ 555 w 610"/>
                  <a:gd name="T37" fmla="*/ 141 h 4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10" h="417">
                    <a:moveTo>
                      <a:pt x="555" y="141"/>
                    </a:moveTo>
                    <a:cubicBezTo>
                      <a:pt x="516" y="78"/>
                      <a:pt x="456" y="32"/>
                      <a:pt x="385" y="11"/>
                    </a:cubicBezTo>
                    <a:cubicBezTo>
                      <a:pt x="333" y="53"/>
                      <a:pt x="333" y="53"/>
                      <a:pt x="333" y="53"/>
                    </a:cubicBezTo>
                    <a:cubicBezTo>
                      <a:pt x="353" y="4"/>
                      <a:pt x="353" y="4"/>
                      <a:pt x="353" y="4"/>
                    </a:cubicBezTo>
                    <a:cubicBezTo>
                      <a:pt x="336" y="1"/>
                      <a:pt x="319" y="0"/>
                      <a:pt x="302" y="1"/>
                    </a:cubicBezTo>
                    <a:cubicBezTo>
                      <a:pt x="255" y="61"/>
                      <a:pt x="255" y="61"/>
                      <a:pt x="255" y="61"/>
                    </a:cubicBezTo>
                    <a:cubicBezTo>
                      <a:pt x="274" y="3"/>
                      <a:pt x="274" y="3"/>
                      <a:pt x="274" y="3"/>
                    </a:cubicBezTo>
                    <a:cubicBezTo>
                      <a:pt x="193" y="13"/>
                      <a:pt x="116" y="58"/>
                      <a:pt x="70" y="125"/>
                    </a:cubicBezTo>
                    <a:cubicBezTo>
                      <a:pt x="10" y="211"/>
                      <a:pt x="0" y="330"/>
                      <a:pt x="59" y="417"/>
                    </a:cubicBezTo>
                    <a:cubicBezTo>
                      <a:pt x="75" y="367"/>
                      <a:pt x="94" y="321"/>
                      <a:pt x="110" y="272"/>
                    </a:cubicBezTo>
                    <a:cubicBezTo>
                      <a:pt x="114" y="273"/>
                      <a:pt x="128" y="273"/>
                      <a:pt x="149" y="272"/>
                    </a:cubicBezTo>
                    <a:cubicBezTo>
                      <a:pt x="168" y="226"/>
                      <a:pt x="168" y="226"/>
                      <a:pt x="168" y="226"/>
                    </a:cubicBezTo>
                    <a:cubicBezTo>
                      <a:pt x="174" y="270"/>
                      <a:pt x="174" y="270"/>
                      <a:pt x="174" y="270"/>
                    </a:cubicBezTo>
                    <a:cubicBezTo>
                      <a:pt x="234" y="264"/>
                      <a:pt x="324" y="253"/>
                      <a:pt x="382" y="242"/>
                    </a:cubicBezTo>
                    <a:cubicBezTo>
                      <a:pt x="376" y="209"/>
                      <a:pt x="376" y="209"/>
                      <a:pt x="376" y="209"/>
                    </a:cubicBezTo>
                    <a:cubicBezTo>
                      <a:pt x="410" y="237"/>
                      <a:pt x="410" y="237"/>
                      <a:pt x="410" y="237"/>
                    </a:cubicBezTo>
                    <a:cubicBezTo>
                      <a:pt x="427" y="233"/>
                      <a:pt x="438" y="229"/>
                      <a:pt x="437" y="226"/>
                    </a:cubicBezTo>
                    <a:cubicBezTo>
                      <a:pt x="480" y="295"/>
                      <a:pt x="522" y="339"/>
                      <a:pt x="565" y="408"/>
                    </a:cubicBezTo>
                    <a:cubicBezTo>
                      <a:pt x="581" y="311"/>
                      <a:pt x="610" y="230"/>
                      <a:pt x="555" y="141"/>
                    </a:cubicBezTo>
                    <a:close/>
                  </a:path>
                </a:pathLst>
              </a:custGeom>
              <a:solidFill>
                <a:srgbClr val="2F2E4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72" name="iṣḷiḋe">
                <a:extLst>
                  <a:ext uri="{FF2B5EF4-FFF2-40B4-BE49-F238E27FC236}">
                    <a16:creationId xmlns:a16="http://schemas.microsoft.com/office/drawing/2014/main" id="{A88B6DF1-2008-4077-B48A-49F625238E8D}"/>
                  </a:ext>
                </a:extLst>
              </p:cNvPr>
              <p:cNvSpPr/>
              <p:nvPr/>
            </p:nvSpPr>
            <p:spPr bwMode="auto">
              <a:xfrm>
                <a:off x="2636967" y="5021103"/>
                <a:ext cx="39004" cy="79704"/>
              </a:xfrm>
              <a:prstGeom prst="ellipse">
                <a:avLst/>
              </a:prstGeom>
              <a:solidFill>
                <a:srgbClr val="FFB8B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sp>
          <p:nvSpPr>
            <p:cNvPr id="662" name="alert-sign_84045">
              <a:extLst>
                <a:ext uri="{FF2B5EF4-FFF2-40B4-BE49-F238E27FC236}">
                  <a16:creationId xmlns:a16="http://schemas.microsoft.com/office/drawing/2014/main" id="{3ECECE45-3051-4C10-BC35-29DEB561F510}"/>
                </a:ext>
              </a:extLst>
            </p:cNvPr>
            <p:cNvSpPr>
              <a:spLocks noChangeAspect="1"/>
            </p:cNvSpPr>
            <p:nvPr/>
          </p:nvSpPr>
          <p:spPr bwMode="auto">
            <a:xfrm>
              <a:off x="5937832" y="2836010"/>
              <a:ext cx="453434" cy="349436"/>
            </a:xfrm>
            <a:custGeom>
              <a:avLst/>
              <a:gdLst>
                <a:gd name="T0" fmla="*/ 6444 w 6580"/>
                <a:gd name="T1" fmla="*/ 4181 h 5094"/>
                <a:gd name="T2" fmla="*/ 3738 w 6580"/>
                <a:gd name="T3" fmla="*/ 227 h 5094"/>
                <a:gd name="T4" fmla="*/ 3310 w 6580"/>
                <a:gd name="T5" fmla="*/ 0 h 5094"/>
                <a:gd name="T6" fmla="*/ 2879 w 6580"/>
                <a:gd name="T7" fmla="*/ 225 h 5094"/>
                <a:gd name="T8" fmla="*/ 138 w 6580"/>
                <a:gd name="T9" fmla="*/ 4178 h 5094"/>
                <a:gd name="T10" fmla="*/ 100 w 6580"/>
                <a:gd name="T11" fmla="*/ 4781 h 5094"/>
                <a:gd name="T12" fmla="*/ 617 w 6580"/>
                <a:gd name="T13" fmla="*/ 5094 h 5094"/>
                <a:gd name="T14" fmla="*/ 5963 w 6580"/>
                <a:gd name="T15" fmla="*/ 5094 h 5094"/>
                <a:gd name="T16" fmla="*/ 6479 w 6580"/>
                <a:gd name="T17" fmla="*/ 4783 h 5094"/>
                <a:gd name="T18" fmla="*/ 6444 w 6580"/>
                <a:gd name="T19" fmla="*/ 4181 h 5094"/>
                <a:gd name="T20" fmla="*/ 3290 w 6580"/>
                <a:gd name="T21" fmla="*/ 4636 h 5094"/>
                <a:gd name="T22" fmla="*/ 2878 w 6580"/>
                <a:gd name="T23" fmla="*/ 4224 h 5094"/>
                <a:gd name="T24" fmla="*/ 3290 w 6580"/>
                <a:gd name="T25" fmla="*/ 3812 h 5094"/>
                <a:gd name="T26" fmla="*/ 3702 w 6580"/>
                <a:gd name="T27" fmla="*/ 4224 h 5094"/>
                <a:gd name="T28" fmla="*/ 3290 w 6580"/>
                <a:gd name="T29" fmla="*/ 4636 h 5094"/>
                <a:gd name="T30" fmla="*/ 2923 w 6580"/>
                <a:gd name="T31" fmla="*/ 1208 h 5094"/>
                <a:gd name="T32" fmla="*/ 3290 w 6580"/>
                <a:gd name="T33" fmla="*/ 1047 h 5094"/>
                <a:gd name="T34" fmla="*/ 3657 w 6580"/>
                <a:gd name="T35" fmla="*/ 1208 h 5094"/>
                <a:gd name="T36" fmla="*/ 3787 w 6580"/>
                <a:gd name="T37" fmla="*/ 1587 h 5094"/>
                <a:gd name="T38" fmla="*/ 3630 w 6580"/>
                <a:gd name="T39" fmla="*/ 3457 h 5094"/>
                <a:gd name="T40" fmla="*/ 3290 w 6580"/>
                <a:gd name="T41" fmla="*/ 3384 h 5094"/>
                <a:gd name="T42" fmla="*/ 2950 w 6580"/>
                <a:gd name="T43" fmla="*/ 3457 h 5094"/>
                <a:gd name="T44" fmla="*/ 2794 w 6580"/>
                <a:gd name="T45" fmla="*/ 1587 h 5094"/>
                <a:gd name="T46" fmla="*/ 2923 w 6580"/>
                <a:gd name="T47" fmla="*/ 1208 h 50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6580" h="5094">
                  <a:moveTo>
                    <a:pt x="6444" y="4181"/>
                  </a:moveTo>
                  <a:lnTo>
                    <a:pt x="3738" y="227"/>
                  </a:lnTo>
                  <a:cubicBezTo>
                    <a:pt x="3641" y="86"/>
                    <a:pt x="3481" y="1"/>
                    <a:pt x="3310" y="0"/>
                  </a:cubicBezTo>
                  <a:cubicBezTo>
                    <a:pt x="3138" y="0"/>
                    <a:pt x="2977" y="84"/>
                    <a:pt x="2879" y="225"/>
                  </a:cubicBezTo>
                  <a:lnTo>
                    <a:pt x="138" y="4178"/>
                  </a:lnTo>
                  <a:cubicBezTo>
                    <a:pt x="14" y="4357"/>
                    <a:pt x="0" y="4589"/>
                    <a:pt x="100" y="4781"/>
                  </a:cubicBezTo>
                  <a:cubicBezTo>
                    <a:pt x="201" y="4973"/>
                    <a:pt x="400" y="5094"/>
                    <a:pt x="617" y="5094"/>
                  </a:cubicBezTo>
                  <a:lnTo>
                    <a:pt x="5963" y="5094"/>
                  </a:lnTo>
                  <a:cubicBezTo>
                    <a:pt x="6180" y="5094"/>
                    <a:pt x="6378" y="4974"/>
                    <a:pt x="6479" y="4783"/>
                  </a:cubicBezTo>
                  <a:cubicBezTo>
                    <a:pt x="6580" y="4591"/>
                    <a:pt x="6567" y="4360"/>
                    <a:pt x="6444" y="4181"/>
                  </a:cubicBezTo>
                  <a:close/>
                  <a:moveTo>
                    <a:pt x="3290" y="4636"/>
                  </a:moveTo>
                  <a:cubicBezTo>
                    <a:pt x="3063" y="4636"/>
                    <a:pt x="2878" y="4452"/>
                    <a:pt x="2878" y="4224"/>
                  </a:cubicBezTo>
                  <a:cubicBezTo>
                    <a:pt x="2878" y="3996"/>
                    <a:pt x="3063" y="3812"/>
                    <a:pt x="3290" y="3812"/>
                  </a:cubicBezTo>
                  <a:cubicBezTo>
                    <a:pt x="3518" y="3812"/>
                    <a:pt x="3702" y="3996"/>
                    <a:pt x="3702" y="4224"/>
                  </a:cubicBezTo>
                  <a:cubicBezTo>
                    <a:pt x="3702" y="4452"/>
                    <a:pt x="3518" y="4636"/>
                    <a:pt x="3290" y="4636"/>
                  </a:cubicBezTo>
                  <a:close/>
                  <a:moveTo>
                    <a:pt x="2923" y="1208"/>
                  </a:moveTo>
                  <a:cubicBezTo>
                    <a:pt x="3018" y="1105"/>
                    <a:pt x="3151" y="1047"/>
                    <a:pt x="3290" y="1047"/>
                  </a:cubicBezTo>
                  <a:cubicBezTo>
                    <a:pt x="3430" y="1047"/>
                    <a:pt x="3563" y="1105"/>
                    <a:pt x="3657" y="1208"/>
                  </a:cubicBezTo>
                  <a:cubicBezTo>
                    <a:pt x="3751" y="1310"/>
                    <a:pt x="3798" y="1448"/>
                    <a:pt x="3787" y="1587"/>
                  </a:cubicBezTo>
                  <a:lnTo>
                    <a:pt x="3630" y="3457"/>
                  </a:lnTo>
                  <a:cubicBezTo>
                    <a:pt x="3526" y="3410"/>
                    <a:pt x="3411" y="3384"/>
                    <a:pt x="3290" y="3384"/>
                  </a:cubicBezTo>
                  <a:cubicBezTo>
                    <a:pt x="3169" y="3384"/>
                    <a:pt x="3054" y="3410"/>
                    <a:pt x="2950" y="3457"/>
                  </a:cubicBezTo>
                  <a:lnTo>
                    <a:pt x="2794" y="1587"/>
                  </a:lnTo>
                  <a:cubicBezTo>
                    <a:pt x="2782" y="1448"/>
                    <a:pt x="2829" y="1310"/>
                    <a:pt x="2923" y="1208"/>
                  </a:cubicBezTo>
                  <a:close/>
                </a:path>
              </a:pathLst>
            </a:custGeom>
            <a:solidFill>
              <a:srgbClr val="FF0000"/>
            </a:solidFill>
            <a:ln>
              <a:noFill/>
            </a:ln>
          </p:spPr>
          <p:txBody>
            <a:bodyPr lIns="67223" tIns="33611" rIns="67223" bIns="33611"/>
            <a:lstStyle/>
            <a:p>
              <a:pPr algn="ctr" defTabSz="685711">
                <a:defRPr/>
              </a:pPr>
              <a:endParaRPr lang="zh-CN" altLang="en-US">
                <a:solidFill>
                  <a:schemeClr val="bg1"/>
                </a:solidFill>
                <a:latin typeface="Segoe UI" panose="020B0502040204020203" pitchFamily="34" charset="0"/>
                <a:ea typeface="等线" panose="02010600030101010101" pitchFamily="2" charset="-122"/>
                <a:cs typeface="Segoe UI" panose="020B0502040204020203" pitchFamily="34" charset="0"/>
              </a:endParaRPr>
            </a:p>
          </p:txBody>
        </p:sp>
        <p:sp>
          <p:nvSpPr>
            <p:cNvPr id="663" name="文本框 662"/>
            <p:cNvSpPr txBox="1"/>
            <p:nvPr/>
          </p:nvSpPr>
          <p:spPr>
            <a:xfrm>
              <a:off x="7642167" y="2909128"/>
              <a:ext cx="1850433" cy="1768762"/>
            </a:xfrm>
            <a:prstGeom prst="rect">
              <a:avLst/>
            </a:prstGeom>
            <a:noFill/>
          </p:spPr>
          <p:txBody>
            <a:bodyPr wrap="square" rtlCol="0">
              <a:spAutoFit/>
            </a:bodyPr>
            <a:lstStyle/>
            <a:p>
              <a:pPr>
                <a:lnSpc>
                  <a:spcPct val="120000"/>
                </a:lnSpc>
              </a:pPr>
              <a:r>
                <a:rPr lang="en-US" altLang="zh-CN" sz="900" b="1">
                  <a:solidFill>
                    <a:schemeClr val="bg2">
                      <a:lumMod val="50000"/>
                    </a:schemeClr>
                  </a:solidFill>
                </a:rPr>
                <a:t>Age</a:t>
              </a:r>
            </a:p>
            <a:p>
              <a:pPr>
                <a:lnSpc>
                  <a:spcPct val="120000"/>
                </a:lnSpc>
              </a:pPr>
              <a:r>
                <a:rPr lang="en-US" altLang="zh-CN" sz="900" b="1">
                  <a:solidFill>
                    <a:schemeClr val="bg2">
                      <a:lumMod val="50000"/>
                    </a:schemeClr>
                  </a:solidFill>
                </a:rPr>
                <a:t>Gender</a:t>
              </a:r>
            </a:p>
            <a:p>
              <a:pPr>
                <a:lnSpc>
                  <a:spcPct val="120000"/>
                </a:lnSpc>
              </a:pPr>
              <a:r>
                <a:rPr lang="en-US" altLang="zh-CN" sz="900" b="1">
                  <a:solidFill>
                    <a:schemeClr val="bg2">
                      <a:lumMod val="50000"/>
                    </a:schemeClr>
                  </a:solidFill>
                </a:rPr>
                <a:t>Face</a:t>
              </a:r>
            </a:p>
            <a:p>
              <a:pPr>
                <a:lnSpc>
                  <a:spcPct val="120000"/>
                </a:lnSpc>
              </a:pPr>
              <a:r>
                <a:rPr lang="en-US" altLang="zh-CN" sz="900" b="1">
                  <a:solidFill>
                    <a:schemeClr val="bg2">
                      <a:lumMod val="50000"/>
                    </a:schemeClr>
                  </a:solidFill>
                </a:rPr>
                <a:t>Glasses</a:t>
              </a:r>
              <a:endParaRPr lang="zh-CN" altLang="en-US" sz="900" b="1">
                <a:solidFill>
                  <a:schemeClr val="bg2">
                    <a:lumMod val="50000"/>
                  </a:schemeClr>
                </a:solidFill>
              </a:endParaRPr>
            </a:p>
          </p:txBody>
        </p:sp>
      </p:grpSp>
      <p:sp>
        <p:nvSpPr>
          <p:cNvPr id="887" name="文本框 886"/>
          <p:cNvSpPr txBox="1"/>
          <p:nvPr/>
        </p:nvSpPr>
        <p:spPr>
          <a:xfrm>
            <a:off x="1454032" y="5600976"/>
            <a:ext cx="2398550" cy="404278"/>
          </a:xfrm>
          <a:prstGeom prst="rect">
            <a:avLst/>
          </a:prstGeom>
          <a:noFill/>
        </p:spPr>
        <p:txBody>
          <a:bodyPr wrap="square" rtlCol="0">
            <a:spAutoFit/>
          </a:bodyPr>
          <a:lstStyle/>
          <a:p>
            <a:pPr algn="ctr">
              <a:lnSpc>
                <a:spcPct val="125000"/>
              </a:lnSpc>
            </a:pPr>
            <a:r>
              <a:rPr lang="en-US" altLang="zh-CN" b="1" err="1" smtClean="0">
                <a:solidFill>
                  <a:srgbClr val="002060"/>
                </a:solidFill>
                <a:latin typeface="Segoe UI" panose="020B0502040204020203" pitchFamily="34" charset="0"/>
                <a:cs typeface="Segoe UI" panose="020B0502040204020203" pitchFamily="34" charset="0"/>
              </a:rPr>
              <a:t>Báo</a:t>
            </a:r>
            <a:r>
              <a:rPr lang="en-US" altLang="zh-CN" b="1" smtClean="0">
                <a:solidFill>
                  <a:srgbClr val="002060"/>
                </a:solidFill>
                <a:latin typeface="Segoe UI" panose="020B0502040204020203" pitchFamily="34" charset="0"/>
                <a:cs typeface="Segoe UI" panose="020B0502040204020203" pitchFamily="34" charset="0"/>
              </a:rPr>
              <a:t> </a:t>
            </a:r>
            <a:r>
              <a:rPr lang="en-US" altLang="zh-CN" b="1" err="1" smtClean="0">
                <a:solidFill>
                  <a:srgbClr val="002060"/>
                </a:solidFill>
                <a:latin typeface="Segoe UI" panose="020B0502040204020203" pitchFamily="34" charset="0"/>
                <a:cs typeface="Segoe UI" panose="020B0502040204020203" pitchFamily="34" charset="0"/>
              </a:rPr>
              <a:t>động</a:t>
            </a:r>
            <a:r>
              <a:rPr lang="en-US" altLang="zh-CN" b="1" smtClean="0">
                <a:solidFill>
                  <a:srgbClr val="002060"/>
                </a:solidFill>
                <a:latin typeface="Segoe UI" panose="020B0502040204020203" pitchFamily="34" charset="0"/>
                <a:cs typeface="Segoe UI" panose="020B0502040204020203" pitchFamily="34" charset="0"/>
              </a:rPr>
              <a:t> </a:t>
            </a:r>
            <a:r>
              <a:rPr lang="en-US" altLang="zh-CN" b="1" err="1" smtClean="0">
                <a:solidFill>
                  <a:srgbClr val="002060"/>
                </a:solidFill>
                <a:latin typeface="Segoe UI" panose="020B0502040204020203" pitchFamily="34" charset="0"/>
                <a:cs typeface="Segoe UI" panose="020B0502040204020203" pitchFamily="34" charset="0"/>
              </a:rPr>
              <a:t>chính</a:t>
            </a:r>
            <a:r>
              <a:rPr lang="en-US" altLang="zh-CN" b="1" smtClean="0">
                <a:solidFill>
                  <a:srgbClr val="002060"/>
                </a:solidFill>
                <a:latin typeface="Segoe UI" panose="020B0502040204020203" pitchFamily="34" charset="0"/>
                <a:cs typeface="Segoe UI" panose="020B0502040204020203" pitchFamily="34" charset="0"/>
              </a:rPr>
              <a:t> </a:t>
            </a:r>
            <a:r>
              <a:rPr lang="en-US" altLang="zh-CN" b="1" err="1" smtClean="0">
                <a:solidFill>
                  <a:srgbClr val="002060"/>
                </a:solidFill>
                <a:latin typeface="Segoe UI" panose="020B0502040204020203" pitchFamily="34" charset="0"/>
                <a:cs typeface="Segoe UI" panose="020B0502040204020203" pitchFamily="34" charset="0"/>
              </a:rPr>
              <a:t>xác</a:t>
            </a:r>
            <a:endParaRPr lang="en-US" altLang="zh-CN" sz="1600" kern="100">
              <a:solidFill>
                <a:srgbClr val="002060"/>
              </a:solidFill>
              <a:latin typeface="Segoe UI" panose="020B0502040204020203" pitchFamily="34" charset="0"/>
              <a:ea typeface="等线" panose="02010600030101010101" pitchFamily="2" charset="-122"/>
              <a:cs typeface="Segoe UI" panose="020B0502040204020203" pitchFamily="34" charset="0"/>
            </a:endParaRPr>
          </a:p>
        </p:txBody>
      </p:sp>
      <p:sp>
        <p:nvSpPr>
          <p:cNvPr id="888" name="文本框 887"/>
          <p:cNvSpPr txBox="1"/>
          <p:nvPr/>
        </p:nvSpPr>
        <p:spPr>
          <a:xfrm>
            <a:off x="4747193" y="5626922"/>
            <a:ext cx="2398550" cy="398058"/>
          </a:xfrm>
          <a:prstGeom prst="rect">
            <a:avLst/>
          </a:prstGeom>
          <a:noFill/>
        </p:spPr>
        <p:txBody>
          <a:bodyPr wrap="square" rtlCol="0">
            <a:spAutoFit/>
          </a:bodyPr>
          <a:lstStyle/>
          <a:p>
            <a:pPr algn="ctr">
              <a:lnSpc>
                <a:spcPct val="122000"/>
              </a:lnSpc>
            </a:pPr>
            <a:r>
              <a:rPr lang="en-US" altLang="zh-CN" b="1" err="1" smtClean="0">
                <a:solidFill>
                  <a:srgbClr val="002060"/>
                </a:solidFill>
                <a:latin typeface="Segoe UI" panose="020B0502040204020203" pitchFamily="34" charset="0"/>
                <a:cs typeface="Segoe UI" panose="020B0502040204020203" pitchFamily="34" charset="0"/>
              </a:rPr>
              <a:t>Cảnh</a:t>
            </a:r>
            <a:r>
              <a:rPr lang="en-US" altLang="zh-CN" b="1" smtClean="0">
                <a:solidFill>
                  <a:srgbClr val="002060"/>
                </a:solidFill>
                <a:latin typeface="Segoe UI" panose="020B0502040204020203" pitchFamily="34" charset="0"/>
                <a:cs typeface="Segoe UI" panose="020B0502040204020203" pitchFamily="34" charset="0"/>
              </a:rPr>
              <a:t> </a:t>
            </a:r>
            <a:r>
              <a:rPr lang="en-US" altLang="zh-CN" b="1" err="1" smtClean="0">
                <a:solidFill>
                  <a:srgbClr val="002060"/>
                </a:solidFill>
                <a:latin typeface="Segoe UI" panose="020B0502040204020203" pitchFamily="34" charset="0"/>
                <a:cs typeface="Segoe UI" panose="020B0502040204020203" pitchFamily="34" charset="0"/>
              </a:rPr>
              <a:t>báo</a:t>
            </a:r>
            <a:r>
              <a:rPr lang="en-US" altLang="zh-CN" b="1" smtClean="0">
                <a:solidFill>
                  <a:srgbClr val="002060"/>
                </a:solidFill>
                <a:latin typeface="Segoe UI" panose="020B0502040204020203" pitchFamily="34" charset="0"/>
                <a:cs typeface="Segoe UI" panose="020B0502040204020203" pitchFamily="34" charset="0"/>
              </a:rPr>
              <a:t> </a:t>
            </a:r>
            <a:r>
              <a:rPr lang="en-US" altLang="zh-CN" b="1" err="1" smtClean="0">
                <a:solidFill>
                  <a:srgbClr val="002060"/>
                </a:solidFill>
                <a:latin typeface="Segoe UI" panose="020B0502040204020203" pitchFamily="34" charset="0"/>
                <a:cs typeface="Segoe UI" panose="020B0502040204020203" pitchFamily="34" charset="0"/>
              </a:rPr>
              <a:t>kịp</a:t>
            </a:r>
            <a:r>
              <a:rPr lang="en-US" altLang="zh-CN" b="1" smtClean="0">
                <a:solidFill>
                  <a:srgbClr val="002060"/>
                </a:solidFill>
                <a:latin typeface="Segoe UI" panose="020B0502040204020203" pitchFamily="34" charset="0"/>
                <a:cs typeface="Segoe UI" panose="020B0502040204020203" pitchFamily="34" charset="0"/>
              </a:rPr>
              <a:t> </a:t>
            </a:r>
            <a:r>
              <a:rPr lang="en-US" altLang="zh-CN" b="1" err="1" smtClean="0">
                <a:solidFill>
                  <a:srgbClr val="002060"/>
                </a:solidFill>
                <a:latin typeface="Segoe UI" panose="020B0502040204020203" pitchFamily="34" charset="0"/>
                <a:cs typeface="Segoe UI" panose="020B0502040204020203" pitchFamily="34" charset="0"/>
              </a:rPr>
              <a:t>thời</a:t>
            </a:r>
            <a:endParaRPr lang="en-US" altLang="zh-CN" b="1">
              <a:solidFill>
                <a:srgbClr val="002060"/>
              </a:solidFill>
              <a:latin typeface="Segoe UI" panose="020B0502040204020203" pitchFamily="34" charset="0"/>
              <a:cs typeface="Segoe UI" panose="020B0502040204020203" pitchFamily="34" charset="0"/>
            </a:endParaRPr>
          </a:p>
        </p:txBody>
      </p:sp>
      <p:sp>
        <p:nvSpPr>
          <p:cNvPr id="889" name="文本框 888"/>
          <p:cNvSpPr txBox="1"/>
          <p:nvPr/>
        </p:nvSpPr>
        <p:spPr>
          <a:xfrm>
            <a:off x="8504472" y="5626922"/>
            <a:ext cx="2398550" cy="411138"/>
          </a:xfrm>
          <a:prstGeom prst="rect">
            <a:avLst/>
          </a:prstGeom>
          <a:noFill/>
        </p:spPr>
        <p:txBody>
          <a:bodyPr wrap="square" rtlCol="0">
            <a:spAutoFit/>
          </a:bodyPr>
          <a:lstStyle/>
          <a:p>
            <a:pPr algn="ctr">
              <a:lnSpc>
                <a:spcPct val="125000"/>
              </a:lnSpc>
            </a:pPr>
            <a:r>
              <a:rPr lang="vi-VN" b="1">
                <a:solidFill>
                  <a:srgbClr val="002060"/>
                </a:solidFill>
                <a:latin typeface="Segoe UI" panose="020B0502040204020203" pitchFamily="34" charset="0"/>
                <a:cs typeface="Segoe UI" panose="020B0502040204020203" pitchFamily="34" charset="0"/>
              </a:rPr>
              <a:t>Xác minh trực quan </a:t>
            </a:r>
            <a:endParaRPr lang="en-US" altLang="zh-CN" b="1">
              <a:solidFill>
                <a:srgbClr val="002060"/>
              </a:solidFill>
              <a:latin typeface="Segoe UI" panose="020B0502040204020203" pitchFamily="34" charset="0"/>
              <a:cs typeface="Segoe UI" panose="020B0502040204020203" pitchFamily="34" charset="0"/>
            </a:endParaRPr>
          </a:p>
        </p:txBody>
      </p:sp>
      <p:pic>
        <p:nvPicPr>
          <p:cNvPr id="890" name="Picture 889"/>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9856857" y="102662"/>
            <a:ext cx="2235555" cy="513265"/>
          </a:xfrm>
          <a:prstGeom prst="rect">
            <a:avLst/>
          </a:prstGeom>
        </p:spPr>
      </p:pic>
    </p:spTree>
    <p:extLst>
      <p:ext uri="{BB962C8B-B14F-4D97-AF65-F5344CB8AC3E}">
        <p14:creationId xmlns:p14="http://schemas.microsoft.com/office/powerpoint/2010/main" val="26907143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380532" y="79406"/>
            <a:ext cx="7507183" cy="830997"/>
          </a:xfrm>
          <a:prstGeom prst="rect">
            <a:avLst/>
          </a:prstGeom>
          <a:noFill/>
        </p:spPr>
        <p:txBody>
          <a:bodyPr wrap="none" rtlCol="0">
            <a:spAutoFit/>
          </a:bodyPr>
          <a:lstStyle/>
          <a:p>
            <a:r>
              <a:rPr lang="vi-VN" altLang="zh-CN" sz="4800" b="1" smtClean="0">
                <a:solidFill>
                  <a:srgbClr val="0176A3"/>
                </a:solidFill>
                <a:latin typeface="Segoe UI" panose="020B0502040204020203" pitchFamily="34" charset="0"/>
                <a:cs typeface="Segoe UI" panose="020B0502040204020203" pitchFamily="34" charset="0"/>
              </a:rPr>
              <a:t>HDCVI </a:t>
            </a:r>
            <a:r>
              <a:rPr lang="en-US" altLang="zh-CN" sz="4800" b="1" err="1" smtClean="0">
                <a:solidFill>
                  <a:srgbClr val="0176A3"/>
                </a:solidFill>
                <a:latin typeface="Segoe UI" panose="020B0502040204020203" pitchFamily="34" charset="0"/>
                <a:cs typeface="Segoe UI" panose="020B0502040204020203" pitchFamily="34" charset="0"/>
              </a:rPr>
              <a:t>TiOC</a:t>
            </a:r>
            <a:r>
              <a:rPr lang="en-US" altLang="zh-CN" sz="4800" b="1" smtClean="0">
                <a:solidFill>
                  <a:srgbClr val="0176A3"/>
                </a:solidFill>
                <a:latin typeface="Segoe UI" panose="020B0502040204020203" pitchFamily="34" charset="0"/>
                <a:cs typeface="Segoe UI" panose="020B0502040204020203" pitchFamily="34" charset="0"/>
              </a:rPr>
              <a:t> </a:t>
            </a:r>
            <a:r>
              <a:rPr lang="en-US" altLang="zh-CN" sz="3600" b="1" smtClean="0">
                <a:solidFill>
                  <a:srgbClr val="0176A3"/>
                </a:solidFill>
                <a:latin typeface="Segoe UI" panose="020B0502040204020203" pitchFamily="34" charset="0"/>
                <a:cs typeface="Segoe UI" panose="020B0502040204020203" pitchFamily="34" charset="0"/>
              </a:rPr>
              <a:t>– </a:t>
            </a:r>
            <a:r>
              <a:rPr lang="en-US" altLang="zh-CN" sz="2800" b="1" err="1" smtClean="0">
                <a:solidFill>
                  <a:srgbClr val="0176A3"/>
                </a:solidFill>
                <a:latin typeface="Segoe UI" panose="020B0502040204020203" pitchFamily="34" charset="0"/>
                <a:cs typeface="Segoe UI" panose="020B0502040204020203" pitchFamily="34" charset="0"/>
              </a:rPr>
              <a:t>Báo</a:t>
            </a:r>
            <a:r>
              <a:rPr lang="en-US" altLang="zh-CN" sz="2800" b="1" smtClean="0">
                <a:solidFill>
                  <a:srgbClr val="0176A3"/>
                </a:solidFill>
                <a:latin typeface="Segoe UI" panose="020B0502040204020203" pitchFamily="34" charset="0"/>
                <a:cs typeface="Segoe UI" panose="020B0502040204020203" pitchFamily="34" charset="0"/>
              </a:rPr>
              <a:t> </a:t>
            </a:r>
            <a:r>
              <a:rPr lang="en-US" altLang="zh-CN" sz="2800" b="1" err="1" smtClean="0">
                <a:solidFill>
                  <a:srgbClr val="0176A3"/>
                </a:solidFill>
                <a:latin typeface="Segoe UI" panose="020B0502040204020203" pitchFamily="34" charset="0"/>
                <a:cs typeface="Segoe UI" panose="020B0502040204020203" pitchFamily="34" charset="0"/>
              </a:rPr>
              <a:t>động</a:t>
            </a:r>
            <a:r>
              <a:rPr lang="en-US" altLang="zh-CN" sz="2800" b="1" smtClean="0">
                <a:solidFill>
                  <a:srgbClr val="0176A3"/>
                </a:solidFill>
                <a:latin typeface="Segoe UI" panose="020B0502040204020203" pitchFamily="34" charset="0"/>
                <a:cs typeface="Segoe UI" panose="020B0502040204020203" pitchFamily="34" charset="0"/>
              </a:rPr>
              <a:t> </a:t>
            </a:r>
            <a:r>
              <a:rPr lang="en-US" altLang="zh-CN" sz="2800" b="1" err="1" smtClean="0">
                <a:solidFill>
                  <a:srgbClr val="0176A3"/>
                </a:solidFill>
                <a:latin typeface="Segoe UI" panose="020B0502040204020203" pitchFamily="34" charset="0"/>
                <a:cs typeface="Segoe UI" panose="020B0502040204020203" pitchFamily="34" charset="0"/>
              </a:rPr>
              <a:t>chính</a:t>
            </a:r>
            <a:r>
              <a:rPr lang="en-US" altLang="zh-CN" sz="2800" b="1" smtClean="0">
                <a:solidFill>
                  <a:srgbClr val="0176A3"/>
                </a:solidFill>
                <a:latin typeface="Segoe UI" panose="020B0502040204020203" pitchFamily="34" charset="0"/>
                <a:cs typeface="Segoe UI" panose="020B0502040204020203" pitchFamily="34" charset="0"/>
              </a:rPr>
              <a:t> </a:t>
            </a:r>
            <a:r>
              <a:rPr lang="en-US" altLang="zh-CN" sz="2800" b="1" err="1" smtClean="0">
                <a:solidFill>
                  <a:srgbClr val="0176A3"/>
                </a:solidFill>
                <a:latin typeface="Segoe UI" panose="020B0502040204020203" pitchFamily="34" charset="0"/>
                <a:cs typeface="Segoe UI" panose="020B0502040204020203" pitchFamily="34" charset="0"/>
              </a:rPr>
              <a:t>xác</a:t>
            </a:r>
            <a:endParaRPr lang="zh-CN" altLang="en-US" sz="4000" b="1">
              <a:solidFill>
                <a:srgbClr val="0176A3"/>
              </a:solidFill>
              <a:latin typeface="Segoe UI" panose="020B0502040204020203" pitchFamily="34" charset="0"/>
              <a:cs typeface="Segoe UI" panose="020B0502040204020203" pitchFamily="34" charset="0"/>
            </a:endParaRPr>
          </a:p>
        </p:txBody>
      </p:sp>
      <p:sp>
        <p:nvSpPr>
          <p:cNvPr id="8" name="文本框 7">
            <a:extLst>
              <a:ext uri="{FF2B5EF4-FFF2-40B4-BE49-F238E27FC236}">
                <a16:creationId xmlns:a16="http://schemas.microsoft.com/office/drawing/2014/main" id="{32488583-E028-4B16-925E-0910E14859E8}"/>
              </a:ext>
            </a:extLst>
          </p:cNvPr>
          <p:cNvSpPr txBox="1"/>
          <p:nvPr/>
        </p:nvSpPr>
        <p:spPr>
          <a:xfrm>
            <a:off x="426316" y="1017339"/>
            <a:ext cx="11240282" cy="1443280"/>
          </a:xfrm>
          <a:prstGeom prst="rect">
            <a:avLst/>
          </a:prstGeom>
        </p:spPr>
        <p:txBody>
          <a:bodyPr>
            <a:spAutoFit/>
          </a:bodyPr>
          <a:lstStyle>
            <a:defPPr>
              <a:defRPr lang="zh-CN"/>
            </a:defPPr>
            <a:lvl1pPr>
              <a:lnSpc>
                <a:spcPct val="125000"/>
              </a:lnSpc>
              <a:defRPr>
                <a:latin typeface="Segoe UI" panose="020B0502040204020203" pitchFamily="34" charset="0"/>
                <a:ea typeface="微软雅黑" panose="020B0503020204020204" pitchFamily="34" charset="-122"/>
                <a:cs typeface="Segoe UI" panose="020B0502040204020203" pitchFamily="34" charset="0"/>
              </a:defRPr>
            </a:lvl1pPr>
          </a:lstStyle>
          <a:p>
            <a:r>
              <a:rPr lang="vi-VN"/>
              <a:t>TiOC cung cấp chức năng cảnh báo chính xác bằng cách nhắm mục tiêu chính xác vào người và phương tiện, đồng thời lọc ra các đối tượng không phải mục tiêu như động vật, lá cây và đèn pha ô tô. Trong khi giữ tỷ lệ cảnh báo sai dưới 2%, các thuật toán AI mạnh mẽ của nó cũng mang lại khả năng phát hiện chuyển động nhanh hơn, chính xác hơn và phạm vi xa hơn. </a:t>
            </a:r>
            <a:endParaRPr lang="en-US" altLang="zh-CN"/>
          </a:p>
        </p:txBody>
      </p:sp>
      <p:grpSp>
        <p:nvGrpSpPr>
          <p:cNvPr id="9" name="组合 8"/>
          <p:cNvGrpSpPr/>
          <p:nvPr/>
        </p:nvGrpSpPr>
        <p:grpSpPr>
          <a:xfrm>
            <a:off x="1020666" y="2586182"/>
            <a:ext cx="10117412" cy="3655460"/>
            <a:chOff x="505096" y="2076041"/>
            <a:chExt cx="7890544" cy="2850884"/>
          </a:xfrm>
        </p:grpSpPr>
        <p:grpSp>
          <p:nvGrpSpPr>
            <p:cNvPr id="10" name="组合 9"/>
            <p:cNvGrpSpPr/>
            <p:nvPr/>
          </p:nvGrpSpPr>
          <p:grpSpPr>
            <a:xfrm>
              <a:off x="1622926" y="2076041"/>
              <a:ext cx="662400" cy="2850884"/>
              <a:chOff x="2076634" y="2083445"/>
              <a:chExt cx="662400" cy="2850884"/>
            </a:xfrm>
          </p:grpSpPr>
          <p:grpSp>
            <p:nvGrpSpPr>
              <p:cNvPr id="229" name="组合 228"/>
              <p:cNvGrpSpPr/>
              <p:nvPr/>
            </p:nvGrpSpPr>
            <p:grpSpPr>
              <a:xfrm>
                <a:off x="2076634" y="2083445"/>
                <a:ext cx="662400" cy="648000"/>
                <a:chOff x="1939925" y="1008063"/>
                <a:chExt cx="546099" cy="534988"/>
              </a:xfrm>
            </p:grpSpPr>
            <p:sp>
              <p:nvSpPr>
                <p:cNvPr id="381" name="Freeform 5"/>
                <p:cNvSpPr>
                  <a:spLocks/>
                </p:cNvSpPr>
                <p:nvPr/>
              </p:nvSpPr>
              <p:spPr bwMode="auto">
                <a:xfrm>
                  <a:off x="1939925" y="1008063"/>
                  <a:ext cx="546099" cy="411163"/>
                </a:xfrm>
                <a:custGeom>
                  <a:avLst/>
                  <a:gdLst>
                    <a:gd name="T0" fmla="*/ 9 w 109"/>
                    <a:gd name="T1" fmla="*/ 83 h 84"/>
                    <a:gd name="T2" fmla="*/ 3 w 109"/>
                    <a:gd name="T3" fmla="*/ 72 h 84"/>
                    <a:gd name="T4" fmla="*/ 1 w 109"/>
                    <a:gd name="T5" fmla="*/ 60 h 84"/>
                    <a:gd name="T6" fmla="*/ 0 w 109"/>
                    <a:gd name="T7" fmla="*/ 51 h 84"/>
                    <a:gd name="T8" fmla="*/ 2 w 109"/>
                    <a:gd name="T9" fmla="*/ 41 h 84"/>
                    <a:gd name="T10" fmla="*/ 12 w 109"/>
                    <a:gd name="T11" fmla="*/ 21 h 84"/>
                    <a:gd name="T12" fmla="*/ 26 w 109"/>
                    <a:gd name="T13" fmla="*/ 8 h 84"/>
                    <a:gd name="T14" fmla="*/ 46 w 109"/>
                    <a:gd name="T15" fmla="*/ 0 h 84"/>
                    <a:gd name="T16" fmla="*/ 54 w 109"/>
                    <a:gd name="T17" fmla="*/ 0 h 84"/>
                    <a:gd name="T18" fmla="*/ 75 w 109"/>
                    <a:gd name="T19" fmla="*/ 4 h 84"/>
                    <a:gd name="T20" fmla="*/ 101 w 109"/>
                    <a:gd name="T21" fmla="*/ 27 h 84"/>
                    <a:gd name="T22" fmla="*/ 108 w 109"/>
                    <a:gd name="T23" fmla="*/ 46 h 84"/>
                    <a:gd name="T24" fmla="*/ 104 w 109"/>
                    <a:gd name="T25" fmla="*/ 75 h 84"/>
                    <a:gd name="T26" fmla="*/ 100 w 109"/>
                    <a:gd name="T27" fmla="*/ 83 h 84"/>
                    <a:gd name="T28" fmla="*/ 98 w 109"/>
                    <a:gd name="T29" fmla="*/ 84 h 84"/>
                    <a:gd name="T30" fmla="*/ 95 w 109"/>
                    <a:gd name="T31" fmla="*/ 82 h 84"/>
                    <a:gd name="T32" fmla="*/ 82 w 109"/>
                    <a:gd name="T33" fmla="*/ 79 h 84"/>
                    <a:gd name="T34" fmla="*/ 74 w 109"/>
                    <a:gd name="T35" fmla="*/ 77 h 84"/>
                    <a:gd name="T36" fmla="*/ 70 w 109"/>
                    <a:gd name="T37" fmla="*/ 77 h 84"/>
                    <a:gd name="T38" fmla="*/ 69 w 109"/>
                    <a:gd name="T39" fmla="*/ 66 h 84"/>
                    <a:gd name="T40" fmla="*/ 70 w 109"/>
                    <a:gd name="T41" fmla="*/ 64 h 84"/>
                    <a:gd name="T42" fmla="*/ 73 w 109"/>
                    <a:gd name="T43" fmla="*/ 59 h 84"/>
                    <a:gd name="T44" fmla="*/ 73 w 109"/>
                    <a:gd name="T45" fmla="*/ 53 h 84"/>
                    <a:gd name="T46" fmla="*/ 75 w 109"/>
                    <a:gd name="T47" fmla="*/ 54 h 84"/>
                    <a:gd name="T48" fmla="*/ 79 w 109"/>
                    <a:gd name="T49" fmla="*/ 51 h 84"/>
                    <a:gd name="T50" fmla="*/ 80 w 109"/>
                    <a:gd name="T51" fmla="*/ 39 h 84"/>
                    <a:gd name="T52" fmla="*/ 78 w 109"/>
                    <a:gd name="T53" fmla="*/ 37 h 84"/>
                    <a:gd name="T54" fmla="*/ 76 w 109"/>
                    <a:gd name="T55" fmla="*/ 38 h 84"/>
                    <a:gd name="T56" fmla="*/ 75 w 109"/>
                    <a:gd name="T57" fmla="*/ 39 h 84"/>
                    <a:gd name="T58" fmla="*/ 75 w 109"/>
                    <a:gd name="T59" fmla="*/ 23 h 84"/>
                    <a:gd name="T60" fmla="*/ 74 w 109"/>
                    <a:gd name="T61" fmla="*/ 21 h 84"/>
                    <a:gd name="T62" fmla="*/ 60 w 109"/>
                    <a:gd name="T63" fmla="*/ 7 h 84"/>
                    <a:gd name="T64" fmla="*/ 59 w 109"/>
                    <a:gd name="T65" fmla="*/ 6 h 84"/>
                    <a:gd name="T66" fmla="*/ 58 w 109"/>
                    <a:gd name="T67" fmla="*/ 6 h 84"/>
                    <a:gd name="T68" fmla="*/ 43 w 109"/>
                    <a:gd name="T69" fmla="*/ 9 h 84"/>
                    <a:gd name="T70" fmla="*/ 40 w 109"/>
                    <a:gd name="T71" fmla="*/ 11 h 84"/>
                    <a:gd name="T72" fmla="*/ 39 w 109"/>
                    <a:gd name="T73" fmla="*/ 12 h 84"/>
                    <a:gd name="T74" fmla="*/ 32 w 109"/>
                    <a:gd name="T75" fmla="*/ 20 h 84"/>
                    <a:gd name="T76" fmla="*/ 32 w 109"/>
                    <a:gd name="T77" fmla="*/ 21 h 84"/>
                    <a:gd name="T78" fmla="*/ 30 w 109"/>
                    <a:gd name="T79" fmla="*/ 38 h 84"/>
                    <a:gd name="T80" fmla="*/ 29 w 109"/>
                    <a:gd name="T81" fmla="*/ 36 h 84"/>
                    <a:gd name="T82" fmla="*/ 27 w 109"/>
                    <a:gd name="T83" fmla="*/ 36 h 84"/>
                    <a:gd name="T84" fmla="*/ 26 w 109"/>
                    <a:gd name="T85" fmla="*/ 38 h 84"/>
                    <a:gd name="T86" fmla="*/ 25 w 109"/>
                    <a:gd name="T87" fmla="*/ 47 h 84"/>
                    <a:gd name="T88" fmla="*/ 27 w 109"/>
                    <a:gd name="T89" fmla="*/ 51 h 84"/>
                    <a:gd name="T90" fmla="*/ 29 w 109"/>
                    <a:gd name="T91" fmla="*/ 53 h 84"/>
                    <a:gd name="T92" fmla="*/ 31 w 109"/>
                    <a:gd name="T93" fmla="*/ 53 h 84"/>
                    <a:gd name="T94" fmla="*/ 34 w 109"/>
                    <a:gd name="T95" fmla="*/ 62 h 84"/>
                    <a:gd name="T96" fmla="*/ 35 w 109"/>
                    <a:gd name="T97" fmla="*/ 63 h 84"/>
                    <a:gd name="T98" fmla="*/ 34 w 109"/>
                    <a:gd name="T99" fmla="*/ 65 h 84"/>
                    <a:gd name="T100" fmla="*/ 34 w 109"/>
                    <a:gd name="T101" fmla="*/ 76 h 84"/>
                    <a:gd name="T102" fmla="*/ 30 w 109"/>
                    <a:gd name="T103" fmla="*/ 77 h 84"/>
                    <a:gd name="T104" fmla="*/ 25 w 109"/>
                    <a:gd name="T105" fmla="*/ 79 h 84"/>
                    <a:gd name="T106" fmla="*/ 9 w 109"/>
                    <a:gd name="T107" fmla="*/ 83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09" h="84">
                      <a:moveTo>
                        <a:pt x="9" y="83"/>
                      </a:moveTo>
                      <a:cubicBezTo>
                        <a:pt x="6" y="79"/>
                        <a:pt x="5" y="76"/>
                        <a:pt x="3" y="72"/>
                      </a:cubicBezTo>
                      <a:cubicBezTo>
                        <a:pt x="2" y="68"/>
                        <a:pt x="1" y="64"/>
                        <a:pt x="1" y="60"/>
                      </a:cubicBezTo>
                      <a:cubicBezTo>
                        <a:pt x="0" y="57"/>
                        <a:pt x="0" y="54"/>
                        <a:pt x="0" y="51"/>
                      </a:cubicBezTo>
                      <a:cubicBezTo>
                        <a:pt x="1" y="48"/>
                        <a:pt x="1" y="44"/>
                        <a:pt x="2" y="41"/>
                      </a:cubicBezTo>
                      <a:cubicBezTo>
                        <a:pt x="3" y="34"/>
                        <a:pt x="7" y="27"/>
                        <a:pt x="12" y="21"/>
                      </a:cubicBezTo>
                      <a:cubicBezTo>
                        <a:pt x="16" y="15"/>
                        <a:pt x="20" y="11"/>
                        <a:pt x="26" y="8"/>
                      </a:cubicBezTo>
                      <a:cubicBezTo>
                        <a:pt x="32" y="4"/>
                        <a:pt x="39" y="1"/>
                        <a:pt x="46" y="0"/>
                      </a:cubicBezTo>
                      <a:cubicBezTo>
                        <a:pt x="49" y="0"/>
                        <a:pt x="51" y="0"/>
                        <a:pt x="54" y="0"/>
                      </a:cubicBezTo>
                      <a:cubicBezTo>
                        <a:pt x="61" y="0"/>
                        <a:pt x="69" y="1"/>
                        <a:pt x="75" y="4"/>
                      </a:cubicBezTo>
                      <a:cubicBezTo>
                        <a:pt x="87" y="9"/>
                        <a:pt x="95" y="17"/>
                        <a:pt x="101" y="27"/>
                      </a:cubicBezTo>
                      <a:cubicBezTo>
                        <a:pt x="105" y="33"/>
                        <a:pt x="107" y="40"/>
                        <a:pt x="108" y="46"/>
                      </a:cubicBezTo>
                      <a:cubicBezTo>
                        <a:pt x="109" y="56"/>
                        <a:pt x="108" y="66"/>
                        <a:pt x="104" y="75"/>
                      </a:cubicBezTo>
                      <a:cubicBezTo>
                        <a:pt x="103" y="78"/>
                        <a:pt x="101" y="80"/>
                        <a:pt x="100" y="83"/>
                      </a:cubicBezTo>
                      <a:cubicBezTo>
                        <a:pt x="100" y="83"/>
                        <a:pt x="99" y="84"/>
                        <a:pt x="98" y="84"/>
                      </a:cubicBezTo>
                      <a:cubicBezTo>
                        <a:pt x="97" y="83"/>
                        <a:pt x="97" y="82"/>
                        <a:pt x="95" y="82"/>
                      </a:cubicBezTo>
                      <a:cubicBezTo>
                        <a:pt x="91" y="81"/>
                        <a:pt x="86" y="80"/>
                        <a:pt x="82" y="79"/>
                      </a:cubicBezTo>
                      <a:cubicBezTo>
                        <a:pt x="79" y="78"/>
                        <a:pt x="77" y="78"/>
                        <a:pt x="74" y="77"/>
                      </a:cubicBezTo>
                      <a:cubicBezTo>
                        <a:pt x="73" y="77"/>
                        <a:pt x="71" y="77"/>
                        <a:pt x="70" y="77"/>
                      </a:cubicBezTo>
                      <a:cubicBezTo>
                        <a:pt x="69" y="73"/>
                        <a:pt x="69" y="70"/>
                        <a:pt x="69" y="66"/>
                      </a:cubicBezTo>
                      <a:cubicBezTo>
                        <a:pt x="69" y="66"/>
                        <a:pt x="70" y="65"/>
                        <a:pt x="70" y="64"/>
                      </a:cubicBezTo>
                      <a:cubicBezTo>
                        <a:pt x="72" y="63"/>
                        <a:pt x="73" y="62"/>
                        <a:pt x="73" y="59"/>
                      </a:cubicBezTo>
                      <a:cubicBezTo>
                        <a:pt x="73" y="57"/>
                        <a:pt x="73" y="55"/>
                        <a:pt x="73" y="53"/>
                      </a:cubicBezTo>
                      <a:cubicBezTo>
                        <a:pt x="74" y="53"/>
                        <a:pt x="75" y="55"/>
                        <a:pt x="75" y="54"/>
                      </a:cubicBezTo>
                      <a:cubicBezTo>
                        <a:pt x="77" y="54"/>
                        <a:pt x="79" y="53"/>
                        <a:pt x="79" y="51"/>
                      </a:cubicBezTo>
                      <a:cubicBezTo>
                        <a:pt x="80" y="47"/>
                        <a:pt x="80" y="43"/>
                        <a:pt x="80" y="39"/>
                      </a:cubicBezTo>
                      <a:cubicBezTo>
                        <a:pt x="80" y="38"/>
                        <a:pt x="79" y="37"/>
                        <a:pt x="78" y="37"/>
                      </a:cubicBezTo>
                      <a:cubicBezTo>
                        <a:pt x="77" y="37"/>
                        <a:pt x="77" y="38"/>
                        <a:pt x="76" y="38"/>
                      </a:cubicBezTo>
                      <a:cubicBezTo>
                        <a:pt x="76" y="38"/>
                        <a:pt x="76" y="39"/>
                        <a:pt x="75" y="39"/>
                      </a:cubicBezTo>
                      <a:cubicBezTo>
                        <a:pt x="75" y="34"/>
                        <a:pt x="75" y="28"/>
                        <a:pt x="75" y="23"/>
                      </a:cubicBezTo>
                      <a:cubicBezTo>
                        <a:pt x="75" y="22"/>
                        <a:pt x="75" y="22"/>
                        <a:pt x="74" y="21"/>
                      </a:cubicBezTo>
                      <a:cubicBezTo>
                        <a:pt x="69" y="12"/>
                        <a:pt x="69" y="12"/>
                        <a:pt x="60" y="7"/>
                      </a:cubicBezTo>
                      <a:cubicBezTo>
                        <a:pt x="59" y="6"/>
                        <a:pt x="59" y="6"/>
                        <a:pt x="59" y="6"/>
                      </a:cubicBezTo>
                      <a:cubicBezTo>
                        <a:pt x="59" y="6"/>
                        <a:pt x="59" y="6"/>
                        <a:pt x="58" y="6"/>
                      </a:cubicBezTo>
                      <a:cubicBezTo>
                        <a:pt x="53" y="6"/>
                        <a:pt x="48" y="5"/>
                        <a:pt x="43" y="9"/>
                      </a:cubicBezTo>
                      <a:cubicBezTo>
                        <a:pt x="42" y="10"/>
                        <a:pt x="41" y="11"/>
                        <a:pt x="40" y="11"/>
                      </a:cubicBezTo>
                      <a:cubicBezTo>
                        <a:pt x="40" y="12"/>
                        <a:pt x="39" y="12"/>
                        <a:pt x="39" y="12"/>
                      </a:cubicBezTo>
                      <a:cubicBezTo>
                        <a:pt x="37" y="15"/>
                        <a:pt x="34" y="17"/>
                        <a:pt x="32" y="20"/>
                      </a:cubicBezTo>
                      <a:cubicBezTo>
                        <a:pt x="32" y="20"/>
                        <a:pt x="32" y="21"/>
                        <a:pt x="32" y="21"/>
                      </a:cubicBezTo>
                      <a:cubicBezTo>
                        <a:pt x="31" y="27"/>
                        <a:pt x="30" y="32"/>
                        <a:pt x="30" y="38"/>
                      </a:cubicBezTo>
                      <a:cubicBezTo>
                        <a:pt x="29" y="37"/>
                        <a:pt x="29" y="36"/>
                        <a:pt x="29" y="36"/>
                      </a:cubicBezTo>
                      <a:cubicBezTo>
                        <a:pt x="28" y="35"/>
                        <a:pt x="28" y="35"/>
                        <a:pt x="27" y="36"/>
                      </a:cubicBezTo>
                      <a:cubicBezTo>
                        <a:pt x="27" y="36"/>
                        <a:pt x="26" y="37"/>
                        <a:pt x="26" y="38"/>
                      </a:cubicBezTo>
                      <a:cubicBezTo>
                        <a:pt x="24" y="41"/>
                        <a:pt x="25" y="44"/>
                        <a:pt x="25" y="47"/>
                      </a:cubicBezTo>
                      <a:cubicBezTo>
                        <a:pt x="25" y="49"/>
                        <a:pt x="26" y="50"/>
                        <a:pt x="27" y="51"/>
                      </a:cubicBezTo>
                      <a:cubicBezTo>
                        <a:pt x="28" y="52"/>
                        <a:pt x="28" y="52"/>
                        <a:pt x="29" y="53"/>
                      </a:cubicBezTo>
                      <a:cubicBezTo>
                        <a:pt x="30" y="54"/>
                        <a:pt x="30" y="54"/>
                        <a:pt x="31" y="53"/>
                      </a:cubicBezTo>
                      <a:cubicBezTo>
                        <a:pt x="31" y="57"/>
                        <a:pt x="32" y="59"/>
                        <a:pt x="34" y="62"/>
                      </a:cubicBezTo>
                      <a:cubicBezTo>
                        <a:pt x="34" y="62"/>
                        <a:pt x="35" y="63"/>
                        <a:pt x="35" y="63"/>
                      </a:cubicBezTo>
                      <a:cubicBezTo>
                        <a:pt x="35" y="64"/>
                        <a:pt x="35" y="65"/>
                        <a:pt x="34" y="65"/>
                      </a:cubicBezTo>
                      <a:cubicBezTo>
                        <a:pt x="34" y="69"/>
                        <a:pt x="34" y="72"/>
                        <a:pt x="34" y="76"/>
                      </a:cubicBezTo>
                      <a:cubicBezTo>
                        <a:pt x="32" y="76"/>
                        <a:pt x="31" y="76"/>
                        <a:pt x="30" y="77"/>
                      </a:cubicBezTo>
                      <a:cubicBezTo>
                        <a:pt x="28" y="78"/>
                        <a:pt x="27" y="78"/>
                        <a:pt x="25" y="79"/>
                      </a:cubicBezTo>
                      <a:cubicBezTo>
                        <a:pt x="20" y="80"/>
                        <a:pt x="14" y="81"/>
                        <a:pt x="9" y="83"/>
                      </a:cubicBezTo>
                      <a:close/>
                    </a:path>
                  </a:pathLst>
                </a:custGeom>
                <a:solidFill>
                  <a:srgbClr val="E8E6E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82" name="Freeform 6"/>
                <p:cNvSpPr>
                  <a:spLocks/>
                </p:cNvSpPr>
                <p:nvPr/>
              </p:nvSpPr>
              <p:spPr bwMode="auto">
                <a:xfrm>
                  <a:off x="1985963" y="1385888"/>
                  <a:ext cx="446087" cy="157163"/>
                </a:xfrm>
                <a:custGeom>
                  <a:avLst/>
                  <a:gdLst>
                    <a:gd name="T0" fmla="*/ 65 w 89"/>
                    <a:gd name="T1" fmla="*/ 0 h 32"/>
                    <a:gd name="T2" fmla="*/ 73 w 89"/>
                    <a:gd name="T3" fmla="*/ 2 h 32"/>
                    <a:gd name="T4" fmla="*/ 86 w 89"/>
                    <a:gd name="T5" fmla="*/ 5 h 32"/>
                    <a:gd name="T6" fmla="*/ 89 w 89"/>
                    <a:gd name="T7" fmla="*/ 7 h 32"/>
                    <a:gd name="T8" fmla="*/ 88 w 89"/>
                    <a:gd name="T9" fmla="*/ 10 h 32"/>
                    <a:gd name="T10" fmla="*/ 55 w 89"/>
                    <a:gd name="T11" fmla="*/ 30 h 32"/>
                    <a:gd name="T12" fmla="*/ 21 w 89"/>
                    <a:gd name="T13" fmla="*/ 25 h 32"/>
                    <a:gd name="T14" fmla="*/ 0 w 89"/>
                    <a:gd name="T15" fmla="*/ 7 h 32"/>
                    <a:gd name="T16" fmla="*/ 0 w 89"/>
                    <a:gd name="T17" fmla="*/ 6 h 32"/>
                    <a:gd name="T18" fmla="*/ 16 w 89"/>
                    <a:gd name="T19" fmla="*/ 2 h 32"/>
                    <a:gd name="T20" fmla="*/ 21 w 89"/>
                    <a:gd name="T21" fmla="*/ 0 h 32"/>
                    <a:gd name="T22" fmla="*/ 42 w 89"/>
                    <a:gd name="T23" fmla="*/ 11 h 32"/>
                    <a:gd name="T24" fmla="*/ 48 w 89"/>
                    <a:gd name="T25" fmla="*/ 11 h 32"/>
                    <a:gd name="T26" fmla="*/ 65 w 89"/>
                    <a:gd name="T27" fmla="*/ 0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9" h="32">
                      <a:moveTo>
                        <a:pt x="65" y="0"/>
                      </a:moveTo>
                      <a:cubicBezTo>
                        <a:pt x="68" y="1"/>
                        <a:pt x="70" y="1"/>
                        <a:pt x="73" y="2"/>
                      </a:cubicBezTo>
                      <a:cubicBezTo>
                        <a:pt x="77" y="3"/>
                        <a:pt x="82" y="4"/>
                        <a:pt x="86" y="5"/>
                      </a:cubicBezTo>
                      <a:cubicBezTo>
                        <a:pt x="88" y="5"/>
                        <a:pt x="88" y="6"/>
                        <a:pt x="89" y="7"/>
                      </a:cubicBezTo>
                      <a:cubicBezTo>
                        <a:pt x="89" y="8"/>
                        <a:pt x="88" y="9"/>
                        <a:pt x="88" y="10"/>
                      </a:cubicBezTo>
                      <a:cubicBezTo>
                        <a:pt x="79" y="21"/>
                        <a:pt x="69" y="27"/>
                        <a:pt x="55" y="30"/>
                      </a:cubicBezTo>
                      <a:cubicBezTo>
                        <a:pt x="43" y="32"/>
                        <a:pt x="32" y="30"/>
                        <a:pt x="21" y="25"/>
                      </a:cubicBezTo>
                      <a:cubicBezTo>
                        <a:pt x="13" y="21"/>
                        <a:pt x="6" y="15"/>
                        <a:pt x="0" y="7"/>
                      </a:cubicBezTo>
                      <a:cubicBezTo>
                        <a:pt x="0" y="6"/>
                        <a:pt x="0" y="6"/>
                        <a:pt x="0" y="6"/>
                      </a:cubicBezTo>
                      <a:cubicBezTo>
                        <a:pt x="5" y="4"/>
                        <a:pt x="11" y="3"/>
                        <a:pt x="16" y="2"/>
                      </a:cubicBezTo>
                      <a:cubicBezTo>
                        <a:pt x="18" y="1"/>
                        <a:pt x="19" y="1"/>
                        <a:pt x="21" y="0"/>
                      </a:cubicBezTo>
                      <a:cubicBezTo>
                        <a:pt x="28" y="4"/>
                        <a:pt x="35" y="7"/>
                        <a:pt x="42" y="11"/>
                      </a:cubicBezTo>
                      <a:cubicBezTo>
                        <a:pt x="44" y="13"/>
                        <a:pt x="46" y="12"/>
                        <a:pt x="48" y="11"/>
                      </a:cubicBezTo>
                      <a:cubicBezTo>
                        <a:pt x="54" y="7"/>
                        <a:pt x="59" y="4"/>
                        <a:pt x="65" y="0"/>
                      </a:cubicBezTo>
                      <a:close/>
                    </a:path>
                  </a:pathLst>
                </a:custGeom>
                <a:solidFill>
                  <a:srgbClr val="C3C3C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83" name="Freeform 7"/>
                <p:cNvSpPr>
                  <a:spLocks noEditPoints="1"/>
                </p:cNvSpPr>
                <p:nvPr/>
              </p:nvSpPr>
              <p:spPr bwMode="auto">
                <a:xfrm>
                  <a:off x="2090738" y="1033463"/>
                  <a:ext cx="225425" cy="347663"/>
                </a:xfrm>
                <a:custGeom>
                  <a:avLst/>
                  <a:gdLst>
                    <a:gd name="T0" fmla="*/ 5 w 45"/>
                    <a:gd name="T1" fmla="*/ 58 h 71"/>
                    <a:gd name="T2" fmla="*/ 4 w 45"/>
                    <a:gd name="T3" fmla="*/ 57 h 71"/>
                    <a:gd name="T4" fmla="*/ 1 w 45"/>
                    <a:gd name="T5" fmla="*/ 48 h 71"/>
                    <a:gd name="T6" fmla="*/ 1 w 45"/>
                    <a:gd name="T7" fmla="*/ 42 h 71"/>
                    <a:gd name="T8" fmla="*/ 0 w 45"/>
                    <a:gd name="T9" fmla="*/ 33 h 71"/>
                    <a:gd name="T10" fmla="*/ 2 w 45"/>
                    <a:gd name="T11" fmla="*/ 16 h 71"/>
                    <a:gd name="T12" fmla="*/ 2 w 45"/>
                    <a:gd name="T13" fmla="*/ 15 h 71"/>
                    <a:gd name="T14" fmla="*/ 9 w 45"/>
                    <a:gd name="T15" fmla="*/ 7 h 71"/>
                    <a:gd name="T16" fmla="*/ 10 w 45"/>
                    <a:gd name="T17" fmla="*/ 6 h 71"/>
                    <a:gd name="T18" fmla="*/ 13 w 45"/>
                    <a:gd name="T19" fmla="*/ 4 h 71"/>
                    <a:gd name="T20" fmla="*/ 28 w 45"/>
                    <a:gd name="T21" fmla="*/ 1 h 71"/>
                    <a:gd name="T22" fmla="*/ 29 w 45"/>
                    <a:gd name="T23" fmla="*/ 1 h 71"/>
                    <a:gd name="T24" fmla="*/ 30 w 45"/>
                    <a:gd name="T25" fmla="*/ 2 h 71"/>
                    <a:gd name="T26" fmla="*/ 44 w 45"/>
                    <a:gd name="T27" fmla="*/ 16 h 71"/>
                    <a:gd name="T28" fmla="*/ 45 w 45"/>
                    <a:gd name="T29" fmla="*/ 18 h 71"/>
                    <a:gd name="T30" fmla="*/ 45 w 45"/>
                    <a:gd name="T31" fmla="*/ 34 h 71"/>
                    <a:gd name="T32" fmla="*/ 44 w 45"/>
                    <a:gd name="T33" fmla="*/ 35 h 71"/>
                    <a:gd name="T34" fmla="*/ 44 w 45"/>
                    <a:gd name="T35" fmla="*/ 43 h 71"/>
                    <a:gd name="T36" fmla="*/ 43 w 45"/>
                    <a:gd name="T37" fmla="*/ 48 h 71"/>
                    <a:gd name="T38" fmla="*/ 43 w 45"/>
                    <a:gd name="T39" fmla="*/ 54 h 71"/>
                    <a:gd name="T40" fmla="*/ 40 w 45"/>
                    <a:gd name="T41" fmla="*/ 59 h 71"/>
                    <a:gd name="T42" fmla="*/ 39 w 45"/>
                    <a:gd name="T43" fmla="*/ 61 h 71"/>
                    <a:gd name="T44" fmla="*/ 32 w 45"/>
                    <a:gd name="T45" fmla="*/ 69 h 71"/>
                    <a:gd name="T46" fmla="*/ 29 w 45"/>
                    <a:gd name="T47" fmla="*/ 71 h 71"/>
                    <a:gd name="T48" fmla="*/ 15 w 45"/>
                    <a:gd name="T49" fmla="*/ 71 h 71"/>
                    <a:gd name="T50" fmla="*/ 13 w 45"/>
                    <a:gd name="T51" fmla="*/ 70 h 71"/>
                    <a:gd name="T52" fmla="*/ 5 w 45"/>
                    <a:gd name="T53" fmla="*/ 58 h 71"/>
                    <a:gd name="T54" fmla="*/ 38 w 45"/>
                    <a:gd name="T55" fmla="*/ 14 h 71"/>
                    <a:gd name="T56" fmla="*/ 31 w 45"/>
                    <a:gd name="T57" fmla="*/ 19 h 71"/>
                    <a:gd name="T58" fmla="*/ 29 w 45"/>
                    <a:gd name="T59" fmla="*/ 20 h 71"/>
                    <a:gd name="T60" fmla="*/ 20 w 45"/>
                    <a:gd name="T61" fmla="*/ 20 h 71"/>
                    <a:gd name="T62" fmla="*/ 16 w 45"/>
                    <a:gd name="T63" fmla="*/ 18 h 71"/>
                    <a:gd name="T64" fmla="*/ 11 w 45"/>
                    <a:gd name="T65" fmla="*/ 14 h 71"/>
                    <a:gd name="T66" fmla="*/ 9 w 45"/>
                    <a:gd name="T67" fmla="*/ 15 h 71"/>
                    <a:gd name="T68" fmla="*/ 5 w 45"/>
                    <a:gd name="T69" fmla="*/ 28 h 71"/>
                    <a:gd name="T70" fmla="*/ 3 w 45"/>
                    <a:gd name="T71" fmla="*/ 32 h 71"/>
                    <a:gd name="T72" fmla="*/ 2 w 45"/>
                    <a:gd name="T73" fmla="*/ 42 h 71"/>
                    <a:gd name="T74" fmla="*/ 5 w 45"/>
                    <a:gd name="T75" fmla="*/ 51 h 71"/>
                    <a:gd name="T76" fmla="*/ 9 w 45"/>
                    <a:gd name="T77" fmla="*/ 55 h 71"/>
                    <a:gd name="T78" fmla="*/ 11 w 45"/>
                    <a:gd name="T79" fmla="*/ 55 h 71"/>
                    <a:gd name="T80" fmla="*/ 17 w 45"/>
                    <a:gd name="T81" fmla="*/ 52 h 71"/>
                    <a:gd name="T82" fmla="*/ 19 w 45"/>
                    <a:gd name="T83" fmla="*/ 52 h 71"/>
                    <a:gd name="T84" fmla="*/ 23 w 45"/>
                    <a:gd name="T85" fmla="*/ 52 h 71"/>
                    <a:gd name="T86" fmla="*/ 31 w 45"/>
                    <a:gd name="T87" fmla="*/ 54 h 71"/>
                    <a:gd name="T88" fmla="*/ 33 w 45"/>
                    <a:gd name="T89" fmla="*/ 55 h 71"/>
                    <a:gd name="T90" fmla="*/ 38 w 45"/>
                    <a:gd name="T91" fmla="*/ 53 h 71"/>
                    <a:gd name="T92" fmla="*/ 41 w 45"/>
                    <a:gd name="T93" fmla="*/ 46 h 71"/>
                    <a:gd name="T94" fmla="*/ 42 w 45"/>
                    <a:gd name="T95" fmla="*/ 35 h 71"/>
                    <a:gd name="T96" fmla="*/ 42 w 45"/>
                    <a:gd name="T97" fmla="*/ 33 h 71"/>
                    <a:gd name="T98" fmla="*/ 38 w 45"/>
                    <a:gd name="T99" fmla="*/ 14 h 71"/>
                    <a:gd name="T100" fmla="*/ 31 w 45"/>
                    <a:gd name="T101" fmla="*/ 59 h 71"/>
                    <a:gd name="T102" fmla="*/ 29 w 45"/>
                    <a:gd name="T103" fmla="*/ 57 h 71"/>
                    <a:gd name="T104" fmla="*/ 22 w 45"/>
                    <a:gd name="T105" fmla="*/ 55 h 71"/>
                    <a:gd name="T106" fmla="*/ 13 w 45"/>
                    <a:gd name="T107" fmla="*/ 56 h 71"/>
                    <a:gd name="T108" fmla="*/ 12 w 45"/>
                    <a:gd name="T109" fmla="*/ 57 h 71"/>
                    <a:gd name="T110" fmla="*/ 13 w 45"/>
                    <a:gd name="T111" fmla="*/ 61 h 71"/>
                    <a:gd name="T112" fmla="*/ 15 w 45"/>
                    <a:gd name="T113" fmla="*/ 63 h 71"/>
                    <a:gd name="T114" fmla="*/ 17 w 45"/>
                    <a:gd name="T115" fmla="*/ 64 h 71"/>
                    <a:gd name="T116" fmla="*/ 21 w 45"/>
                    <a:gd name="T117" fmla="*/ 62 h 71"/>
                    <a:gd name="T118" fmla="*/ 22 w 45"/>
                    <a:gd name="T119" fmla="*/ 62 h 71"/>
                    <a:gd name="T120" fmla="*/ 26 w 45"/>
                    <a:gd name="T121" fmla="*/ 64 h 71"/>
                    <a:gd name="T122" fmla="*/ 29 w 45"/>
                    <a:gd name="T123" fmla="*/ 62 h 71"/>
                    <a:gd name="T124" fmla="*/ 31 w 45"/>
                    <a:gd name="T125" fmla="*/ 59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5" h="71">
                      <a:moveTo>
                        <a:pt x="5" y="58"/>
                      </a:moveTo>
                      <a:cubicBezTo>
                        <a:pt x="5" y="58"/>
                        <a:pt x="4" y="57"/>
                        <a:pt x="4" y="57"/>
                      </a:cubicBezTo>
                      <a:cubicBezTo>
                        <a:pt x="2" y="54"/>
                        <a:pt x="1" y="52"/>
                        <a:pt x="1" y="48"/>
                      </a:cubicBezTo>
                      <a:cubicBezTo>
                        <a:pt x="1" y="46"/>
                        <a:pt x="1" y="44"/>
                        <a:pt x="1" y="42"/>
                      </a:cubicBezTo>
                      <a:cubicBezTo>
                        <a:pt x="1" y="39"/>
                        <a:pt x="2" y="35"/>
                        <a:pt x="0" y="33"/>
                      </a:cubicBezTo>
                      <a:cubicBezTo>
                        <a:pt x="0" y="27"/>
                        <a:pt x="1" y="22"/>
                        <a:pt x="2" y="16"/>
                      </a:cubicBezTo>
                      <a:cubicBezTo>
                        <a:pt x="2" y="16"/>
                        <a:pt x="2" y="15"/>
                        <a:pt x="2" y="15"/>
                      </a:cubicBezTo>
                      <a:cubicBezTo>
                        <a:pt x="4" y="12"/>
                        <a:pt x="7" y="10"/>
                        <a:pt x="9" y="7"/>
                      </a:cubicBezTo>
                      <a:cubicBezTo>
                        <a:pt x="9" y="7"/>
                        <a:pt x="10" y="7"/>
                        <a:pt x="10" y="6"/>
                      </a:cubicBezTo>
                      <a:cubicBezTo>
                        <a:pt x="11" y="6"/>
                        <a:pt x="12" y="5"/>
                        <a:pt x="13" y="4"/>
                      </a:cubicBezTo>
                      <a:cubicBezTo>
                        <a:pt x="18" y="0"/>
                        <a:pt x="23" y="1"/>
                        <a:pt x="28" y="1"/>
                      </a:cubicBezTo>
                      <a:cubicBezTo>
                        <a:pt x="29" y="1"/>
                        <a:pt x="29" y="1"/>
                        <a:pt x="29" y="1"/>
                      </a:cubicBezTo>
                      <a:cubicBezTo>
                        <a:pt x="30" y="2"/>
                        <a:pt x="30" y="2"/>
                        <a:pt x="30" y="2"/>
                      </a:cubicBezTo>
                      <a:cubicBezTo>
                        <a:pt x="39" y="7"/>
                        <a:pt x="39" y="7"/>
                        <a:pt x="44" y="16"/>
                      </a:cubicBezTo>
                      <a:cubicBezTo>
                        <a:pt x="45" y="17"/>
                        <a:pt x="45" y="17"/>
                        <a:pt x="45" y="18"/>
                      </a:cubicBezTo>
                      <a:cubicBezTo>
                        <a:pt x="45" y="23"/>
                        <a:pt x="45" y="29"/>
                        <a:pt x="45" y="34"/>
                      </a:cubicBezTo>
                      <a:cubicBezTo>
                        <a:pt x="45" y="34"/>
                        <a:pt x="44" y="35"/>
                        <a:pt x="44" y="35"/>
                      </a:cubicBezTo>
                      <a:cubicBezTo>
                        <a:pt x="44" y="38"/>
                        <a:pt x="44" y="40"/>
                        <a:pt x="44" y="43"/>
                      </a:cubicBezTo>
                      <a:cubicBezTo>
                        <a:pt x="43" y="45"/>
                        <a:pt x="43" y="46"/>
                        <a:pt x="43" y="48"/>
                      </a:cubicBezTo>
                      <a:cubicBezTo>
                        <a:pt x="43" y="50"/>
                        <a:pt x="43" y="52"/>
                        <a:pt x="43" y="54"/>
                      </a:cubicBezTo>
                      <a:cubicBezTo>
                        <a:pt x="43" y="57"/>
                        <a:pt x="42" y="58"/>
                        <a:pt x="40" y="59"/>
                      </a:cubicBezTo>
                      <a:cubicBezTo>
                        <a:pt x="40" y="60"/>
                        <a:pt x="39" y="61"/>
                        <a:pt x="39" y="61"/>
                      </a:cubicBezTo>
                      <a:cubicBezTo>
                        <a:pt x="37" y="64"/>
                        <a:pt x="34" y="67"/>
                        <a:pt x="32" y="69"/>
                      </a:cubicBezTo>
                      <a:cubicBezTo>
                        <a:pt x="31" y="70"/>
                        <a:pt x="30" y="71"/>
                        <a:pt x="29" y="71"/>
                      </a:cubicBezTo>
                      <a:cubicBezTo>
                        <a:pt x="24" y="71"/>
                        <a:pt x="20" y="71"/>
                        <a:pt x="15" y="71"/>
                      </a:cubicBezTo>
                      <a:cubicBezTo>
                        <a:pt x="14" y="71"/>
                        <a:pt x="13" y="71"/>
                        <a:pt x="13" y="70"/>
                      </a:cubicBezTo>
                      <a:cubicBezTo>
                        <a:pt x="10" y="66"/>
                        <a:pt x="7" y="62"/>
                        <a:pt x="5" y="58"/>
                      </a:cubicBezTo>
                      <a:close/>
                      <a:moveTo>
                        <a:pt x="38" y="14"/>
                      </a:moveTo>
                      <a:cubicBezTo>
                        <a:pt x="35" y="16"/>
                        <a:pt x="33" y="18"/>
                        <a:pt x="31" y="19"/>
                      </a:cubicBezTo>
                      <a:cubicBezTo>
                        <a:pt x="30" y="20"/>
                        <a:pt x="29" y="20"/>
                        <a:pt x="29" y="20"/>
                      </a:cubicBezTo>
                      <a:cubicBezTo>
                        <a:pt x="26" y="21"/>
                        <a:pt x="23" y="21"/>
                        <a:pt x="20" y="20"/>
                      </a:cubicBezTo>
                      <a:cubicBezTo>
                        <a:pt x="19" y="19"/>
                        <a:pt x="17" y="18"/>
                        <a:pt x="16" y="18"/>
                      </a:cubicBezTo>
                      <a:cubicBezTo>
                        <a:pt x="14" y="17"/>
                        <a:pt x="12" y="15"/>
                        <a:pt x="11" y="14"/>
                      </a:cubicBezTo>
                      <a:cubicBezTo>
                        <a:pt x="10" y="13"/>
                        <a:pt x="9" y="13"/>
                        <a:pt x="9" y="15"/>
                      </a:cubicBezTo>
                      <a:cubicBezTo>
                        <a:pt x="8" y="19"/>
                        <a:pt x="7" y="23"/>
                        <a:pt x="5" y="28"/>
                      </a:cubicBezTo>
                      <a:cubicBezTo>
                        <a:pt x="4" y="29"/>
                        <a:pt x="3" y="30"/>
                        <a:pt x="3" y="32"/>
                      </a:cubicBezTo>
                      <a:cubicBezTo>
                        <a:pt x="3" y="35"/>
                        <a:pt x="2" y="39"/>
                        <a:pt x="2" y="42"/>
                      </a:cubicBezTo>
                      <a:cubicBezTo>
                        <a:pt x="2" y="45"/>
                        <a:pt x="3" y="48"/>
                        <a:pt x="5" y="51"/>
                      </a:cubicBezTo>
                      <a:cubicBezTo>
                        <a:pt x="6" y="53"/>
                        <a:pt x="7" y="55"/>
                        <a:pt x="9" y="55"/>
                      </a:cubicBezTo>
                      <a:cubicBezTo>
                        <a:pt x="10" y="56"/>
                        <a:pt x="11" y="56"/>
                        <a:pt x="11" y="55"/>
                      </a:cubicBezTo>
                      <a:cubicBezTo>
                        <a:pt x="13" y="54"/>
                        <a:pt x="15" y="53"/>
                        <a:pt x="17" y="52"/>
                      </a:cubicBezTo>
                      <a:cubicBezTo>
                        <a:pt x="17" y="51"/>
                        <a:pt x="18" y="51"/>
                        <a:pt x="19" y="52"/>
                      </a:cubicBezTo>
                      <a:cubicBezTo>
                        <a:pt x="20" y="52"/>
                        <a:pt x="21" y="53"/>
                        <a:pt x="23" y="52"/>
                      </a:cubicBezTo>
                      <a:cubicBezTo>
                        <a:pt x="26" y="51"/>
                        <a:pt x="29" y="52"/>
                        <a:pt x="31" y="54"/>
                      </a:cubicBezTo>
                      <a:cubicBezTo>
                        <a:pt x="32" y="54"/>
                        <a:pt x="32" y="55"/>
                        <a:pt x="33" y="55"/>
                      </a:cubicBezTo>
                      <a:cubicBezTo>
                        <a:pt x="34" y="56"/>
                        <a:pt x="37" y="55"/>
                        <a:pt x="38" y="53"/>
                      </a:cubicBezTo>
                      <a:cubicBezTo>
                        <a:pt x="39" y="51"/>
                        <a:pt x="40" y="49"/>
                        <a:pt x="41" y="46"/>
                      </a:cubicBezTo>
                      <a:cubicBezTo>
                        <a:pt x="43" y="42"/>
                        <a:pt x="44" y="39"/>
                        <a:pt x="42" y="35"/>
                      </a:cubicBezTo>
                      <a:cubicBezTo>
                        <a:pt x="42" y="34"/>
                        <a:pt x="42" y="34"/>
                        <a:pt x="42" y="33"/>
                      </a:cubicBezTo>
                      <a:cubicBezTo>
                        <a:pt x="40" y="27"/>
                        <a:pt x="39" y="20"/>
                        <a:pt x="38" y="14"/>
                      </a:cubicBezTo>
                      <a:close/>
                      <a:moveTo>
                        <a:pt x="31" y="59"/>
                      </a:moveTo>
                      <a:cubicBezTo>
                        <a:pt x="32" y="58"/>
                        <a:pt x="31" y="57"/>
                        <a:pt x="29" y="57"/>
                      </a:cubicBezTo>
                      <a:cubicBezTo>
                        <a:pt x="27" y="56"/>
                        <a:pt x="24" y="55"/>
                        <a:pt x="22" y="55"/>
                      </a:cubicBezTo>
                      <a:cubicBezTo>
                        <a:pt x="19" y="55"/>
                        <a:pt x="16" y="56"/>
                        <a:pt x="13" y="56"/>
                      </a:cubicBezTo>
                      <a:cubicBezTo>
                        <a:pt x="13" y="56"/>
                        <a:pt x="12" y="56"/>
                        <a:pt x="12" y="57"/>
                      </a:cubicBezTo>
                      <a:cubicBezTo>
                        <a:pt x="12" y="58"/>
                        <a:pt x="12" y="60"/>
                        <a:pt x="13" y="61"/>
                      </a:cubicBezTo>
                      <a:cubicBezTo>
                        <a:pt x="14" y="62"/>
                        <a:pt x="15" y="63"/>
                        <a:pt x="15" y="63"/>
                      </a:cubicBezTo>
                      <a:cubicBezTo>
                        <a:pt x="16" y="64"/>
                        <a:pt x="16" y="64"/>
                        <a:pt x="17" y="64"/>
                      </a:cubicBezTo>
                      <a:cubicBezTo>
                        <a:pt x="18" y="63"/>
                        <a:pt x="20" y="63"/>
                        <a:pt x="21" y="62"/>
                      </a:cubicBezTo>
                      <a:cubicBezTo>
                        <a:pt x="21" y="61"/>
                        <a:pt x="22" y="61"/>
                        <a:pt x="22" y="62"/>
                      </a:cubicBezTo>
                      <a:cubicBezTo>
                        <a:pt x="24" y="63"/>
                        <a:pt x="25" y="64"/>
                        <a:pt x="26" y="64"/>
                      </a:cubicBezTo>
                      <a:cubicBezTo>
                        <a:pt x="27" y="64"/>
                        <a:pt x="28" y="63"/>
                        <a:pt x="29" y="62"/>
                      </a:cubicBezTo>
                      <a:cubicBezTo>
                        <a:pt x="31" y="62"/>
                        <a:pt x="32" y="61"/>
                        <a:pt x="31" y="59"/>
                      </a:cubicBezTo>
                      <a:close/>
                    </a:path>
                  </a:pathLst>
                </a:custGeom>
                <a:solidFill>
                  <a:srgbClr val="3E32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84" name="Freeform 8"/>
                <p:cNvSpPr>
                  <a:spLocks/>
                </p:cNvSpPr>
                <p:nvPr/>
              </p:nvSpPr>
              <p:spPr bwMode="auto">
                <a:xfrm>
                  <a:off x="2111375" y="1317625"/>
                  <a:ext cx="179387" cy="112713"/>
                </a:xfrm>
                <a:custGeom>
                  <a:avLst/>
                  <a:gdLst>
                    <a:gd name="T0" fmla="*/ 1 w 36"/>
                    <a:gd name="T1" fmla="*/ 0 h 23"/>
                    <a:gd name="T2" fmla="*/ 9 w 36"/>
                    <a:gd name="T3" fmla="*/ 12 h 23"/>
                    <a:gd name="T4" fmla="*/ 11 w 36"/>
                    <a:gd name="T5" fmla="*/ 13 h 23"/>
                    <a:gd name="T6" fmla="*/ 25 w 36"/>
                    <a:gd name="T7" fmla="*/ 13 h 23"/>
                    <a:gd name="T8" fmla="*/ 28 w 36"/>
                    <a:gd name="T9" fmla="*/ 11 h 23"/>
                    <a:gd name="T10" fmla="*/ 35 w 36"/>
                    <a:gd name="T11" fmla="*/ 3 h 23"/>
                    <a:gd name="T12" fmla="*/ 36 w 36"/>
                    <a:gd name="T13" fmla="*/ 14 h 23"/>
                    <a:gd name="T14" fmla="*/ 20 w 36"/>
                    <a:gd name="T15" fmla="*/ 23 h 23"/>
                    <a:gd name="T16" fmla="*/ 18 w 36"/>
                    <a:gd name="T17" fmla="*/ 23 h 23"/>
                    <a:gd name="T18" fmla="*/ 0 w 36"/>
                    <a:gd name="T19" fmla="*/ 13 h 23"/>
                    <a:gd name="T20" fmla="*/ 0 w 36"/>
                    <a:gd name="T21" fmla="*/ 2 h 23"/>
                    <a:gd name="T22" fmla="*/ 1 w 36"/>
                    <a:gd name="T23"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6" h="23">
                      <a:moveTo>
                        <a:pt x="1" y="0"/>
                      </a:moveTo>
                      <a:cubicBezTo>
                        <a:pt x="3" y="4"/>
                        <a:pt x="6" y="8"/>
                        <a:pt x="9" y="12"/>
                      </a:cubicBezTo>
                      <a:cubicBezTo>
                        <a:pt x="9" y="13"/>
                        <a:pt x="10" y="13"/>
                        <a:pt x="11" y="13"/>
                      </a:cubicBezTo>
                      <a:cubicBezTo>
                        <a:pt x="16" y="13"/>
                        <a:pt x="20" y="13"/>
                        <a:pt x="25" y="13"/>
                      </a:cubicBezTo>
                      <a:cubicBezTo>
                        <a:pt x="26" y="13"/>
                        <a:pt x="27" y="12"/>
                        <a:pt x="28" y="11"/>
                      </a:cubicBezTo>
                      <a:cubicBezTo>
                        <a:pt x="30" y="9"/>
                        <a:pt x="33" y="6"/>
                        <a:pt x="35" y="3"/>
                      </a:cubicBezTo>
                      <a:cubicBezTo>
                        <a:pt x="35" y="7"/>
                        <a:pt x="35" y="10"/>
                        <a:pt x="36" y="14"/>
                      </a:cubicBezTo>
                      <a:cubicBezTo>
                        <a:pt x="31" y="17"/>
                        <a:pt x="25" y="20"/>
                        <a:pt x="20" y="23"/>
                      </a:cubicBezTo>
                      <a:cubicBezTo>
                        <a:pt x="19" y="23"/>
                        <a:pt x="19" y="23"/>
                        <a:pt x="18" y="23"/>
                      </a:cubicBezTo>
                      <a:cubicBezTo>
                        <a:pt x="12" y="19"/>
                        <a:pt x="6" y="16"/>
                        <a:pt x="0" y="13"/>
                      </a:cubicBezTo>
                      <a:cubicBezTo>
                        <a:pt x="0" y="9"/>
                        <a:pt x="0" y="6"/>
                        <a:pt x="0" y="2"/>
                      </a:cubicBezTo>
                      <a:cubicBezTo>
                        <a:pt x="1" y="2"/>
                        <a:pt x="1" y="1"/>
                        <a:pt x="1" y="0"/>
                      </a:cubicBezTo>
                      <a:close/>
                    </a:path>
                  </a:pathLst>
                </a:custGeom>
                <a:solidFill>
                  <a:srgbClr val="D6A38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85" name="Freeform 9"/>
                <p:cNvSpPr>
                  <a:spLocks/>
                </p:cNvSpPr>
                <p:nvPr/>
              </p:nvSpPr>
              <p:spPr bwMode="auto">
                <a:xfrm>
                  <a:off x="2090738" y="1381125"/>
                  <a:ext cx="220662" cy="68263"/>
                </a:xfrm>
                <a:custGeom>
                  <a:avLst/>
                  <a:gdLst>
                    <a:gd name="T0" fmla="*/ 4 w 44"/>
                    <a:gd name="T1" fmla="*/ 0 h 14"/>
                    <a:gd name="T2" fmla="*/ 22 w 44"/>
                    <a:gd name="T3" fmla="*/ 10 h 14"/>
                    <a:gd name="T4" fmla="*/ 24 w 44"/>
                    <a:gd name="T5" fmla="*/ 10 h 14"/>
                    <a:gd name="T6" fmla="*/ 40 w 44"/>
                    <a:gd name="T7" fmla="*/ 1 h 14"/>
                    <a:gd name="T8" fmla="*/ 44 w 44"/>
                    <a:gd name="T9" fmla="*/ 1 h 14"/>
                    <a:gd name="T10" fmla="*/ 27 w 44"/>
                    <a:gd name="T11" fmla="*/ 12 h 14"/>
                    <a:gd name="T12" fmla="*/ 21 w 44"/>
                    <a:gd name="T13" fmla="*/ 12 h 14"/>
                    <a:gd name="T14" fmla="*/ 0 w 44"/>
                    <a:gd name="T15" fmla="*/ 1 h 14"/>
                    <a:gd name="T16" fmla="*/ 4 w 44"/>
                    <a:gd name="T17" fmla="*/ 0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4" h="14">
                      <a:moveTo>
                        <a:pt x="4" y="0"/>
                      </a:moveTo>
                      <a:cubicBezTo>
                        <a:pt x="10" y="3"/>
                        <a:pt x="16" y="6"/>
                        <a:pt x="22" y="10"/>
                      </a:cubicBezTo>
                      <a:cubicBezTo>
                        <a:pt x="23" y="10"/>
                        <a:pt x="23" y="10"/>
                        <a:pt x="24" y="10"/>
                      </a:cubicBezTo>
                      <a:cubicBezTo>
                        <a:pt x="29" y="7"/>
                        <a:pt x="35" y="4"/>
                        <a:pt x="40" y="1"/>
                      </a:cubicBezTo>
                      <a:cubicBezTo>
                        <a:pt x="41" y="1"/>
                        <a:pt x="43" y="1"/>
                        <a:pt x="44" y="1"/>
                      </a:cubicBezTo>
                      <a:cubicBezTo>
                        <a:pt x="38" y="5"/>
                        <a:pt x="33" y="8"/>
                        <a:pt x="27" y="12"/>
                      </a:cubicBezTo>
                      <a:cubicBezTo>
                        <a:pt x="25" y="13"/>
                        <a:pt x="23" y="14"/>
                        <a:pt x="21" y="12"/>
                      </a:cubicBezTo>
                      <a:cubicBezTo>
                        <a:pt x="14" y="8"/>
                        <a:pt x="7" y="5"/>
                        <a:pt x="0" y="1"/>
                      </a:cubicBezTo>
                      <a:cubicBezTo>
                        <a:pt x="1" y="0"/>
                        <a:pt x="2" y="0"/>
                        <a:pt x="4" y="0"/>
                      </a:cubicBezTo>
                      <a:close/>
                    </a:path>
                  </a:pathLst>
                </a:custGeom>
                <a:solidFill>
                  <a:srgbClr val="B3B3B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86" name="Freeform 10"/>
                <p:cNvSpPr>
                  <a:spLocks noEditPoints="1"/>
                </p:cNvSpPr>
                <p:nvPr/>
              </p:nvSpPr>
              <p:spPr bwMode="auto">
                <a:xfrm>
                  <a:off x="2060575" y="1179513"/>
                  <a:ext cx="39687" cy="93663"/>
                </a:xfrm>
                <a:custGeom>
                  <a:avLst/>
                  <a:gdLst>
                    <a:gd name="T0" fmla="*/ 6 w 8"/>
                    <a:gd name="T1" fmla="*/ 3 h 19"/>
                    <a:gd name="T2" fmla="*/ 7 w 8"/>
                    <a:gd name="T3" fmla="*/ 12 h 19"/>
                    <a:gd name="T4" fmla="*/ 7 w 8"/>
                    <a:gd name="T5" fmla="*/ 18 h 19"/>
                    <a:gd name="T6" fmla="*/ 5 w 8"/>
                    <a:gd name="T7" fmla="*/ 18 h 19"/>
                    <a:gd name="T8" fmla="*/ 3 w 8"/>
                    <a:gd name="T9" fmla="*/ 16 h 19"/>
                    <a:gd name="T10" fmla="*/ 1 w 8"/>
                    <a:gd name="T11" fmla="*/ 12 h 19"/>
                    <a:gd name="T12" fmla="*/ 2 w 8"/>
                    <a:gd name="T13" fmla="*/ 3 h 19"/>
                    <a:gd name="T14" fmla="*/ 3 w 8"/>
                    <a:gd name="T15" fmla="*/ 1 h 19"/>
                    <a:gd name="T16" fmla="*/ 5 w 8"/>
                    <a:gd name="T17" fmla="*/ 1 h 19"/>
                    <a:gd name="T18" fmla="*/ 6 w 8"/>
                    <a:gd name="T19" fmla="*/ 3 h 19"/>
                    <a:gd name="T20" fmla="*/ 4 w 8"/>
                    <a:gd name="T21" fmla="*/ 11 h 19"/>
                    <a:gd name="T22" fmla="*/ 4 w 8"/>
                    <a:gd name="T23" fmla="*/ 11 h 19"/>
                    <a:gd name="T24" fmla="*/ 4 w 8"/>
                    <a:gd name="T25" fmla="*/ 11 h 19"/>
                    <a:gd name="T26" fmla="*/ 4 w 8"/>
                    <a:gd name="T27" fmla="*/ 10 h 19"/>
                    <a:gd name="T28" fmla="*/ 6 w 8"/>
                    <a:gd name="T29" fmla="*/ 6 h 19"/>
                    <a:gd name="T30" fmla="*/ 6 w 8"/>
                    <a:gd name="T31" fmla="*/ 5 h 19"/>
                    <a:gd name="T32" fmla="*/ 4 w 8"/>
                    <a:gd name="T33" fmla="*/ 3 h 19"/>
                    <a:gd name="T34" fmla="*/ 4 w 8"/>
                    <a:gd name="T35" fmla="*/ 3 h 19"/>
                    <a:gd name="T36" fmla="*/ 2 w 8"/>
                    <a:gd name="T37" fmla="*/ 8 h 19"/>
                    <a:gd name="T38" fmla="*/ 3 w 8"/>
                    <a:gd name="T39" fmla="*/ 5 h 19"/>
                    <a:gd name="T40" fmla="*/ 4 w 8"/>
                    <a:gd name="T41" fmla="*/ 4 h 19"/>
                    <a:gd name="T42" fmla="*/ 5 w 8"/>
                    <a:gd name="T43" fmla="*/ 5 h 19"/>
                    <a:gd name="T44" fmla="*/ 5 w 8"/>
                    <a:gd name="T45" fmla="*/ 6 h 19"/>
                    <a:gd name="T46" fmla="*/ 4 w 8"/>
                    <a:gd name="T47" fmla="*/ 11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8" h="19">
                      <a:moveTo>
                        <a:pt x="6" y="3"/>
                      </a:moveTo>
                      <a:cubicBezTo>
                        <a:pt x="8" y="5"/>
                        <a:pt x="7" y="9"/>
                        <a:pt x="7" y="12"/>
                      </a:cubicBezTo>
                      <a:cubicBezTo>
                        <a:pt x="7" y="14"/>
                        <a:pt x="7" y="16"/>
                        <a:pt x="7" y="18"/>
                      </a:cubicBezTo>
                      <a:cubicBezTo>
                        <a:pt x="6" y="19"/>
                        <a:pt x="6" y="19"/>
                        <a:pt x="5" y="18"/>
                      </a:cubicBezTo>
                      <a:cubicBezTo>
                        <a:pt x="4" y="17"/>
                        <a:pt x="4" y="17"/>
                        <a:pt x="3" y="16"/>
                      </a:cubicBezTo>
                      <a:cubicBezTo>
                        <a:pt x="2" y="15"/>
                        <a:pt x="1" y="14"/>
                        <a:pt x="1" y="12"/>
                      </a:cubicBezTo>
                      <a:cubicBezTo>
                        <a:pt x="1" y="9"/>
                        <a:pt x="0" y="6"/>
                        <a:pt x="2" y="3"/>
                      </a:cubicBezTo>
                      <a:cubicBezTo>
                        <a:pt x="2" y="2"/>
                        <a:pt x="3" y="1"/>
                        <a:pt x="3" y="1"/>
                      </a:cubicBezTo>
                      <a:cubicBezTo>
                        <a:pt x="4" y="0"/>
                        <a:pt x="4" y="0"/>
                        <a:pt x="5" y="1"/>
                      </a:cubicBezTo>
                      <a:cubicBezTo>
                        <a:pt x="5" y="1"/>
                        <a:pt x="5" y="2"/>
                        <a:pt x="6" y="3"/>
                      </a:cubicBezTo>
                      <a:close/>
                      <a:moveTo>
                        <a:pt x="4" y="11"/>
                      </a:moveTo>
                      <a:cubicBezTo>
                        <a:pt x="4" y="11"/>
                        <a:pt x="4" y="11"/>
                        <a:pt x="4" y="11"/>
                      </a:cubicBezTo>
                      <a:cubicBezTo>
                        <a:pt x="4" y="11"/>
                        <a:pt x="4" y="11"/>
                        <a:pt x="4" y="11"/>
                      </a:cubicBezTo>
                      <a:cubicBezTo>
                        <a:pt x="4" y="11"/>
                        <a:pt x="4" y="11"/>
                        <a:pt x="4" y="10"/>
                      </a:cubicBezTo>
                      <a:cubicBezTo>
                        <a:pt x="4" y="8"/>
                        <a:pt x="3" y="7"/>
                        <a:pt x="6" y="6"/>
                      </a:cubicBezTo>
                      <a:cubicBezTo>
                        <a:pt x="6" y="6"/>
                        <a:pt x="6" y="6"/>
                        <a:pt x="6" y="5"/>
                      </a:cubicBezTo>
                      <a:cubicBezTo>
                        <a:pt x="5" y="5"/>
                        <a:pt x="5" y="3"/>
                        <a:pt x="4" y="3"/>
                      </a:cubicBezTo>
                      <a:cubicBezTo>
                        <a:pt x="4" y="3"/>
                        <a:pt x="4" y="3"/>
                        <a:pt x="4" y="3"/>
                      </a:cubicBezTo>
                      <a:cubicBezTo>
                        <a:pt x="3" y="4"/>
                        <a:pt x="2" y="7"/>
                        <a:pt x="2" y="8"/>
                      </a:cubicBezTo>
                      <a:cubicBezTo>
                        <a:pt x="3" y="7"/>
                        <a:pt x="3" y="6"/>
                        <a:pt x="3" y="5"/>
                      </a:cubicBezTo>
                      <a:cubicBezTo>
                        <a:pt x="4" y="4"/>
                        <a:pt x="4" y="4"/>
                        <a:pt x="4" y="4"/>
                      </a:cubicBezTo>
                      <a:cubicBezTo>
                        <a:pt x="5" y="4"/>
                        <a:pt x="5" y="5"/>
                        <a:pt x="5" y="5"/>
                      </a:cubicBezTo>
                      <a:cubicBezTo>
                        <a:pt x="5" y="5"/>
                        <a:pt x="5" y="6"/>
                        <a:pt x="5" y="6"/>
                      </a:cubicBezTo>
                      <a:cubicBezTo>
                        <a:pt x="3" y="7"/>
                        <a:pt x="3" y="10"/>
                        <a:pt x="4" y="11"/>
                      </a:cubicBezTo>
                      <a:close/>
                    </a:path>
                  </a:pathLst>
                </a:custGeom>
                <a:solidFill>
                  <a:srgbClr val="E0B38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87" name="Freeform 11"/>
                <p:cNvSpPr>
                  <a:spLocks noEditPoints="1"/>
                </p:cNvSpPr>
                <p:nvPr/>
              </p:nvSpPr>
              <p:spPr bwMode="auto">
                <a:xfrm>
                  <a:off x="2306638" y="1189038"/>
                  <a:ext cx="34925" cy="88900"/>
                </a:xfrm>
                <a:custGeom>
                  <a:avLst/>
                  <a:gdLst>
                    <a:gd name="T0" fmla="*/ 0 w 7"/>
                    <a:gd name="T1" fmla="*/ 16 h 18"/>
                    <a:gd name="T2" fmla="*/ 1 w 7"/>
                    <a:gd name="T3" fmla="*/ 11 h 18"/>
                    <a:gd name="T4" fmla="*/ 1 w 7"/>
                    <a:gd name="T5" fmla="*/ 3 h 18"/>
                    <a:gd name="T6" fmla="*/ 2 w 7"/>
                    <a:gd name="T7" fmla="*/ 2 h 18"/>
                    <a:gd name="T8" fmla="*/ 3 w 7"/>
                    <a:gd name="T9" fmla="*/ 1 h 18"/>
                    <a:gd name="T10" fmla="*/ 5 w 7"/>
                    <a:gd name="T11" fmla="*/ 0 h 18"/>
                    <a:gd name="T12" fmla="*/ 7 w 7"/>
                    <a:gd name="T13" fmla="*/ 2 h 18"/>
                    <a:gd name="T14" fmla="*/ 6 w 7"/>
                    <a:gd name="T15" fmla="*/ 14 h 18"/>
                    <a:gd name="T16" fmla="*/ 2 w 7"/>
                    <a:gd name="T17" fmla="*/ 17 h 18"/>
                    <a:gd name="T18" fmla="*/ 0 w 7"/>
                    <a:gd name="T19" fmla="*/ 16 h 18"/>
                    <a:gd name="T20" fmla="*/ 3 w 7"/>
                    <a:gd name="T21" fmla="*/ 5 h 18"/>
                    <a:gd name="T22" fmla="*/ 5 w 7"/>
                    <a:gd name="T23" fmla="*/ 6 h 18"/>
                    <a:gd name="T24" fmla="*/ 5 w 7"/>
                    <a:gd name="T25" fmla="*/ 4 h 18"/>
                    <a:gd name="T26" fmla="*/ 3 w 7"/>
                    <a:gd name="T27" fmla="*/ 5 h 18"/>
                    <a:gd name="T28" fmla="*/ 3 w 7"/>
                    <a:gd name="T29" fmla="*/ 5 h 18"/>
                    <a:gd name="T30" fmla="*/ 2 w 7"/>
                    <a:gd name="T31" fmla="*/ 6 h 18"/>
                    <a:gd name="T32" fmla="*/ 2 w 7"/>
                    <a:gd name="T33" fmla="*/ 6 h 18"/>
                    <a:gd name="T34" fmla="*/ 3 w 7"/>
                    <a:gd name="T35" fmla="*/ 5 h 18"/>
                    <a:gd name="T36" fmla="*/ 4 w 7"/>
                    <a:gd name="T37" fmla="*/ 6 h 18"/>
                    <a:gd name="T38" fmla="*/ 4 w 7"/>
                    <a:gd name="T39" fmla="*/ 11 h 18"/>
                    <a:gd name="T40" fmla="*/ 4 w 7"/>
                    <a:gd name="T41" fmla="*/ 6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7" h="18">
                      <a:moveTo>
                        <a:pt x="0" y="16"/>
                      </a:moveTo>
                      <a:cubicBezTo>
                        <a:pt x="0" y="14"/>
                        <a:pt x="0" y="13"/>
                        <a:pt x="1" y="11"/>
                      </a:cubicBezTo>
                      <a:cubicBezTo>
                        <a:pt x="1" y="8"/>
                        <a:pt x="1" y="6"/>
                        <a:pt x="1" y="3"/>
                      </a:cubicBezTo>
                      <a:cubicBezTo>
                        <a:pt x="1" y="3"/>
                        <a:pt x="2" y="2"/>
                        <a:pt x="2" y="2"/>
                      </a:cubicBezTo>
                      <a:cubicBezTo>
                        <a:pt x="3" y="2"/>
                        <a:pt x="3" y="1"/>
                        <a:pt x="3" y="1"/>
                      </a:cubicBezTo>
                      <a:cubicBezTo>
                        <a:pt x="4" y="1"/>
                        <a:pt x="4" y="0"/>
                        <a:pt x="5" y="0"/>
                      </a:cubicBezTo>
                      <a:cubicBezTo>
                        <a:pt x="6" y="0"/>
                        <a:pt x="7" y="1"/>
                        <a:pt x="7" y="2"/>
                      </a:cubicBezTo>
                      <a:cubicBezTo>
                        <a:pt x="7" y="6"/>
                        <a:pt x="7" y="10"/>
                        <a:pt x="6" y="14"/>
                      </a:cubicBezTo>
                      <a:cubicBezTo>
                        <a:pt x="6" y="16"/>
                        <a:pt x="4" y="17"/>
                        <a:pt x="2" y="17"/>
                      </a:cubicBezTo>
                      <a:cubicBezTo>
                        <a:pt x="2" y="18"/>
                        <a:pt x="1" y="16"/>
                        <a:pt x="0" y="16"/>
                      </a:cubicBezTo>
                      <a:close/>
                      <a:moveTo>
                        <a:pt x="3" y="5"/>
                      </a:moveTo>
                      <a:cubicBezTo>
                        <a:pt x="4" y="5"/>
                        <a:pt x="5" y="5"/>
                        <a:pt x="5" y="6"/>
                      </a:cubicBezTo>
                      <a:cubicBezTo>
                        <a:pt x="5" y="5"/>
                        <a:pt x="6" y="4"/>
                        <a:pt x="5" y="4"/>
                      </a:cubicBezTo>
                      <a:cubicBezTo>
                        <a:pt x="4" y="4"/>
                        <a:pt x="3" y="4"/>
                        <a:pt x="3" y="5"/>
                      </a:cubicBezTo>
                      <a:cubicBezTo>
                        <a:pt x="3" y="5"/>
                        <a:pt x="3" y="5"/>
                        <a:pt x="3" y="5"/>
                      </a:cubicBezTo>
                      <a:cubicBezTo>
                        <a:pt x="3" y="5"/>
                        <a:pt x="2" y="5"/>
                        <a:pt x="2" y="6"/>
                      </a:cubicBezTo>
                      <a:cubicBezTo>
                        <a:pt x="2" y="6"/>
                        <a:pt x="2" y="6"/>
                        <a:pt x="2" y="6"/>
                      </a:cubicBezTo>
                      <a:cubicBezTo>
                        <a:pt x="3" y="6"/>
                        <a:pt x="3" y="6"/>
                        <a:pt x="3" y="5"/>
                      </a:cubicBezTo>
                      <a:close/>
                      <a:moveTo>
                        <a:pt x="4" y="6"/>
                      </a:moveTo>
                      <a:cubicBezTo>
                        <a:pt x="4" y="7"/>
                        <a:pt x="4" y="9"/>
                        <a:pt x="4" y="11"/>
                      </a:cubicBezTo>
                      <a:cubicBezTo>
                        <a:pt x="5" y="9"/>
                        <a:pt x="5" y="7"/>
                        <a:pt x="4" y="6"/>
                      </a:cubicBezTo>
                      <a:close/>
                    </a:path>
                  </a:pathLst>
                </a:custGeom>
                <a:solidFill>
                  <a:srgbClr val="E0B38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88" name="Freeform 12"/>
                <p:cNvSpPr>
                  <a:spLocks noEditPoints="1"/>
                </p:cNvSpPr>
                <p:nvPr/>
              </p:nvSpPr>
              <p:spPr bwMode="auto">
                <a:xfrm>
                  <a:off x="2100263" y="1096963"/>
                  <a:ext cx="211137" cy="209550"/>
                </a:xfrm>
                <a:custGeom>
                  <a:avLst/>
                  <a:gdLst>
                    <a:gd name="T0" fmla="*/ 40 w 42"/>
                    <a:gd name="T1" fmla="*/ 20 h 43"/>
                    <a:gd name="T2" fmla="*/ 39 w 42"/>
                    <a:gd name="T3" fmla="*/ 33 h 43"/>
                    <a:gd name="T4" fmla="*/ 31 w 42"/>
                    <a:gd name="T5" fmla="*/ 42 h 43"/>
                    <a:gd name="T6" fmla="*/ 21 w 42"/>
                    <a:gd name="T7" fmla="*/ 39 h 43"/>
                    <a:gd name="T8" fmla="*/ 15 w 42"/>
                    <a:gd name="T9" fmla="*/ 39 h 43"/>
                    <a:gd name="T10" fmla="*/ 7 w 42"/>
                    <a:gd name="T11" fmla="*/ 42 h 43"/>
                    <a:gd name="T12" fmla="*/ 0 w 42"/>
                    <a:gd name="T13" fmla="*/ 29 h 43"/>
                    <a:gd name="T14" fmla="*/ 3 w 42"/>
                    <a:gd name="T15" fmla="*/ 15 h 43"/>
                    <a:gd name="T16" fmla="*/ 9 w 42"/>
                    <a:gd name="T17" fmla="*/ 1 h 43"/>
                    <a:gd name="T18" fmla="*/ 18 w 42"/>
                    <a:gd name="T19" fmla="*/ 7 h 43"/>
                    <a:gd name="T20" fmla="*/ 29 w 42"/>
                    <a:gd name="T21" fmla="*/ 6 h 43"/>
                    <a:gd name="T22" fmla="*/ 14 w 42"/>
                    <a:gd name="T23" fmla="*/ 23 h 43"/>
                    <a:gd name="T24" fmla="*/ 14 w 42"/>
                    <a:gd name="T25" fmla="*/ 23 h 43"/>
                    <a:gd name="T26" fmla="*/ 7 w 42"/>
                    <a:gd name="T27" fmla="*/ 24 h 43"/>
                    <a:gd name="T28" fmla="*/ 11 w 42"/>
                    <a:gd name="T29" fmla="*/ 26 h 43"/>
                    <a:gd name="T30" fmla="*/ 13 w 42"/>
                    <a:gd name="T31" fmla="*/ 26 h 43"/>
                    <a:gd name="T32" fmla="*/ 15 w 42"/>
                    <a:gd name="T33" fmla="*/ 24 h 43"/>
                    <a:gd name="T34" fmla="*/ 28 w 42"/>
                    <a:gd name="T35" fmla="*/ 23 h 43"/>
                    <a:gd name="T36" fmla="*/ 30 w 42"/>
                    <a:gd name="T37" fmla="*/ 26 h 43"/>
                    <a:gd name="T38" fmla="*/ 35 w 42"/>
                    <a:gd name="T39" fmla="*/ 26 h 43"/>
                    <a:gd name="T40" fmla="*/ 29 w 42"/>
                    <a:gd name="T41" fmla="*/ 22 h 43"/>
                    <a:gd name="T42" fmla="*/ 18 w 42"/>
                    <a:gd name="T43" fmla="*/ 20 h 43"/>
                    <a:gd name="T44" fmla="*/ 10 w 42"/>
                    <a:gd name="T45" fmla="*/ 18 h 43"/>
                    <a:gd name="T46" fmla="*/ 18 w 42"/>
                    <a:gd name="T47" fmla="*/ 20 h 43"/>
                    <a:gd name="T48" fmla="*/ 32 w 42"/>
                    <a:gd name="T49" fmla="*/ 18 h 43"/>
                    <a:gd name="T50" fmla="*/ 25 w 42"/>
                    <a:gd name="T51" fmla="*/ 20 h 43"/>
                    <a:gd name="T52" fmla="*/ 22 w 42"/>
                    <a:gd name="T53" fmla="*/ 22 h 43"/>
                    <a:gd name="T54" fmla="*/ 20 w 42"/>
                    <a:gd name="T55" fmla="*/ 38 h 43"/>
                    <a:gd name="T56" fmla="*/ 19 w 42"/>
                    <a:gd name="T57" fmla="*/ 38 h 43"/>
                    <a:gd name="T58" fmla="*/ 25 w 42"/>
                    <a:gd name="T59" fmla="*/ 33 h 43"/>
                    <a:gd name="T60" fmla="*/ 22 w 42"/>
                    <a:gd name="T61" fmla="*/ 22 h 43"/>
                    <a:gd name="T62" fmla="*/ 30 w 42"/>
                    <a:gd name="T63" fmla="*/ 12 h 43"/>
                    <a:gd name="T64" fmla="*/ 30 w 42"/>
                    <a:gd name="T65" fmla="*/ 13 h 43"/>
                    <a:gd name="T66" fmla="*/ 31 w 42"/>
                    <a:gd name="T67" fmla="*/ 13 h 43"/>
                    <a:gd name="T68" fmla="*/ 31 w 42"/>
                    <a:gd name="T69" fmla="*/ 13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2" h="43">
                      <a:moveTo>
                        <a:pt x="36" y="1"/>
                      </a:moveTo>
                      <a:cubicBezTo>
                        <a:pt x="37" y="7"/>
                        <a:pt x="38" y="14"/>
                        <a:pt x="40" y="20"/>
                      </a:cubicBezTo>
                      <a:cubicBezTo>
                        <a:pt x="40" y="21"/>
                        <a:pt x="40" y="21"/>
                        <a:pt x="40" y="22"/>
                      </a:cubicBezTo>
                      <a:cubicBezTo>
                        <a:pt x="42" y="26"/>
                        <a:pt x="41" y="29"/>
                        <a:pt x="39" y="33"/>
                      </a:cubicBezTo>
                      <a:cubicBezTo>
                        <a:pt x="38" y="36"/>
                        <a:pt x="37" y="38"/>
                        <a:pt x="36" y="40"/>
                      </a:cubicBezTo>
                      <a:cubicBezTo>
                        <a:pt x="35" y="42"/>
                        <a:pt x="32" y="43"/>
                        <a:pt x="31" y="42"/>
                      </a:cubicBezTo>
                      <a:cubicBezTo>
                        <a:pt x="30" y="42"/>
                        <a:pt x="30" y="41"/>
                        <a:pt x="29" y="41"/>
                      </a:cubicBezTo>
                      <a:cubicBezTo>
                        <a:pt x="27" y="39"/>
                        <a:pt x="24" y="38"/>
                        <a:pt x="21" y="39"/>
                      </a:cubicBezTo>
                      <a:cubicBezTo>
                        <a:pt x="19" y="40"/>
                        <a:pt x="18" y="39"/>
                        <a:pt x="17" y="39"/>
                      </a:cubicBezTo>
                      <a:cubicBezTo>
                        <a:pt x="16" y="38"/>
                        <a:pt x="15" y="38"/>
                        <a:pt x="15" y="39"/>
                      </a:cubicBezTo>
                      <a:cubicBezTo>
                        <a:pt x="13" y="40"/>
                        <a:pt x="11" y="41"/>
                        <a:pt x="9" y="42"/>
                      </a:cubicBezTo>
                      <a:cubicBezTo>
                        <a:pt x="9" y="43"/>
                        <a:pt x="8" y="43"/>
                        <a:pt x="7" y="42"/>
                      </a:cubicBezTo>
                      <a:cubicBezTo>
                        <a:pt x="5" y="42"/>
                        <a:pt x="4" y="40"/>
                        <a:pt x="3" y="38"/>
                      </a:cubicBezTo>
                      <a:cubicBezTo>
                        <a:pt x="1" y="35"/>
                        <a:pt x="0" y="32"/>
                        <a:pt x="0" y="29"/>
                      </a:cubicBezTo>
                      <a:cubicBezTo>
                        <a:pt x="0" y="26"/>
                        <a:pt x="1" y="22"/>
                        <a:pt x="1" y="19"/>
                      </a:cubicBezTo>
                      <a:cubicBezTo>
                        <a:pt x="1" y="17"/>
                        <a:pt x="2" y="16"/>
                        <a:pt x="3" y="15"/>
                      </a:cubicBezTo>
                      <a:cubicBezTo>
                        <a:pt x="5" y="10"/>
                        <a:pt x="6" y="6"/>
                        <a:pt x="7" y="2"/>
                      </a:cubicBezTo>
                      <a:cubicBezTo>
                        <a:pt x="7" y="0"/>
                        <a:pt x="8" y="0"/>
                        <a:pt x="9" y="1"/>
                      </a:cubicBezTo>
                      <a:cubicBezTo>
                        <a:pt x="10" y="2"/>
                        <a:pt x="12" y="4"/>
                        <a:pt x="14" y="5"/>
                      </a:cubicBezTo>
                      <a:cubicBezTo>
                        <a:pt x="15" y="5"/>
                        <a:pt x="17" y="6"/>
                        <a:pt x="18" y="7"/>
                      </a:cubicBezTo>
                      <a:cubicBezTo>
                        <a:pt x="21" y="8"/>
                        <a:pt x="24" y="8"/>
                        <a:pt x="27" y="7"/>
                      </a:cubicBezTo>
                      <a:cubicBezTo>
                        <a:pt x="27" y="7"/>
                        <a:pt x="28" y="7"/>
                        <a:pt x="29" y="6"/>
                      </a:cubicBezTo>
                      <a:cubicBezTo>
                        <a:pt x="31" y="5"/>
                        <a:pt x="33" y="3"/>
                        <a:pt x="36" y="1"/>
                      </a:cubicBezTo>
                      <a:close/>
                      <a:moveTo>
                        <a:pt x="14" y="23"/>
                      </a:moveTo>
                      <a:cubicBezTo>
                        <a:pt x="14" y="23"/>
                        <a:pt x="14" y="23"/>
                        <a:pt x="14" y="23"/>
                      </a:cubicBezTo>
                      <a:cubicBezTo>
                        <a:pt x="14" y="23"/>
                        <a:pt x="14" y="23"/>
                        <a:pt x="14" y="23"/>
                      </a:cubicBezTo>
                      <a:cubicBezTo>
                        <a:pt x="14" y="23"/>
                        <a:pt x="14" y="22"/>
                        <a:pt x="14" y="22"/>
                      </a:cubicBezTo>
                      <a:cubicBezTo>
                        <a:pt x="12" y="21"/>
                        <a:pt x="9" y="22"/>
                        <a:pt x="7" y="24"/>
                      </a:cubicBezTo>
                      <a:cubicBezTo>
                        <a:pt x="7" y="25"/>
                        <a:pt x="7" y="26"/>
                        <a:pt x="9" y="26"/>
                      </a:cubicBezTo>
                      <a:cubicBezTo>
                        <a:pt x="9" y="26"/>
                        <a:pt x="10" y="26"/>
                        <a:pt x="11" y="26"/>
                      </a:cubicBezTo>
                      <a:cubicBezTo>
                        <a:pt x="12" y="26"/>
                        <a:pt x="12" y="26"/>
                        <a:pt x="13" y="26"/>
                      </a:cubicBezTo>
                      <a:cubicBezTo>
                        <a:pt x="13" y="26"/>
                        <a:pt x="13" y="26"/>
                        <a:pt x="13" y="26"/>
                      </a:cubicBezTo>
                      <a:cubicBezTo>
                        <a:pt x="13" y="26"/>
                        <a:pt x="13" y="26"/>
                        <a:pt x="13" y="26"/>
                      </a:cubicBezTo>
                      <a:cubicBezTo>
                        <a:pt x="14" y="26"/>
                        <a:pt x="15" y="25"/>
                        <a:pt x="15" y="24"/>
                      </a:cubicBezTo>
                      <a:cubicBezTo>
                        <a:pt x="14" y="23"/>
                        <a:pt x="14" y="23"/>
                        <a:pt x="14" y="23"/>
                      </a:cubicBezTo>
                      <a:close/>
                      <a:moveTo>
                        <a:pt x="28" y="23"/>
                      </a:moveTo>
                      <a:cubicBezTo>
                        <a:pt x="27" y="23"/>
                        <a:pt x="27" y="23"/>
                        <a:pt x="27" y="24"/>
                      </a:cubicBezTo>
                      <a:cubicBezTo>
                        <a:pt x="27" y="26"/>
                        <a:pt x="27" y="26"/>
                        <a:pt x="30" y="26"/>
                      </a:cubicBezTo>
                      <a:cubicBezTo>
                        <a:pt x="30" y="26"/>
                        <a:pt x="31" y="27"/>
                        <a:pt x="32" y="26"/>
                      </a:cubicBezTo>
                      <a:cubicBezTo>
                        <a:pt x="33" y="27"/>
                        <a:pt x="34" y="27"/>
                        <a:pt x="35" y="26"/>
                      </a:cubicBezTo>
                      <a:cubicBezTo>
                        <a:pt x="35" y="25"/>
                        <a:pt x="35" y="24"/>
                        <a:pt x="34" y="24"/>
                      </a:cubicBezTo>
                      <a:cubicBezTo>
                        <a:pt x="33" y="22"/>
                        <a:pt x="31" y="22"/>
                        <a:pt x="29" y="22"/>
                      </a:cubicBezTo>
                      <a:cubicBezTo>
                        <a:pt x="28" y="23"/>
                        <a:pt x="27" y="22"/>
                        <a:pt x="28" y="23"/>
                      </a:cubicBezTo>
                      <a:close/>
                      <a:moveTo>
                        <a:pt x="18" y="20"/>
                      </a:moveTo>
                      <a:cubicBezTo>
                        <a:pt x="16" y="19"/>
                        <a:pt x="15" y="18"/>
                        <a:pt x="13" y="18"/>
                      </a:cubicBezTo>
                      <a:cubicBezTo>
                        <a:pt x="12" y="18"/>
                        <a:pt x="11" y="18"/>
                        <a:pt x="10" y="18"/>
                      </a:cubicBezTo>
                      <a:cubicBezTo>
                        <a:pt x="7" y="18"/>
                        <a:pt x="6" y="19"/>
                        <a:pt x="5" y="22"/>
                      </a:cubicBezTo>
                      <a:cubicBezTo>
                        <a:pt x="9" y="21"/>
                        <a:pt x="13" y="21"/>
                        <a:pt x="18" y="20"/>
                      </a:cubicBezTo>
                      <a:close/>
                      <a:moveTo>
                        <a:pt x="36" y="21"/>
                      </a:moveTo>
                      <a:cubicBezTo>
                        <a:pt x="35" y="19"/>
                        <a:pt x="34" y="18"/>
                        <a:pt x="32" y="18"/>
                      </a:cubicBezTo>
                      <a:cubicBezTo>
                        <a:pt x="31" y="18"/>
                        <a:pt x="29" y="18"/>
                        <a:pt x="28" y="18"/>
                      </a:cubicBezTo>
                      <a:cubicBezTo>
                        <a:pt x="26" y="18"/>
                        <a:pt x="26" y="18"/>
                        <a:pt x="25" y="20"/>
                      </a:cubicBezTo>
                      <a:cubicBezTo>
                        <a:pt x="29" y="21"/>
                        <a:pt x="32" y="21"/>
                        <a:pt x="36" y="21"/>
                      </a:cubicBezTo>
                      <a:close/>
                      <a:moveTo>
                        <a:pt x="22" y="22"/>
                      </a:moveTo>
                      <a:cubicBezTo>
                        <a:pt x="22" y="26"/>
                        <a:pt x="22" y="29"/>
                        <a:pt x="24" y="33"/>
                      </a:cubicBezTo>
                      <a:cubicBezTo>
                        <a:pt x="25" y="35"/>
                        <a:pt x="23" y="38"/>
                        <a:pt x="20" y="38"/>
                      </a:cubicBezTo>
                      <a:cubicBezTo>
                        <a:pt x="20" y="38"/>
                        <a:pt x="19" y="38"/>
                        <a:pt x="18" y="38"/>
                      </a:cubicBezTo>
                      <a:cubicBezTo>
                        <a:pt x="19" y="38"/>
                        <a:pt x="19" y="38"/>
                        <a:pt x="19" y="38"/>
                      </a:cubicBezTo>
                      <a:cubicBezTo>
                        <a:pt x="20" y="39"/>
                        <a:pt x="22" y="38"/>
                        <a:pt x="23" y="37"/>
                      </a:cubicBezTo>
                      <a:cubicBezTo>
                        <a:pt x="25" y="36"/>
                        <a:pt x="25" y="34"/>
                        <a:pt x="25" y="33"/>
                      </a:cubicBezTo>
                      <a:cubicBezTo>
                        <a:pt x="24" y="30"/>
                        <a:pt x="22" y="28"/>
                        <a:pt x="23" y="26"/>
                      </a:cubicBezTo>
                      <a:cubicBezTo>
                        <a:pt x="23" y="25"/>
                        <a:pt x="22" y="23"/>
                        <a:pt x="22" y="22"/>
                      </a:cubicBezTo>
                      <a:close/>
                      <a:moveTo>
                        <a:pt x="30" y="13"/>
                      </a:moveTo>
                      <a:cubicBezTo>
                        <a:pt x="30" y="12"/>
                        <a:pt x="30" y="12"/>
                        <a:pt x="30" y="12"/>
                      </a:cubicBezTo>
                      <a:cubicBezTo>
                        <a:pt x="27" y="13"/>
                        <a:pt x="24" y="13"/>
                        <a:pt x="21" y="14"/>
                      </a:cubicBezTo>
                      <a:cubicBezTo>
                        <a:pt x="24" y="14"/>
                        <a:pt x="27" y="13"/>
                        <a:pt x="30" y="13"/>
                      </a:cubicBezTo>
                      <a:close/>
                      <a:moveTo>
                        <a:pt x="31" y="13"/>
                      </a:moveTo>
                      <a:cubicBezTo>
                        <a:pt x="31" y="13"/>
                        <a:pt x="31" y="13"/>
                        <a:pt x="31" y="13"/>
                      </a:cubicBezTo>
                      <a:cubicBezTo>
                        <a:pt x="31" y="13"/>
                        <a:pt x="31" y="13"/>
                        <a:pt x="31" y="13"/>
                      </a:cubicBezTo>
                      <a:cubicBezTo>
                        <a:pt x="31" y="13"/>
                        <a:pt x="31" y="13"/>
                        <a:pt x="31" y="13"/>
                      </a:cubicBezTo>
                      <a:close/>
                    </a:path>
                  </a:pathLst>
                </a:custGeom>
                <a:solidFill>
                  <a:srgbClr val="E0B38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89" name="Freeform 13"/>
                <p:cNvSpPr>
                  <a:spLocks noEditPoints="1"/>
                </p:cNvSpPr>
                <p:nvPr/>
              </p:nvSpPr>
              <p:spPr bwMode="auto">
                <a:xfrm>
                  <a:off x="2151063" y="1301750"/>
                  <a:ext cx="100012" cy="44450"/>
                </a:xfrm>
                <a:custGeom>
                  <a:avLst/>
                  <a:gdLst>
                    <a:gd name="T0" fmla="*/ 19 w 20"/>
                    <a:gd name="T1" fmla="*/ 4 h 9"/>
                    <a:gd name="T2" fmla="*/ 17 w 20"/>
                    <a:gd name="T3" fmla="*/ 7 h 9"/>
                    <a:gd name="T4" fmla="*/ 14 w 20"/>
                    <a:gd name="T5" fmla="*/ 9 h 9"/>
                    <a:gd name="T6" fmla="*/ 10 w 20"/>
                    <a:gd name="T7" fmla="*/ 7 h 9"/>
                    <a:gd name="T8" fmla="*/ 9 w 20"/>
                    <a:gd name="T9" fmla="*/ 7 h 9"/>
                    <a:gd name="T10" fmla="*/ 5 w 20"/>
                    <a:gd name="T11" fmla="*/ 9 h 9"/>
                    <a:gd name="T12" fmla="*/ 3 w 20"/>
                    <a:gd name="T13" fmla="*/ 8 h 9"/>
                    <a:gd name="T14" fmla="*/ 1 w 20"/>
                    <a:gd name="T15" fmla="*/ 6 h 9"/>
                    <a:gd name="T16" fmla="*/ 0 w 20"/>
                    <a:gd name="T17" fmla="*/ 2 h 9"/>
                    <a:gd name="T18" fmla="*/ 1 w 20"/>
                    <a:gd name="T19" fmla="*/ 1 h 9"/>
                    <a:gd name="T20" fmla="*/ 10 w 20"/>
                    <a:gd name="T21" fmla="*/ 0 h 9"/>
                    <a:gd name="T22" fmla="*/ 17 w 20"/>
                    <a:gd name="T23" fmla="*/ 2 h 9"/>
                    <a:gd name="T24" fmla="*/ 19 w 20"/>
                    <a:gd name="T25" fmla="*/ 4 h 9"/>
                    <a:gd name="T26" fmla="*/ 5 w 20"/>
                    <a:gd name="T27" fmla="*/ 2 h 9"/>
                    <a:gd name="T28" fmla="*/ 15 w 20"/>
                    <a:gd name="T29" fmla="*/ 3 h 9"/>
                    <a:gd name="T30" fmla="*/ 5 w 20"/>
                    <a:gd name="T31" fmla="*/ 2 h 9"/>
                    <a:gd name="T32" fmla="*/ 4 w 20"/>
                    <a:gd name="T33" fmla="*/ 2 h 9"/>
                    <a:gd name="T34" fmla="*/ 4 w 20"/>
                    <a:gd name="T35" fmla="*/ 2 h 9"/>
                    <a:gd name="T36" fmla="*/ 4 w 20"/>
                    <a:gd name="T37" fmla="*/ 2 h 9"/>
                    <a:gd name="T38" fmla="*/ 4 w 20"/>
                    <a:gd name="T39" fmla="*/ 2 h 9"/>
                    <a:gd name="T40" fmla="*/ 16 w 20"/>
                    <a:gd name="T41" fmla="*/ 3 h 9"/>
                    <a:gd name="T42" fmla="*/ 16 w 20"/>
                    <a:gd name="T43" fmla="*/ 2 h 9"/>
                    <a:gd name="T44" fmla="*/ 16 w 20"/>
                    <a:gd name="T45" fmla="*/ 3 h 9"/>
                    <a:gd name="T46" fmla="*/ 16 w 20"/>
                    <a:gd name="T47" fmla="*/ 3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0" h="9">
                      <a:moveTo>
                        <a:pt x="19" y="4"/>
                      </a:moveTo>
                      <a:cubicBezTo>
                        <a:pt x="20" y="6"/>
                        <a:pt x="19" y="7"/>
                        <a:pt x="17" y="7"/>
                      </a:cubicBezTo>
                      <a:cubicBezTo>
                        <a:pt x="16" y="8"/>
                        <a:pt x="15" y="9"/>
                        <a:pt x="14" y="9"/>
                      </a:cubicBezTo>
                      <a:cubicBezTo>
                        <a:pt x="13" y="9"/>
                        <a:pt x="12" y="8"/>
                        <a:pt x="10" y="7"/>
                      </a:cubicBezTo>
                      <a:cubicBezTo>
                        <a:pt x="10" y="6"/>
                        <a:pt x="9" y="6"/>
                        <a:pt x="9" y="7"/>
                      </a:cubicBezTo>
                      <a:cubicBezTo>
                        <a:pt x="8" y="8"/>
                        <a:pt x="6" y="8"/>
                        <a:pt x="5" y="9"/>
                      </a:cubicBezTo>
                      <a:cubicBezTo>
                        <a:pt x="4" y="9"/>
                        <a:pt x="4" y="9"/>
                        <a:pt x="3" y="8"/>
                      </a:cubicBezTo>
                      <a:cubicBezTo>
                        <a:pt x="3" y="8"/>
                        <a:pt x="2" y="7"/>
                        <a:pt x="1" y="6"/>
                      </a:cubicBezTo>
                      <a:cubicBezTo>
                        <a:pt x="0" y="5"/>
                        <a:pt x="0" y="3"/>
                        <a:pt x="0" y="2"/>
                      </a:cubicBezTo>
                      <a:cubicBezTo>
                        <a:pt x="0" y="1"/>
                        <a:pt x="1" y="1"/>
                        <a:pt x="1" y="1"/>
                      </a:cubicBezTo>
                      <a:cubicBezTo>
                        <a:pt x="4" y="1"/>
                        <a:pt x="7" y="0"/>
                        <a:pt x="10" y="0"/>
                      </a:cubicBezTo>
                      <a:cubicBezTo>
                        <a:pt x="12" y="0"/>
                        <a:pt x="15" y="1"/>
                        <a:pt x="17" y="2"/>
                      </a:cubicBezTo>
                      <a:cubicBezTo>
                        <a:pt x="19" y="2"/>
                        <a:pt x="20" y="3"/>
                        <a:pt x="19" y="4"/>
                      </a:cubicBezTo>
                      <a:close/>
                      <a:moveTo>
                        <a:pt x="5" y="2"/>
                      </a:moveTo>
                      <a:cubicBezTo>
                        <a:pt x="9" y="6"/>
                        <a:pt x="11" y="6"/>
                        <a:pt x="15" y="3"/>
                      </a:cubicBezTo>
                      <a:cubicBezTo>
                        <a:pt x="12" y="4"/>
                        <a:pt x="8" y="4"/>
                        <a:pt x="5" y="2"/>
                      </a:cubicBezTo>
                      <a:close/>
                      <a:moveTo>
                        <a:pt x="4" y="2"/>
                      </a:moveTo>
                      <a:cubicBezTo>
                        <a:pt x="4" y="2"/>
                        <a:pt x="4" y="2"/>
                        <a:pt x="4" y="2"/>
                      </a:cubicBezTo>
                      <a:cubicBezTo>
                        <a:pt x="4" y="2"/>
                        <a:pt x="4" y="2"/>
                        <a:pt x="4" y="2"/>
                      </a:cubicBezTo>
                      <a:cubicBezTo>
                        <a:pt x="4" y="2"/>
                        <a:pt x="4" y="2"/>
                        <a:pt x="4" y="2"/>
                      </a:cubicBezTo>
                      <a:close/>
                      <a:moveTo>
                        <a:pt x="16" y="3"/>
                      </a:moveTo>
                      <a:cubicBezTo>
                        <a:pt x="16" y="2"/>
                        <a:pt x="16" y="2"/>
                        <a:pt x="16" y="2"/>
                      </a:cubicBezTo>
                      <a:cubicBezTo>
                        <a:pt x="16" y="3"/>
                        <a:pt x="16" y="3"/>
                        <a:pt x="16" y="3"/>
                      </a:cubicBezTo>
                      <a:cubicBezTo>
                        <a:pt x="16" y="3"/>
                        <a:pt x="16" y="3"/>
                        <a:pt x="16" y="3"/>
                      </a:cubicBezTo>
                      <a:close/>
                    </a:path>
                  </a:pathLst>
                </a:custGeom>
                <a:solidFill>
                  <a:srgbClr val="E0B38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90" name="Freeform 14"/>
                <p:cNvSpPr>
                  <a:spLocks/>
                </p:cNvSpPr>
                <p:nvPr/>
              </p:nvSpPr>
              <p:spPr bwMode="auto">
                <a:xfrm>
                  <a:off x="2070100" y="1193800"/>
                  <a:ext cx="20637" cy="39688"/>
                </a:xfrm>
                <a:custGeom>
                  <a:avLst/>
                  <a:gdLst>
                    <a:gd name="T0" fmla="*/ 2 w 4"/>
                    <a:gd name="T1" fmla="*/ 8 h 8"/>
                    <a:gd name="T2" fmla="*/ 3 w 4"/>
                    <a:gd name="T3" fmla="*/ 3 h 8"/>
                    <a:gd name="T4" fmla="*/ 3 w 4"/>
                    <a:gd name="T5" fmla="*/ 2 h 8"/>
                    <a:gd name="T6" fmla="*/ 2 w 4"/>
                    <a:gd name="T7" fmla="*/ 1 h 8"/>
                    <a:gd name="T8" fmla="*/ 1 w 4"/>
                    <a:gd name="T9" fmla="*/ 2 h 8"/>
                    <a:gd name="T10" fmla="*/ 0 w 4"/>
                    <a:gd name="T11" fmla="*/ 5 h 8"/>
                    <a:gd name="T12" fmla="*/ 2 w 4"/>
                    <a:gd name="T13" fmla="*/ 0 h 8"/>
                    <a:gd name="T14" fmla="*/ 2 w 4"/>
                    <a:gd name="T15" fmla="*/ 0 h 8"/>
                    <a:gd name="T16" fmla="*/ 4 w 4"/>
                    <a:gd name="T17" fmla="*/ 2 h 8"/>
                    <a:gd name="T18" fmla="*/ 4 w 4"/>
                    <a:gd name="T19" fmla="*/ 3 h 8"/>
                    <a:gd name="T20" fmla="*/ 2 w 4"/>
                    <a:gd name="T21" fmla="*/ 7 h 8"/>
                    <a:gd name="T22" fmla="*/ 2 w 4"/>
                    <a:gd name="T23" fmla="*/ 8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 h="8">
                      <a:moveTo>
                        <a:pt x="2" y="8"/>
                      </a:moveTo>
                      <a:cubicBezTo>
                        <a:pt x="1" y="7"/>
                        <a:pt x="1" y="4"/>
                        <a:pt x="3" y="3"/>
                      </a:cubicBezTo>
                      <a:cubicBezTo>
                        <a:pt x="3" y="3"/>
                        <a:pt x="3" y="2"/>
                        <a:pt x="3" y="2"/>
                      </a:cubicBezTo>
                      <a:cubicBezTo>
                        <a:pt x="3" y="2"/>
                        <a:pt x="3" y="1"/>
                        <a:pt x="2" y="1"/>
                      </a:cubicBezTo>
                      <a:cubicBezTo>
                        <a:pt x="2" y="1"/>
                        <a:pt x="2" y="1"/>
                        <a:pt x="1" y="2"/>
                      </a:cubicBezTo>
                      <a:cubicBezTo>
                        <a:pt x="1" y="3"/>
                        <a:pt x="1" y="4"/>
                        <a:pt x="0" y="5"/>
                      </a:cubicBezTo>
                      <a:cubicBezTo>
                        <a:pt x="0" y="4"/>
                        <a:pt x="1" y="1"/>
                        <a:pt x="2" y="0"/>
                      </a:cubicBezTo>
                      <a:cubicBezTo>
                        <a:pt x="2" y="0"/>
                        <a:pt x="2" y="0"/>
                        <a:pt x="2" y="0"/>
                      </a:cubicBezTo>
                      <a:cubicBezTo>
                        <a:pt x="3" y="0"/>
                        <a:pt x="3" y="2"/>
                        <a:pt x="4" y="2"/>
                      </a:cubicBezTo>
                      <a:cubicBezTo>
                        <a:pt x="4" y="3"/>
                        <a:pt x="4" y="3"/>
                        <a:pt x="4" y="3"/>
                      </a:cubicBezTo>
                      <a:cubicBezTo>
                        <a:pt x="1" y="4"/>
                        <a:pt x="2" y="5"/>
                        <a:pt x="2" y="7"/>
                      </a:cubicBezTo>
                      <a:cubicBezTo>
                        <a:pt x="2" y="8"/>
                        <a:pt x="2" y="8"/>
                        <a:pt x="2" y="8"/>
                      </a:cubicBezTo>
                      <a:close/>
                    </a:path>
                  </a:pathLst>
                </a:custGeom>
                <a:solidFill>
                  <a:srgbClr val="D3864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91" name="Rectangle 15"/>
                <p:cNvSpPr>
                  <a:spLocks noChangeArrowheads="1"/>
                </p:cNvSpPr>
                <p:nvPr/>
              </p:nvSpPr>
              <p:spPr bwMode="auto">
                <a:xfrm>
                  <a:off x="2081213" y="1233488"/>
                  <a:ext cx="1587" cy="1588"/>
                </a:xfrm>
                <a:prstGeom prst="rect">
                  <a:avLst/>
                </a:prstGeom>
                <a:solidFill>
                  <a:srgbClr val="D3864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92" name="Freeform 16"/>
                <p:cNvSpPr>
                  <a:spLocks/>
                </p:cNvSpPr>
                <p:nvPr/>
              </p:nvSpPr>
              <p:spPr bwMode="auto">
                <a:xfrm>
                  <a:off x="2325688" y="1219200"/>
                  <a:ext cx="4762" cy="23813"/>
                </a:xfrm>
                <a:custGeom>
                  <a:avLst/>
                  <a:gdLst>
                    <a:gd name="T0" fmla="*/ 0 w 1"/>
                    <a:gd name="T1" fmla="*/ 0 h 5"/>
                    <a:gd name="T2" fmla="*/ 0 w 1"/>
                    <a:gd name="T3" fmla="*/ 5 h 5"/>
                    <a:gd name="T4" fmla="*/ 0 w 1"/>
                    <a:gd name="T5" fmla="*/ 0 h 5"/>
                  </a:gdLst>
                  <a:ahLst/>
                  <a:cxnLst>
                    <a:cxn ang="0">
                      <a:pos x="T0" y="T1"/>
                    </a:cxn>
                    <a:cxn ang="0">
                      <a:pos x="T2" y="T3"/>
                    </a:cxn>
                    <a:cxn ang="0">
                      <a:pos x="T4" y="T5"/>
                    </a:cxn>
                  </a:cxnLst>
                  <a:rect l="0" t="0" r="r" b="b"/>
                  <a:pathLst>
                    <a:path w="1" h="5">
                      <a:moveTo>
                        <a:pt x="0" y="0"/>
                      </a:moveTo>
                      <a:cubicBezTo>
                        <a:pt x="1" y="1"/>
                        <a:pt x="1" y="3"/>
                        <a:pt x="0" y="5"/>
                      </a:cubicBezTo>
                      <a:cubicBezTo>
                        <a:pt x="0" y="3"/>
                        <a:pt x="0" y="1"/>
                        <a:pt x="0" y="0"/>
                      </a:cubicBezTo>
                      <a:close/>
                    </a:path>
                  </a:pathLst>
                </a:custGeom>
                <a:solidFill>
                  <a:srgbClr val="D6A38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93" name="Freeform 17"/>
                <p:cNvSpPr>
                  <a:spLocks/>
                </p:cNvSpPr>
                <p:nvPr/>
              </p:nvSpPr>
              <p:spPr bwMode="auto">
                <a:xfrm>
                  <a:off x="2320925" y="1209675"/>
                  <a:ext cx="15875" cy="9525"/>
                </a:xfrm>
                <a:custGeom>
                  <a:avLst/>
                  <a:gdLst>
                    <a:gd name="T0" fmla="*/ 0 w 3"/>
                    <a:gd name="T1" fmla="*/ 1 h 2"/>
                    <a:gd name="T2" fmla="*/ 2 w 3"/>
                    <a:gd name="T3" fmla="*/ 0 h 2"/>
                    <a:gd name="T4" fmla="*/ 2 w 3"/>
                    <a:gd name="T5" fmla="*/ 2 h 2"/>
                    <a:gd name="T6" fmla="*/ 0 w 3"/>
                    <a:gd name="T7" fmla="*/ 1 h 2"/>
                  </a:gdLst>
                  <a:ahLst/>
                  <a:cxnLst>
                    <a:cxn ang="0">
                      <a:pos x="T0" y="T1"/>
                    </a:cxn>
                    <a:cxn ang="0">
                      <a:pos x="T2" y="T3"/>
                    </a:cxn>
                    <a:cxn ang="0">
                      <a:pos x="T4" y="T5"/>
                    </a:cxn>
                    <a:cxn ang="0">
                      <a:pos x="T6" y="T7"/>
                    </a:cxn>
                  </a:cxnLst>
                  <a:rect l="0" t="0" r="r" b="b"/>
                  <a:pathLst>
                    <a:path w="3" h="2">
                      <a:moveTo>
                        <a:pt x="0" y="1"/>
                      </a:moveTo>
                      <a:cubicBezTo>
                        <a:pt x="0" y="0"/>
                        <a:pt x="1" y="0"/>
                        <a:pt x="2" y="0"/>
                      </a:cubicBezTo>
                      <a:cubicBezTo>
                        <a:pt x="3" y="0"/>
                        <a:pt x="2" y="1"/>
                        <a:pt x="2" y="2"/>
                      </a:cubicBezTo>
                      <a:cubicBezTo>
                        <a:pt x="2" y="1"/>
                        <a:pt x="1" y="1"/>
                        <a:pt x="0" y="1"/>
                      </a:cubicBezTo>
                      <a:close/>
                    </a:path>
                  </a:pathLst>
                </a:custGeom>
                <a:solidFill>
                  <a:srgbClr val="D6A38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94" name="Freeform 18"/>
                <p:cNvSpPr>
                  <a:spLocks/>
                </p:cNvSpPr>
                <p:nvPr/>
              </p:nvSpPr>
              <p:spPr bwMode="auto">
                <a:xfrm>
                  <a:off x="2316163" y="1214438"/>
                  <a:ext cx="4762" cy="4763"/>
                </a:xfrm>
                <a:custGeom>
                  <a:avLst/>
                  <a:gdLst>
                    <a:gd name="T0" fmla="*/ 1 w 1"/>
                    <a:gd name="T1" fmla="*/ 0 h 1"/>
                    <a:gd name="T2" fmla="*/ 1 w 1"/>
                    <a:gd name="T3" fmla="*/ 0 h 1"/>
                    <a:gd name="T4" fmla="*/ 0 w 1"/>
                    <a:gd name="T5" fmla="*/ 1 h 1"/>
                    <a:gd name="T6" fmla="*/ 0 w 1"/>
                    <a:gd name="T7" fmla="*/ 1 h 1"/>
                    <a:gd name="T8" fmla="*/ 1 w 1"/>
                    <a:gd name="T9" fmla="*/ 0 h 1"/>
                    <a:gd name="T10" fmla="*/ 1 w 1"/>
                    <a:gd name="T11" fmla="*/ 0 h 1"/>
                  </a:gdLst>
                  <a:ahLst/>
                  <a:cxnLst>
                    <a:cxn ang="0">
                      <a:pos x="T0" y="T1"/>
                    </a:cxn>
                    <a:cxn ang="0">
                      <a:pos x="T2" y="T3"/>
                    </a:cxn>
                    <a:cxn ang="0">
                      <a:pos x="T4" y="T5"/>
                    </a:cxn>
                    <a:cxn ang="0">
                      <a:pos x="T6" y="T7"/>
                    </a:cxn>
                    <a:cxn ang="0">
                      <a:pos x="T8" y="T9"/>
                    </a:cxn>
                    <a:cxn ang="0">
                      <a:pos x="T10" y="T11"/>
                    </a:cxn>
                  </a:cxnLst>
                  <a:rect l="0" t="0" r="r" b="b"/>
                  <a:pathLst>
                    <a:path w="1" h="1">
                      <a:moveTo>
                        <a:pt x="1" y="0"/>
                      </a:moveTo>
                      <a:cubicBezTo>
                        <a:pt x="1" y="0"/>
                        <a:pt x="1" y="0"/>
                        <a:pt x="1" y="0"/>
                      </a:cubicBezTo>
                      <a:cubicBezTo>
                        <a:pt x="1" y="1"/>
                        <a:pt x="1" y="1"/>
                        <a:pt x="0" y="1"/>
                      </a:cubicBezTo>
                      <a:cubicBezTo>
                        <a:pt x="0" y="1"/>
                        <a:pt x="0" y="1"/>
                        <a:pt x="0" y="1"/>
                      </a:cubicBezTo>
                      <a:cubicBezTo>
                        <a:pt x="0" y="0"/>
                        <a:pt x="1" y="0"/>
                        <a:pt x="1" y="0"/>
                      </a:cubicBezTo>
                      <a:cubicBezTo>
                        <a:pt x="1" y="0"/>
                        <a:pt x="1" y="0"/>
                        <a:pt x="1" y="0"/>
                      </a:cubicBezTo>
                      <a:close/>
                    </a:path>
                  </a:pathLst>
                </a:custGeom>
                <a:solidFill>
                  <a:srgbClr val="D6A38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95" name="Freeform 19"/>
                <p:cNvSpPr>
                  <a:spLocks/>
                </p:cNvSpPr>
                <p:nvPr/>
              </p:nvSpPr>
              <p:spPr bwMode="auto">
                <a:xfrm>
                  <a:off x="2125663" y="1184275"/>
                  <a:ext cx="65087" cy="20638"/>
                </a:xfrm>
                <a:custGeom>
                  <a:avLst/>
                  <a:gdLst>
                    <a:gd name="T0" fmla="*/ 13 w 13"/>
                    <a:gd name="T1" fmla="*/ 2 h 4"/>
                    <a:gd name="T2" fmla="*/ 0 w 13"/>
                    <a:gd name="T3" fmla="*/ 4 h 4"/>
                    <a:gd name="T4" fmla="*/ 5 w 13"/>
                    <a:gd name="T5" fmla="*/ 0 h 4"/>
                    <a:gd name="T6" fmla="*/ 8 w 13"/>
                    <a:gd name="T7" fmla="*/ 0 h 4"/>
                    <a:gd name="T8" fmla="*/ 13 w 13"/>
                    <a:gd name="T9" fmla="*/ 2 h 4"/>
                  </a:gdLst>
                  <a:ahLst/>
                  <a:cxnLst>
                    <a:cxn ang="0">
                      <a:pos x="T0" y="T1"/>
                    </a:cxn>
                    <a:cxn ang="0">
                      <a:pos x="T2" y="T3"/>
                    </a:cxn>
                    <a:cxn ang="0">
                      <a:pos x="T4" y="T5"/>
                    </a:cxn>
                    <a:cxn ang="0">
                      <a:pos x="T6" y="T7"/>
                    </a:cxn>
                    <a:cxn ang="0">
                      <a:pos x="T8" y="T9"/>
                    </a:cxn>
                  </a:cxnLst>
                  <a:rect l="0" t="0" r="r" b="b"/>
                  <a:pathLst>
                    <a:path w="13" h="4">
                      <a:moveTo>
                        <a:pt x="13" y="2"/>
                      </a:moveTo>
                      <a:cubicBezTo>
                        <a:pt x="8" y="3"/>
                        <a:pt x="4" y="3"/>
                        <a:pt x="0" y="4"/>
                      </a:cubicBezTo>
                      <a:cubicBezTo>
                        <a:pt x="1" y="1"/>
                        <a:pt x="2" y="0"/>
                        <a:pt x="5" y="0"/>
                      </a:cubicBezTo>
                      <a:cubicBezTo>
                        <a:pt x="6" y="0"/>
                        <a:pt x="7" y="0"/>
                        <a:pt x="8" y="0"/>
                      </a:cubicBezTo>
                      <a:cubicBezTo>
                        <a:pt x="10" y="0"/>
                        <a:pt x="11" y="1"/>
                        <a:pt x="13" y="2"/>
                      </a:cubicBezTo>
                      <a:close/>
                    </a:path>
                  </a:pathLst>
                </a:custGeom>
                <a:solidFill>
                  <a:srgbClr val="3E32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96" name="Freeform 20"/>
                <p:cNvSpPr>
                  <a:spLocks/>
                </p:cNvSpPr>
                <p:nvPr/>
              </p:nvSpPr>
              <p:spPr bwMode="auto">
                <a:xfrm>
                  <a:off x="2225675" y="1184275"/>
                  <a:ext cx="55562" cy="14288"/>
                </a:xfrm>
                <a:custGeom>
                  <a:avLst/>
                  <a:gdLst>
                    <a:gd name="T0" fmla="*/ 11 w 11"/>
                    <a:gd name="T1" fmla="*/ 3 h 3"/>
                    <a:gd name="T2" fmla="*/ 0 w 11"/>
                    <a:gd name="T3" fmla="*/ 2 h 3"/>
                    <a:gd name="T4" fmla="*/ 3 w 11"/>
                    <a:gd name="T5" fmla="*/ 0 h 3"/>
                    <a:gd name="T6" fmla="*/ 7 w 11"/>
                    <a:gd name="T7" fmla="*/ 0 h 3"/>
                    <a:gd name="T8" fmla="*/ 11 w 11"/>
                    <a:gd name="T9" fmla="*/ 3 h 3"/>
                  </a:gdLst>
                  <a:ahLst/>
                  <a:cxnLst>
                    <a:cxn ang="0">
                      <a:pos x="T0" y="T1"/>
                    </a:cxn>
                    <a:cxn ang="0">
                      <a:pos x="T2" y="T3"/>
                    </a:cxn>
                    <a:cxn ang="0">
                      <a:pos x="T4" y="T5"/>
                    </a:cxn>
                    <a:cxn ang="0">
                      <a:pos x="T6" y="T7"/>
                    </a:cxn>
                    <a:cxn ang="0">
                      <a:pos x="T8" y="T9"/>
                    </a:cxn>
                  </a:cxnLst>
                  <a:rect l="0" t="0" r="r" b="b"/>
                  <a:pathLst>
                    <a:path w="11" h="3">
                      <a:moveTo>
                        <a:pt x="11" y="3"/>
                      </a:moveTo>
                      <a:cubicBezTo>
                        <a:pt x="7" y="3"/>
                        <a:pt x="4" y="3"/>
                        <a:pt x="0" y="2"/>
                      </a:cubicBezTo>
                      <a:cubicBezTo>
                        <a:pt x="1" y="0"/>
                        <a:pt x="1" y="0"/>
                        <a:pt x="3" y="0"/>
                      </a:cubicBezTo>
                      <a:cubicBezTo>
                        <a:pt x="4" y="0"/>
                        <a:pt x="6" y="0"/>
                        <a:pt x="7" y="0"/>
                      </a:cubicBezTo>
                      <a:cubicBezTo>
                        <a:pt x="9" y="0"/>
                        <a:pt x="10" y="1"/>
                        <a:pt x="11" y="3"/>
                      </a:cubicBezTo>
                      <a:close/>
                    </a:path>
                  </a:pathLst>
                </a:custGeom>
                <a:solidFill>
                  <a:srgbClr val="3E32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97" name="Freeform 21"/>
                <p:cNvSpPr>
                  <a:spLocks/>
                </p:cNvSpPr>
                <p:nvPr/>
              </p:nvSpPr>
              <p:spPr bwMode="auto">
                <a:xfrm>
                  <a:off x="2236788" y="1204913"/>
                  <a:ext cx="34925" cy="23813"/>
                </a:xfrm>
                <a:custGeom>
                  <a:avLst/>
                  <a:gdLst>
                    <a:gd name="T0" fmla="*/ 1 w 7"/>
                    <a:gd name="T1" fmla="*/ 1 h 5"/>
                    <a:gd name="T2" fmla="*/ 2 w 7"/>
                    <a:gd name="T3" fmla="*/ 0 h 5"/>
                    <a:gd name="T4" fmla="*/ 7 w 7"/>
                    <a:gd name="T5" fmla="*/ 2 h 5"/>
                    <a:gd name="T6" fmla="*/ 6 w 7"/>
                    <a:gd name="T7" fmla="*/ 1 h 5"/>
                    <a:gd name="T8" fmla="*/ 5 w 7"/>
                    <a:gd name="T9" fmla="*/ 1 h 5"/>
                    <a:gd name="T10" fmla="*/ 5 w 7"/>
                    <a:gd name="T11" fmla="*/ 1 h 5"/>
                    <a:gd name="T12" fmla="*/ 5 w 7"/>
                    <a:gd name="T13" fmla="*/ 4 h 5"/>
                    <a:gd name="T14" fmla="*/ 3 w 7"/>
                    <a:gd name="T15" fmla="*/ 4 h 5"/>
                    <a:gd name="T16" fmla="*/ 3 w 7"/>
                    <a:gd name="T17" fmla="*/ 1 h 5"/>
                    <a:gd name="T18" fmla="*/ 1 w 7"/>
                    <a:gd name="T19" fmla="*/ 1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 h="5">
                      <a:moveTo>
                        <a:pt x="1" y="1"/>
                      </a:moveTo>
                      <a:cubicBezTo>
                        <a:pt x="0" y="0"/>
                        <a:pt x="1" y="1"/>
                        <a:pt x="2" y="0"/>
                      </a:cubicBezTo>
                      <a:cubicBezTo>
                        <a:pt x="4" y="0"/>
                        <a:pt x="6" y="0"/>
                        <a:pt x="7" y="2"/>
                      </a:cubicBezTo>
                      <a:cubicBezTo>
                        <a:pt x="7" y="2"/>
                        <a:pt x="6" y="1"/>
                        <a:pt x="6" y="1"/>
                      </a:cubicBezTo>
                      <a:cubicBezTo>
                        <a:pt x="5" y="1"/>
                        <a:pt x="5" y="1"/>
                        <a:pt x="5" y="1"/>
                      </a:cubicBezTo>
                      <a:cubicBezTo>
                        <a:pt x="5" y="1"/>
                        <a:pt x="5" y="1"/>
                        <a:pt x="5" y="1"/>
                      </a:cubicBezTo>
                      <a:cubicBezTo>
                        <a:pt x="6" y="3"/>
                        <a:pt x="6" y="4"/>
                        <a:pt x="5" y="4"/>
                      </a:cubicBezTo>
                      <a:cubicBezTo>
                        <a:pt x="4" y="5"/>
                        <a:pt x="3" y="4"/>
                        <a:pt x="3" y="4"/>
                      </a:cubicBezTo>
                      <a:cubicBezTo>
                        <a:pt x="2" y="3"/>
                        <a:pt x="2" y="2"/>
                        <a:pt x="3" y="1"/>
                      </a:cubicBezTo>
                      <a:cubicBezTo>
                        <a:pt x="2" y="1"/>
                        <a:pt x="1" y="1"/>
                        <a:pt x="1" y="1"/>
                      </a:cubicBezTo>
                      <a:close/>
                    </a:path>
                  </a:pathLst>
                </a:custGeom>
                <a:solidFill>
                  <a:srgbClr val="3E32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98" name="Freeform 22"/>
                <p:cNvSpPr>
                  <a:spLocks/>
                </p:cNvSpPr>
                <p:nvPr/>
              </p:nvSpPr>
              <p:spPr bwMode="auto">
                <a:xfrm>
                  <a:off x="2135188" y="1198563"/>
                  <a:ext cx="34925" cy="25400"/>
                </a:xfrm>
                <a:custGeom>
                  <a:avLst/>
                  <a:gdLst>
                    <a:gd name="T0" fmla="*/ 0 w 7"/>
                    <a:gd name="T1" fmla="*/ 3 h 5"/>
                    <a:gd name="T2" fmla="*/ 7 w 7"/>
                    <a:gd name="T3" fmla="*/ 1 h 5"/>
                    <a:gd name="T4" fmla="*/ 7 w 7"/>
                    <a:gd name="T5" fmla="*/ 2 h 5"/>
                    <a:gd name="T6" fmla="*/ 6 w 7"/>
                    <a:gd name="T7" fmla="*/ 2 h 5"/>
                    <a:gd name="T8" fmla="*/ 6 w 7"/>
                    <a:gd name="T9" fmla="*/ 5 h 5"/>
                    <a:gd name="T10" fmla="*/ 6 w 7"/>
                    <a:gd name="T11" fmla="*/ 5 h 5"/>
                    <a:gd name="T12" fmla="*/ 6 w 7"/>
                    <a:gd name="T13" fmla="*/ 5 h 5"/>
                    <a:gd name="T14" fmla="*/ 4 w 7"/>
                    <a:gd name="T15" fmla="*/ 5 h 5"/>
                    <a:gd name="T16" fmla="*/ 3 w 7"/>
                    <a:gd name="T17" fmla="*/ 2 h 5"/>
                    <a:gd name="T18" fmla="*/ 0 w 7"/>
                    <a:gd name="T19" fmla="*/ 3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 h="5">
                      <a:moveTo>
                        <a:pt x="0" y="3"/>
                      </a:moveTo>
                      <a:cubicBezTo>
                        <a:pt x="2" y="1"/>
                        <a:pt x="5" y="0"/>
                        <a:pt x="7" y="1"/>
                      </a:cubicBezTo>
                      <a:cubicBezTo>
                        <a:pt x="7" y="1"/>
                        <a:pt x="7" y="2"/>
                        <a:pt x="7" y="2"/>
                      </a:cubicBezTo>
                      <a:cubicBezTo>
                        <a:pt x="7" y="2"/>
                        <a:pt x="6" y="2"/>
                        <a:pt x="6" y="2"/>
                      </a:cubicBezTo>
                      <a:cubicBezTo>
                        <a:pt x="6" y="3"/>
                        <a:pt x="7" y="4"/>
                        <a:pt x="6" y="5"/>
                      </a:cubicBezTo>
                      <a:cubicBezTo>
                        <a:pt x="6" y="5"/>
                        <a:pt x="6" y="5"/>
                        <a:pt x="6" y="5"/>
                      </a:cubicBezTo>
                      <a:cubicBezTo>
                        <a:pt x="6" y="5"/>
                        <a:pt x="6" y="5"/>
                        <a:pt x="6" y="5"/>
                      </a:cubicBezTo>
                      <a:cubicBezTo>
                        <a:pt x="5" y="5"/>
                        <a:pt x="5" y="5"/>
                        <a:pt x="4" y="5"/>
                      </a:cubicBezTo>
                      <a:cubicBezTo>
                        <a:pt x="2" y="4"/>
                        <a:pt x="2" y="4"/>
                        <a:pt x="3" y="2"/>
                      </a:cubicBezTo>
                      <a:cubicBezTo>
                        <a:pt x="2" y="1"/>
                        <a:pt x="1" y="3"/>
                        <a:pt x="0" y="3"/>
                      </a:cubicBezTo>
                      <a:close/>
                    </a:path>
                  </a:pathLst>
                </a:custGeom>
                <a:solidFill>
                  <a:srgbClr val="3E32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99" name="Freeform 23"/>
                <p:cNvSpPr>
                  <a:spLocks/>
                </p:cNvSpPr>
                <p:nvPr/>
              </p:nvSpPr>
              <p:spPr bwMode="auto">
                <a:xfrm>
                  <a:off x="2190750" y="1204913"/>
                  <a:ext cx="34925" cy="82550"/>
                </a:xfrm>
                <a:custGeom>
                  <a:avLst/>
                  <a:gdLst>
                    <a:gd name="T0" fmla="*/ 4 w 7"/>
                    <a:gd name="T1" fmla="*/ 0 h 17"/>
                    <a:gd name="T2" fmla="*/ 5 w 7"/>
                    <a:gd name="T3" fmla="*/ 4 h 17"/>
                    <a:gd name="T4" fmla="*/ 7 w 7"/>
                    <a:gd name="T5" fmla="*/ 11 h 17"/>
                    <a:gd name="T6" fmla="*/ 5 w 7"/>
                    <a:gd name="T7" fmla="*/ 15 h 17"/>
                    <a:gd name="T8" fmla="*/ 1 w 7"/>
                    <a:gd name="T9" fmla="*/ 16 h 17"/>
                    <a:gd name="T10" fmla="*/ 0 w 7"/>
                    <a:gd name="T11" fmla="*/ 16 h 17"/>
                    <a:gd name="T12" fmla="*/ 2 w 7"/>
                    <a:gd name="T13" fmla="*/ 16 h 17"/>
                    <a:gd name="T14" fmla="*/ 6 w 7"/>
                    <a:gd name="T15" fmla="*/ 11 h 17"/>
                    <a:gd name="T16" fmla="*/ 4 w 7"/>
                    <a:gd name="T17" fmla="*/ 0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17">
                      <a:moveTo>
                        <a:pt x="4" y="0"/>
                      </a:moveTo>
                      <a:cubicBezTo>
                        <a:pt x="4" y="1"/>
                        <a:pt x="5" y="3"/>
                        <a:pt x="5" y="4"/>
                      </a:cubicBezTo>
                      <a:cubicBezTo>
                        <a:pt x="4" y="6"/>
                        <a:pt x="6" y="8"/>
                        <a:pt x="7" y="11"/>
                      </a:cubicBezTo>
                      <a:cubicBezTo>
                        <a:pt x="7" y="12"/>
                        <a:pt x="7" y="14"/>
                        <a:pt x="5" y="15"/>
                      </a:cubicBezTo>
                      <a:cubicBezTo>
                        <a:pt x="4" y="16"/>
                        <a:pt x="2" y="17"/>
                        <a:pt x="1" y="16"/>
                      </a:cubicBezTo>
                      <a:cubicBezTo>
                        <a:pt x="0" y="16"/>
                        <a:pt x="0" y="16"/>
                        <a:pt x="0" y="16"/>
                      </a:cubicBezTo>
                      <a:cubicBezTo>
                        <a:pt x="1" y="16"/>
                        <a:pt x="2" y="16"/>
                        <a:pt x="2" y="16"/>
                      </a:cubicBezTo>
                      <a:cubicBezTo>
                        <a:pt x="5" y="16"/>
                        <a:pt x="7" y="13"/>
                        <a:pt x="6" y="11"/>
                      </a:cubicBezTo>
                      <a:cubicBezTo>
                        <a:pt x="4" y="7"/>
                        <a:pt x="4" y="4"/>
                        <a:pt x="4" y="0"/>
                      </a:cubicBezTo>
                      <a:close/>
                    </a:path>
                  </a:pathLst>
                </a:custGeom>
                <a:solidFill>
                  <a:srgbClr val="D3864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00" name="Freeform 24"/>
                <p:cNvSpPr>
                  <a:spLocks/>
                </p:cNvSpPr>
                <p:nvPr/>
              </p:nvSpPr>
              <p:spPr bwMode="auto">
                <a:xfrm>
                  <a:off x="2135188" y="1204913"/>
                  <a:ext cx="20637" cy="19050"/>
                </a:xfrm>
                <a:custGeom>
                  <a:avLst/>
                  <a:gdLst>
                    <a:gd name="T0" fmla="*/ 0 w 4"/>
                    <a:gd name="T1" fmla="*/ 2 h 4"/>
                    <a:gd name="T2" fmla="*/ 3 w 4"/>
                    <a:gd name="T3" fmla="*/ 1 h 4"/>
                    <a:gd name="T4" fmla="*/ 4 w 4"/>
                    <a:gd name="T5" fmla="*/ 4 h 4"/>
                    <a:gd name="T6" fmla="*/ 2 w 4"/>
                    <a:gd name="T7" fmla="*/ 4 h 4"/>
                    <a:gd name="T8" fmla="*/ 0 w 4"/>
                    <a:gd name="T9" fmla="*/ 2 h 4"/>
                  </a:gdLst>
                  <a:ahLst/>
                  <a:cxnLst>
                    <a:cxn ang="0">
                      <a:pos x="T0" y="T1"/>
                    </a:cxn>
                    <a:cxn ang="0">
                      <a:pos x="T2" y="T3"/>
                    </a:cxn>
                    <a:cxn ang="0">
                      <a:pos x="T4" y="T5"/>
                    </a:cxn>
                    <a:cxn ang="0">
                      <a:pos x="T6" y="T7"/>
                    </a:cxn>
                    <a:cxn ang="0">
                      <a:pos x="T8" y="T9"/>
                    </a:cxn>
                  </a:cxnLst>
                  <a:rect l="0" t="0" r="r" b="b"/>
                  <a:pathLst>
                    <a:path w="4" h="4">
                      <a:moveTo>
                        <a:pt x="0" y="2"/>
                      </a:moveTo>
                      <a:cubicBezTo>
                        <a:pt x="1" y="2"/>
                        <a:pt x="2" y="0"/>
                        <a:pt x="3" y="1"/>
                      </a:cubicBezTo>
                      <a:cubicBezTo>
                        <a:pt x="2" y="3"/>
                        <a:pt x="2" y="3"/>
                        <a:pt x="4" y="4"/>
                      </a:cubicBezTo>
                      <a:cubicBezTo>
                        <a:pt x="3" y="4"/>
                        <a:pt x="2" y="4"/>
                        <a:pt x="2" y="4"/>
                      </a:cubicBezTo>
                      <a:cubicBezTo>
                        <a:pt x="0" y="4"/>
                        <a:pt x="0" y="3"/>
                        <a:pt x="0" y="2"/>
                      </a:cubicBezTo>
                      <a:close/>
                    </a:path>
                  </a:pathLst>
                </a:custGeom>
                <a:solidFill>
                  <a:srgbClr val="F8F8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01" name="Freeform 25"/>
                <p:cNvSpPr>
                  <a:spLocks/>
                </p:cNvSpPr>
                <p:nvPr/>
              </p:nvSpPr>
              <p:spPr bwMode="auto">
                <a:xfrm>
                  <a:off x="2236788" y="1209675"/>
                  <a:ext cx="14287" cy="14288"/>
                </a:xfrm>
                <a:custGeom>
                  <a:avLst/>
                  <a:gdLst>
                    <a:gd name="T0" fmla="*/ 1 w 3"/>
                    <a:gd name="T1" fmla="*/ 0 h 3"/>
                    <a:gd name="T2" fmla="*/ 3 w 3"/>
                    <a:gd name="T3" fmla="*/ 0 h 3"/>
                    <a:gd name="T4" fmla="*/ 3 w 3"/>
                    <a:gd name="T5" fmla="*/ 3 h 3"/>
                    <a:gd name="T6" fmla="*/ 0 w 3"/>
                    <a:gd name="T7" fmla="*/ 1 h 3"/>
                    <a:gd name="T8" fmla="*/ 1 w 3"/>
                    <a:gd name="T9" fmla="*/ 0 h 3"/>
                  </a:gdLst>
                  <a:ahLst/>
                  <a:cxnLst>
                    <a:cxn ang="0">
                      <a:pos x="T0" y="T1"/>
                    </a:cxn>
                    <a:cxn ang="0">
                      <a:pos x="T2" y="T3"/>
                    </a:cxn>
                    <a:cxn ang="0">
                      <a:pos x="T4" y="T5"/>
                    </a:cxn>
                    <a:cxn ang="0">
                      <a:pos x="T6" y="T7"/>
                    </a:cxn>
                    <a:cxn ang="0">
                      <a:pos x="T8" y="T9"/>
                    </a:cxn>
                  </a:cxnLst>
                  <a:rect l="0" t="0" r="r" b="b"/>
                  <a:pathLst>
                    <a:path w="3" h="3">
                      <a:moveTo>
                        <a:pt x="1" y="0"/>
                      </a:moveTo>
                      <a:cubicBezTo>
                        <a:pt x="1" y="0"/>
                        <a:pt x="2" y="0"/>
                        <a:pt x="3" y="0"/>
                      </a:cubicBezTo>
                      <a:cubicBezTo>
                        <a:pt x="2" y="1"/>
                        <a:pt x="2" y="2"/>
                        <a:pt x="3" y="3"/>
                      </a:cubicBezTo>
                      <a:cubicBezTo>
                        <a:pt x="0" y="3"/>
                        <a:pt x="0" y="3"/>
                        <a:pt x="0" y="1"/>
                      </a:cubicBezTo>
                      <a:cubicBezTo>
                        <a:pt x="1" y="0"/>
                        <a:pt x="1" y="0"/>
                        <a:pt x="1" y="0"/>
                      </a:cubicBezTo>
                      <a:close/>
                    </a:path>
                  </a:pathLst>
                </a:custGeom>
                <a:solidFill>
                  <a:srgbClr val="F8F8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02" name="Freeform 26"/>
                <p:cNvSpPr>
                  <a:spLocks/>
                </p:cNvSpPr>
                <p:nvPr/>
              </p:nvSpPr>
              <p:spPr bwMode="auto">
                <a:xfrm>
                  <a:off x="2260600" y="1209675"/>
                  <a:ext cx="15875" cy="19050"/>
                </a:xfrm>
                <a:custGeom>
                  <a:avLst/>
                  <a:gdLst>
                    <a:gd name="T0" fmla="*/ 0 w 3"/>
                    <a:gd name="T1" fmla="*/ 3 h 4"/>
                    <a:gd name="T2" fmla="*/ 0 w 3"/>
                    <a:gd name="T3" fmla="*/ 0 h 4"/>
                    <a:gd name="T4" fmla="*/ 1 w 3"/>
                    <a:gd name="T5" fmla="*/ 0 h 4"/>
                    <a:gd name="T6" fmla="*/ 2 w 3"/>
                    <a:gd name="T7" fmla="*/ 1 h 4"/>
                    <a:gd name="T8" fmla="*/ 3 w 3"/>
                    <a:gd name="T9" fmla="*/ 3 h 4"/>
                    <a:gd name="T10" fmla="*/ 0 w 3"/>
                    <a:gd name="T11" fmla="*/ 3 h 4"/>
                  </a:gdLst>
                  <a:ahLst/>
                  <a:cxnLst>
                    <a:cxn ang="0">
                      <a:pos x="T0" y="T1"/>
                    </a:cxn>
                    <a:cxn ang="0">
                      <a:pos x="T2" y="T3"/>
                    </a:cxn>
                    <a:cxn ang="0">
                      <a:pos x="T4" y="T5"/>
                    </a:cxn>
                    <a:cxn ang="0">
                      <a:pos x="T6" y="T7"/>
                    </a:cxn>
                    <a:cxn ang="0">
                      <a:pos x="T8" y="T9"/>
                    </a:cxn>
                    <a:cxn ang="0">
                      <a:pos x="T10" y="T11"/>
                    </a:cxn>
                  </a:cxnLst>
                  <a:rect l="0" t="0" r="r" b="b"/>
                  <a:pathLst>
                    <a:path w="3" h="4">
                      <a:moveTo>
                        <a:pt x="0" y="3"/>
                      </a:moveTo>
                      <a:cubicBezTo>
                        <a:pt x="1" y="3"/>
                        <a:pt x="1" y="2"/>
                        <a:pt x="0" y="0"/>
                      </a:cubicBezTo>
                      <a:cubicBezTo>
                        <a:pt x="1" y="0"/>
                        <a:pt x="1" y="0"/>
                        <a:pt x="1" y="0"/>
                      </a:cubicBezTo>
                      <a:cubicBezTo>
                        <a:pt x="1" y="0"/>
                        <a:pt x="2" y="1"/>
                        <a:pt x="2" y="1"/>
                      </a:cubicBezTo>
                      <a:cubicBezTo>
                        <a:pt x="3" y="1"/>
                        <a:pt x="3" y="2"/>
                        <a:pt x="3" y="3"/>
                      </a:cubicBezTo>
                      <a:cubicBezTo>
                        <a:pt x="2" y="4"/>
                        <a:pt x="1" y="4"/>
                        <a:pt x="0" y="3"/>
                      </a:cubicBezTo>
                      <a:close/>
                    </a:path>
                  </a:pathLst>
                </a:custGeom>
                <a:solidFill>
                  <a:srgbClr val="E8E6E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03" name="Freeform 27"/>
                <p:cNvSpPr>
                  <a:spLocks/>
                </p:cNvSpPr>
                <p:nvPr/>
              </p:nvSpPr>
              <p:spPr bwMode="auto">
                <a:xfrm>
                  <a:off x="2165350" y="1209675"/>
                  <a:ext cx="11112" cy="14288"/>
                </a:xfrm>
                <a:custGeom>
                  <a:avLst/>
                  <a:gdLst>
                    <a:gd name="T0" fmla="*/ 0 w 2"/>
                    <a:gd name="T1" fmla="*/ 3 h 3"/>
                    <a:gd name="T2" fmla="*/ 0 w 2"/>
                    <a:gd name="T3" fmla="*/ 0 h 3"/>
                    <a:gd name="T4" fmla="*/ 1 w 2"/>
                    <a:gd name="T5" fmla="*/ 0 h 3"/>
                    <a:gd name="T6" fmla="*/ 1 w 2"/>
                    <a:gd name="T7" fmla="*/ 0 h 3"/>
                    <a:gd name="T8" fmla="*/ 1 w 2"/>
                    <a:gd name="T9" fmla="*/ 0 h 3"/>
                    <a:gd name="T10" fmla="*/ 1 w 2"/>
                    <a:gd name="T11" fmla="*/ 0 h 3"/>
                    <a:gd name="T12" fmla="*/ 2 w 2"/>
                    <a:gd name="T13" fmla="*/ 1 h 3"/>
                    <a:gd name="T14" fmla="*/ 0 w 2"/>
                    <a:gd name="T15" fmla="*/ 3 h 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 h="3">
                      <a:moveTo>
                        <a:pt x="0" y="3"/>
                      </a:moveTo>
                      <a:cubicBezTo>
                        <a:pt x="1" y="2"/>
                        <a:pt x="0" y="1"/>
                        <a:pt x="0" y="0"/>
                      </a:cubicBezTo>
                      <a:cubicBezTo>
                        <a:pt x="0" y="0"/>
                        <a:pt x="1" y="0"/>
                        <a:pt x="1" y="0"/>
                      </a:cubicBezTo>
                      <a:cubicBezTo>
                        <a:pt x="1" y="0"/>
                        <a:pt x="1" y="0"/>
                        <a:pt x="1" y="0"/>
                      </a:cubicBezTo>
                      <a:cubicBezTo>
                        <a:pt x="1" y="0"/>
                        <a:pt x="1" y="0"/>
                        <a:pt x="1" y="0"/>
                      </a:cubicBezTo>
                      <a:cubicBezTo>
                        <a:pt x="1" y="0"/>
                        <a:pt x="1" y="0"/>
                        <a:pt x="1" y="0"/>
                      </a:cubicBezTo>
                      <a:cubicBezTo>
                        <a:pt x="2" y="1"/>
                        <a:pt x="2" y="1"/>
                        <a:pt x="2" y="1"/>
                      </a:cubicBezTo>
                      <a:cubicBezTo>
                        <a:pt x="2" y="2"/>
                        <a:pt x="1" y="3"/>
                        <a:pt x="0" y="3"/>
                      </a:cubicBezTo>
                      <a:close/>
                    </a:path>
                  </a:pathLst>
                </a:custGeom>
                <a:solidFill>
                  <a:srgbClr val="E8E6E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04" name="Freeform 28"/>
                <p:cNvSpPr>
                  <a:spLocks/>
                </p:cNvSpPr>
                <p:nvPr/>
              </p:nvSpPr>
              <p:spPr bwMode="auto">
                <a:xfrm>
                  <a:off x="2206625" y="1155700"/>
                  <a:ext cx="44450" cy="9525"/>
                </a:xfrm>
                <a:custGeom>
                  <a:avLst/>
                  <a:gdLst>
                    <a:gd name="T0" fmla="*/ 9 w 9"/>
                    <a:gd name="T1" fmla="*/ 1 h 2"/>
                    <a:gd name="T2" fmla="*/ 0 w 9"/>
                    <a:gd name="T3" fmla="*/ 2 h 2"/>
                    <a:gd name="T4" fmla="*/ 9 w 9"/>
                    <a:gd name="T5" fmla="*/ 0 h 2"/>
                    <a:gd name="T6" fmla="*/ 9 w 9"/>
                    <a:gd name="T7" fmla="*/ 1 h 2"/>
                  </a:gdLst>
                  <a:ahLst/>
                  <a:cxnLst>
                    <a:cxn ang="0">
                      <a:pos x="T0" y="T1"/>
                    </a:cxn>
                    <a:cxn ang="0">
                      <a:pos x="T2" y="T3"/>
                    </a:cxn>
                    <a:cxn ang="0">
                      <a:pos x="T4" y="T5"/>
                    </a:cxn>
                    <a:cxn ang="0">
                      <a:pos x="T6" y="T7"/>
                    </a:cxn>
                  </a:cxnLst>
                  <a:rect l="0" t="0" r="r" b="b"/>
                  <a:pathLst>
                    <a:path w="9" h="2">
                      <a:moveTo>
                        <a:pt x="9" y="1"/>
                      </a:moveTo>
                      <a:cubicBezTo>
                        <a:pt x="6" y="1"/>
                        <a:pt x="3" y="2"/>
                        <a:pt x="0" y="2"/>
                      </a:cubicBezTo>
                      <a:cubicBezTo>
                        <a:pt x="3" y="1"/>
                        <a:pt x="6" y="1"/>
                        <a:pt x="9" y="0"/>
                      </a:cubicBezTo>
                      <a:lnTo>
                        <a:pt x="9" y="1"/>
                      </a:lnTo>
                      <a:close/>
                    </a:path>
                  </a:pathLst>
                </a:custGeom>
                <a:solidFill>
                  <a:srgbClr val="D6A38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05" name="Rectangle 29"/>
                <p:cNvSpPr>
                  <a:spLocks noChangeArrowheads="1"/>
                </p:cNvSpPr>
                <p:nvPr/>
              </p:nvSpPr>
              <p:spPr bwMode="auto">
                <a:xfrm>
                  <a:off x="2255838" y="1160463"/>
                  <a:ext cx="1587" cy="1588"/>
                </a:xfrm>
                <a:prstGeom prst="rect">
                  <a:avLst/>
                </a:prstGeom>
                <a:solidFill>
                  <a:srgbClr val="D6A38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06" name="Freeform 30"/>
                <p:cNvSpPr>
                  <a:spLocks/>
                </p:cNvSpPr>
                <p:nvPr/>
              </p:nvSpPr>
              <p:spPr bwMode="auto">
                <a:xfrm>
                  <a:off x="2236788" y="1209675"/>
                  <a:ext cx="4762" cy="4763"/>
                </a:xfrm>
                <a:custGeom>
                  <a:avLst/>
                  <a:gdLst>
                    <a:gd name="T0" fmla="*/ 1 w 1"/>
                    <a:gd name="T1" fmla="*/ 0 h 1"/>
                    <a:gd name="T2" fmla="*/ 0 w 1"/>
                    <a:gd name="T3" fmla="*/ 1 h 1"/>
                    <a:gd name="T4" fmla="*/ 1 w 1"/>
                    <a:gd name="T5" fmla="*/ 0 h 1"/>
                  </a:gdLst>
                  <a:ahLst/>
                  <a:cxnLst>
                    <a:cxn ang="0">
                      <a:pos x="T0" y="T1"/>
                    </a:cxn>
                    <a:cxn ang="0">
                      <a:pos x="T2" y="T3"/>
                    </a:cxn>
                    <a:cxn ang="0">
                      <a:pos x="T4" y="T5"/>
                    </a:cxn>
                  </a:cxnLst>
                  <a:rect l="0" t="0" r="r" b="b"/>
                  <a:pathLst>
                    <a:path w="1" h="1">
                      <a:moveTo>
                        <a:pt x="1" y="0"/>
                      </a:moveTo>
                      <a:cubicBezTo>
                        <a:pt x="0" y="1"/>
                        <a:pt x="0" y="1"/>
                        <a:pt x="0" y="1"/>
                      </a:cubicBezTo>
                      <a:cubicBezTo>
                        <a:pt x="0" y="0"/>
                        <a:pt x="0" y="0"/>
                        <a:pt x="1" y="0"/>
                      </a:cubicBezTo>
                      <a:close/>
                    </a:path>
                  </a:pathLst>
                </a:custGeom>
                <a:solidFill>
                  <a:srgbClr val="3E32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07" name="Freeform 31"/>
                <p:cNvSpPr>
                  <a:spLocks/>
                </p:cNvSpPr>
                <p:nvPr/>
              </p:nvSpPr>
              <p:spPr bwMode="auto">
                <a:xfrm>
                  <a:off x="2165350" y="1223963"/>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E8E6E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08" name="Freeform 32"/>
                <p:cNvSpPr>
                  <a:spLocks/>
                </p:cNvSpPr>
                <p:nvPr/>
              </p:nvSpPr>
              <p:spPr bwMode="auto">
                <a:xfrm>
                  <a:off x="2170113" y="1209675"/>
                  <a:ext cx="6350" cy="4763"/>
                </a:xfrm>
                <a:custGeom>
                  <a:avLst/>
                  <a:gdLst>
                    <a:gd name="T0" fmla="*/ 4 w 4"/>
                    <a:gd name="T1" fmla="*/ 3 h 3"/>
                    <a:gd name="T2" fmla="*/ 0 w 4"/>
                    <a:gd name="T3" fmla="*/ 0 h 3"/>
                    <a:gd name="T4" fmla="*/ 4 w 4"/>
                    <a:gd name="T5" fmla="*/ 3 h 3"/>
                  </a:gdLst>
                  <a:ahLst/>
                  <a:cxnLst>
                    <a:cxn ang="0">
                      <a:pos x="T0" y="T1"/>
                    </a:cxn>
                    <a:cxn ang="0">
                      <a:pos x="T2" y="T3"/>
                    </a:cxn>
                    <a:cxn ang="0">
                      <a:pos x="T4" y="T5"/>
                    </a:cxn>
                  </a:cxnLst>
                  <a:rect l="0" t="0" r="r" b="b"/>
                  <a:pathLst>
                    <a:path w="4" h="3">
                      <a:moveTo>
                        <a:pt x="4" y="3"/>
                      </a:moveTo>
                      <a:lnTo>
                        <a:pt x="0" y="0"/>
                      </a:lnTo>
                      <a:lnTo>
                        <a:pt x="4" y="3"/>
                      </a:lnTo>
                      <a:close/>
                    </a:path>
                  </a:pathLst>
                </a:custGeom>
                <a:solidFill>
                  <a:srgbClr val="3E32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09" name="Freeform 33"/>
                <p:cNvSpPr>
                  <a:spLocks/>
                </p:cNvSpPr>
                <p:nvPr/>
              </p:nvSpPr>
              <p:spPr bwMode="auto">
                <a:xfrm>
                  <a:off x="2170113" y="1209675"/>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3E32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10" name="Freeform 34"/>
                <p:cNvSpPr>
                  <a:spLocks/>
                </p:cNvSpPr>
                <p:nvPr/>
              </p:nvSpPr>
              <p:spPr bwMode="auto">
                <a:xfrm>
                  <a:off x="2176463" y="1312863"/>
                  <a:ext cx="49212" cy="19050"/>
                </a:xfrm>
                <a:custGeom>
                  <a:avLst/>
                  <a:gdLst>
                    <a:gd name="T0" fmla="*/ 0 w 10"/>
                    <a:gd name="T1" fmla="*/ 0 h 4"/>
                    <a:gd name="T2" fmla="*/ 10 w 10"/>
                    <a:gd name="T3" fmla="*/ 1 h 4"/>
                    <a:gd name="T4" fmla="*/ 0 w 10"/>
                    <a:gd name="T5" fmla="*/ 0 h 4"/>
                  </a:gdLst>
                  <a:ahLst/>
                  <a:cxnLst>
                    <a:cxn ang="0">
                      <a:pos x="T0" y="T1"/>
                    </a:cxn>
                    <a:cxn ang="0">
                      <a:pos x="T2" y="T3"/>
                    </a:cxn>
                    <a:cxn ang="0">
                      <a:pos x="T4" y="T5"/>
                    </a:cxn>
                  </a:cxnLst>
                  <a:rect l="0" t="0" r="r" b="b"/>
                  <a:pathLst>
                    <a:path w="10" h="4">
                      <a:moveTo>
                        <a:pt x="0" y="0"/>
                      </a:moveTo>
                      <a:cubicBezTo>
                        <a:pt x="3" y="2"/>
                        <a:pt x="7" y="2"/>
                        <a:pt x="10" y="1"/>
                      </a:cubicBezTo>
                      <a:cubicBezTo>
                        <a:pt x="6" y="4"/>
                        <a:pt x="4" y="4"/>
                        <a:pt x="0" y="0"/>
                      </a:cubicBezTo>
                      <a:close/>
                    </a:path>
                  </a:pathLst>
                </a:custGeom>
                <a:solidFill>
                  <a:srgbClr val="D3864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11" name="Rectangle 35"/>
                <p:cNvSpPr>
                  <a:spLocks noChangeArrowheads="1"/>
                </p:cNvSpPr>
                <p:nvPr/>
              </p:nvSpPr>
              <p:spPr bwMode="auto">
                <a:xfrm>
                  <a:off x="2170113" y="1312863"/>
                  <a:ext cx="1587" cy="1588"/>
                </a:xfrm>
                <a:prstGeom prst="rect">
                  <a:avLst/>
                </a:prstGeom>
                <a:solidFill>
                  <a:srgbClr val="D3864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12" name="Freeform 36"/>
                <p:cNvSpPr>
                  <a:spLocks/>
                </p:cNvSpPr>
                <p:nvPr/>
              </p:nvSpPr>
              <p:spPr bwMode="auto">
                <a:xfrm>
                  <a:off x="2230438" y="1312863"/>
                  <a:ext cx="0" cy="4763"/>
                </a:xfrm>
                <a:custGeom>
                  <a:avLst/>
                  <a:gdLst>
                    <a:gd name="T0" fmla="*/ 3 h 3"/>
                    <a:gd name="T1" fmla="*/ 3 h 3"/>
                    <a:gd name="T2" fmla="*/ 3 h 3"/>
                    <a:gd name="T3" fmla="*/ 0 h 3"/>
                    <a:gd name="T4" fmla="*/ 3 h 3"/>
                  </a:gdLst>
                  <a:ahLst/>
                  <a:cxnLst>
                    <a:cxn ang="0">
                      <a:pos x="0" y="T0"/>
                    </a:cxn>
                    <a:cxn ang="0">
                      <a:pos x="0" y="T1"/>
                    </a:cxn>
                    <a:cxn ang="0">
                      <a:pos x="0" y="T2"/>
                    </a:cxn>
                    <a:cxn ang="0">
                      <a:pos x="0" y="T3"/>
                    </a:cxn>
                    <a:cxn ang="0">
                      <a:pos x="0" y="T4"/>
                    </a:cxn>
                  </a:cxnLst>
                  <a:rect l="0" t="0" r="r" b="b"/>
                  <a:pathLst>
                    <a:path h="3">
                      <a:moveTo>
                        <a:pt x="0" y="3"/>
                      </a:moveTo>
                      <a:lnTo>
                        <a:pt x="0" y="3"/>
                      </a:lnTo>
                      <a:lnTo>
                        <a:pt x="0" y="3"/>
                      </a:lnTo>
                      <a:lnTo>
                        <a:pt x="0" y="0"/>
                      </a:lnTo>
                      <a:lnTo>
                        <a:pt x="0" y="3"/>
                      </a:lnTo>
                      <a:close/>
                    </a:path>
                  </a:pathLst>
                </a:custGeom>
                <a:solidFill>
                  <a:srgbClr val="D3864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13" name="Freeform 37"/>
                <p:cNvSpPr>
                  <a:spLocks/>
                </p:cNvSpPr>
                <p:nvPr/>
              </p:nvSpPr>
              <p:spPr bwMode="auto">
                <a:xfrm>
                  <a:off x="2260600" y="1209675"/>
                  <a:ext cx="4762" cy="0"/>
                </a:xfrm>
                <a:custGeom>
                  <a:avLst/>
                  <a:gdLst>
                    <a:gd name="T0" fmla="*/ 0 w 3"/>
                    <a:gd name="T1" fmla="*/ 0 w 3"/>
                    <a:gd name="T2" fmla="*/ 3 w 3"/>
                    <a:gd name="T3" fmla="*/ 0 w 3"/>
                  </a:gdLst>
                  <a:ahLst/>
                  <a:cxnLst>
                    <a:cxn ang="0">
                      <a:pos x="T0" y="0"/>
                    </a:cxn>
                    <a:cxn ang="0">
                      <a:pos x="T1" y="0"/>
                    </a:cxn>
                    <a:cxn ang="0">
                      <a:pos x="T2" y="0"/>
                    </a:cxn>
                    <a:cxn ang="0">
                      <a:pos x="T3" y="0"/>
                    </a:cxn>
                  </a:cxnLst>
                  <a:rect l="0" t="0" r="r" b="b"/>
                  <a:pathLst>
                    <a:path w="3">
                      <a:moveTo>
                        <a:pt x="0" y="0"/>
                      </a:moveTo>
                      <a:lnTo>
                        <a:pt x="0" y="0"/>
                      </a:lnTo>
                      <a:lnTo>
                        <a:pt x="3" y="0"/>
                      </a:lnTo>
                      <a:lnTo>
                        <a:pt x="0" y="0"/>
                      </a:lnTo>
                      <a:close/>
                    </a:path>
                  </a:pathLst>
                </a:custGeom>
                <a:solidFill>
                  <a:srgbClr val="E8E6E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grpSp>
            <p:nvGrpSpPr>
              <p:cNvPr id="230" name="组合 229"/>
              <p:cNvGrpSpPr/>
              <p:nvPr/>
            </p:nvGrpSpPr>
            <p:grpSpPr>
              <a:xfrm>
                <a:off x="2080614" y="2813786"/>
                <a:ext cx="654440" cy="645858"/>
                <a:chOff x="1939925" y="1890713"/>
                <a:chExt cx="541337" cy="528638"/>
              </a:xfrm>
            </p:grpSpPr>
            <p:sp>
              <p:nvSpPr>
                <p:cNvPr id="313" name="Oval 38"/>
                <p:cNvSpPr>
                  <a:spLocks noChangeArrowheads="1"/>
                </p:cNvSpPr>
                <p:nvPr/>
              </p:nvSpPr>
              <p:spPr bwMode="auto">
                <a:xfrm>
                  <a:off x="1939925" y="1890713"/>
                  <a:ext cx="541337" cy="528638"/>
                </a:xfrm>
                <a:prstGeom prst="ellipse">
                  <a:avLst/>
                </a:prstGeom>
                <a:solidFill>
                  <a:srgbClr val="E8E6E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4" name="Freeform 39"/>
                <p:cNvSpPr>
                  <a:spLocks/>
                </p:cNvSpPr>
                <p:nvPr/>
              </p:nvSpPr>
              <p:spPr bwMode="auto">
                <a:xfrm>
                  <a:off x="2016125" y="2101850"/>
                  <a:ext cx="39687" cy="28575"/>
                </a:xfrm>
                <a:custGeom>
                  <a:avLst/>
                  <a:gdLst>
                    <a:gd name="T0" fmla="*/ 22 w 25"/>
                    <a:gd name="T1" fmla="*/ 18 h 18"/>
                    <a:gd name="T2" fmla="*/ 3 w 25"/>
                    <a:gd name="T3" fmla="*/ 18 h 18"/>
                    <a:gd name="T4" fmla="*/ 0 w 25"/>
                    <a:gd name="T5" fmla="*/ 15 h 18"/>
                    <a:gd name="T6" fmla="*/ 0 w 25"/>
                    <a:gd name="T7" fmla="*/ 3 h 18"/>
                    <a:gd name="T8" fmla="*/ 0 w 25"/>
                    <a:gd name="T9" fmla="*/ 0 h 18"/>
                    <a:gd name="T10" fmla="*/ 22 w 25"/>
                    <a:gd name="T11" fmla="*/ 0 h 18"/>
                    <a:gd name="T12" fmla="*/ 25 w 25"/>
                    <a:gd name="T13" fmla="*/ 3 h 18"/>
                    <a:gd name="T14" fmla="*/ 25 w 25"/>
                    <a:gd name="T15" fmla="*/ 15 h 18"/>
                    <a:gd name="T16" fmla="*/ 22 w 25"/>
                    <a:gd name="T17" fmla="*/ 18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 h="18">
                      <a:moveTo>
                        <a:pt x="22" y="18"/>
                      </a:moveTo>
                      <a:lnTo>
                        <a:pt x="3" y="18"/>
                      </a:lnTo>
                      <a:lnTo>
                        <a:pt x="0" y="15"/>
                      </a:lnTo>
                      <a:lnTo>
                        <a:pt x="0" y="3"/>
                      </a:lnTo>
                      <a:lnTo>
                        <a:pt x="0" y="0"/>
                      </a:lnTo>
                      <a:lnTo>
                        <a:pt x="22" y="0"/>
                      </a:lnTo>
                      <a:lnTo>
                        <a:pt x="25" y="3"/>
                      </a:lnTo>
                      <a:lnTo>
                        <a:pt x="25" y="15"/>
                      </a:lnTo>
                      <a:lnTo>
                        <a:pt x="22" y="18"/>
                      </a:lnTo>
                      <a:close/>
                    </a:path>
                  </a:pathLst>
                </a:custGeom>
                <a:solidFill>
                  <a:srgbClr val="E947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5" name="Freeform 40"/>
                <p:cNvSpPr>
                  <a:spLocks/>
                </p:cNvSpPr>
                <p:nvPr/>
              </p:nvSpPr>
              <p:spPr bwMode="auto">
                <a:xfrm>
                  <a:off x="2046288" y="2120900"/>
                  <a:ext cx="19050" cy="14288"/>
                </a:xfrm>
                <a:custGeom>
                  <a:avLst/>
                  <a:gdLst>
                    <a:gd name="T0" fmla="*/ 12 w 12"/>
                    <a:gd name="T1" fmla="*/ 6 h 9"/>
                    <a:gd name="T2" fmla="*/ 12 w 12"/>
                    <a:gd name="T3" fmla="*/ 9 h 9"/>
                    <a:gd name="T4" fmla="*/ 9 w 12"/>
                    <a:gd name="T5" fmla="*/ 9 h 9"/>
                    <a:gd name="T6" fmla="*/ 0 w 12"/>
                    <a:gd name="T7" fmla="*/ 3 h 9"/>
                    <a:gd name="T8" fmla="*/ 0 w 12"/>
                    <a:gd name="T9" fmla="*/ 0 h 9"/>
                    <a:gd name="T10" fmla="*/ 3 w 12"/>
                    <a:gd name="T11" fmla="*/ 0 h 9"/>
                    <a:gd name="T12" fmla="*/ 12 w 12"/>
                    <a:gd name="T13" fmla="*/ 6 h 9"/>
                  </a:gdLst>
                  <a:ahLst/>
                  <a:cxnLst>
                    <a:cxn ang="0">
                      <a:pos x="T0" y="T1"/>
                    </a:cxn>
                    <a:cxn ang="0">
                      <a:pos x="T2" y="T3"/>
                    </a:cxn>
                    <a:cxn ang="0">
                      <a:pos x="T4" y="T5"/>
                    </a:cxn>
                    <a:cxn ang="0">
                      <a:pos x="T6" y="T7"/>
                    </a:cxn>
                    <a:cxn ang="0">
                      <a:pos x="T8" y="T9"/>
                    </a:cxn>
                    <a:cxn ang="0">
                      <a:pos x="T10" y="T11"/>
                    </a:cxn>
                    <a:cxn ang="0">
                      <a:pos x="T12" y="T13"/>
                    </a:cxn>
                  </a:cxnLst>
                  <a:rect l="0" t="0" r="r" b="b"/>
                  <a:pathLst>
                    <a:path w="12" h="9">
                      <a:moveTo>
                        <a:pt x="12" y="6"/>
                      </a:moveTo>
                      <a:lnTo>
                        <a:pt x="12" y="9"/>
                      </a:lnTo>
                      <a:lnTo>
                        <a:pt x="9" y="9"/>
                      </a:lnTo>
                      <a:lnTo>
                        <a:pt x="0" y="3"/>
                      </a:lnTo>
                      <a:lnTo>
                        <a:pt x="0" y="0"/>
                      </a:lnTo>
                      <a:lnTo>
                        <a:pt x="3" y="0"/>
                      </a:lnTo>
                      <a:lnTo>
                        <a:pt x="12" y="6"/>
                      </a:lnTo>
                      <a:close/>
                    </a:path>
                  </a:pathLst>
                </a:custGeom>
                <a:solidFill>
                  <a:srgbClr val="C1262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6" name="Freeform 41"/>
                <p:cNvSpPr>
                  <a:spLocks/>
                </p:cNvSpPr>
                <p:nvPr/>
              </p:nvSpPr>
              <p:spPr bwMode="auto">
                <a:xfrm>
                  <a:off x="2046288" y="2120900"/>
                  <a:ext cx="19050" cy="14288"/>
                </a:xfrm>
                <a:custGeom>
                  <a:avLst/>
                  <a:gdLst>
                    <a:gd name="T0" fmla="*/ 12 w 12"/>
                    <a:gd name="T1" fmla="*/ 6 h 9"/>
                    <a:gd name="T2" fmla="*/ 12 w 12"/>
                    <a:gd name="T3" fmla="*/ 9 h 9"/>
                    <a:gd name="T4" fmla="*/ 9 w 12"/>
                    <a:gd name="T5" fmla="*/ 9 h 9"/>
                    <a:gd name="T6" fmla="*/ 0 w 12"/>
                    <a:gd name="T7" fmla="*/ 3 h 9"/>
                    <a:gd name="T8" fmla="*/ 0 w 12"/>
                    <a:gd name="T9" fmla="*/ 0 h 9"/>
                    <a:gd name="T10" fmla="*/ 3 w 12"/>
                    <a:gd name="T11" fmla="*/ 0 h 9"/>
                    <a:gd name="T12" fmla="*/ 12 w 12"/>
                    <a:gd name="T13" fmla="*/ 6 h 9"/>
                  </a:gdLst>
                  <a:ahLst/>
                  <a:cxnLst>
                    <a:cxn ang="0">
                      <a:pos x="T0" y="T1"/>
                    </a:cxn>
                    <a:cxn ang="0">
                      <a:pos x="T2" y="T3"/>
                    </a:cxn>
                    <a:cxn ang="0">
                      <a:pos x="T4" y="T5"/>
                    </a:cxn>
                    <a:cxn ang="0">
                      <a:pos x="T6" y="T7"/>
                    </a:cxn>
                    <a:cxn ang="0">
                      <a:pos x="T8" y="T9"/>
                    </a:cxn>
                    <a:cxn ang="0">
                      <a:pos x="T10" y="T11"/>
                    </a:cxn>
                    <a:cxn ang="0">
                      <a:pos x="T12" y="T13"/>
                    </a:cxn>
                  </a:cxnLst>
                  <a:rect l="0" t="0" r="r" b="b"/>
                  <a:pathLst>
                    <a:path w="12" h="9">
                      <a:moveTo>
                        <a:pt x="12" y="6"/>
                      </a:moveTo>
                      <a:lnTo>
                        <a:pt x="12" y="9"/>
                      </a:lnTo>
                      <a:lnTo>
                        <a:pt x="9" y="9"/>
                      </a:lnTo>
                      <a:lnTo>
                        <a:pt x="0" y="3"/>
                      </a:lnTo>
                      <a:lnTo>
                        <a:pt x="0" y="0"/>
                      </a:lnTo>
                      <a:lnTo>
                        <a:pt x="3" y="0"/>
                      </a:lnTo>
                      <a:lnTo>
                        <a:pt x="12" y="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7" name="Freeform 42"/>
                <p:cNvSpPr>
                  <a:spLocks/>
                </p:cNvSpPr>
                <p:nvPr/>
              </p:nvSpPr>
              <p:spPr bwMode="auto">
                <a:xfrm>
                  <a:off x="2386013" y="2101850"/>
                  <a:ext cx="39687" cy="28575"/>
                </a:xfrm>
                <a:custGeom>
                  <a:avLst/>
                  <a:gdLst>
                    <a:gd name="T0" fmla="*/ 0 w 25"/>
                    <a:gd name="T1" fmla="*/ 18 h 18"/>
                    <a:gd name="T2" fmla="*/ 19 w 25"/>
                    <a:gd name="T3" fmla="*/ 18 h 18"/>
                    <a:gd name="T4" fmla="*/ 22 w 25"/>
                    <a:gd name="T5" fmla="*/ 15 h 18"/>
                    <a:gd name="T6" fmla="*/ 25 w 25"/>
                    <a:gd name="T7" fmla="*/ 3 h 18"/>
                    <a:gd name="T8" fmla="*/ 22 w 25"/>
                    <a:gd name="T9" fmla="*/ 0 h 18"/>
                    <a:gd name="T10" fmla="*/ 0 w 25"/>
                    <a:gd name="T11" fmla="*/ 0 h 18"/>
                    <a:gd name="T12" fmla="*/ 0 w 25"/>
                    <a:gd name="T13" fmla="*/ 3 h 18"/>
                    <a:gd name="T14" fmla="*/ 0 w 25"/>
                    <a:gd name="T15" fmla="*/ 15 h 18"/>
                    <a:gd name="T16" fmla="*/ 0 w 25"/>
                    <a:gd name="T17" fmla="*/ 18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 h="18">
                      <a:moveTo>
                        <a:pt x="0" y="18"/>
                      </a:moveTo>
                      <a:lnTo>
                        <a:pt x="19" y="18"/>
                      </a:lnTo>
                      <a:lnTo>
                        <a:pt x="22" y="15"/>
                      </a:lnTo>
                      <a:lnTo>
                        <a:pt x="25" y="3"/>
                      </a:lnTo>
                      <a:lnTo>
                        <a:pt x="22" y="0"/>
                      </a:lnTo>
                      <a:lnTo>
                        <a:pt x="0" y="0"/>
                      </a:lnTo>
                      <a:lnTo>
                        <a:pt x="0" y="3"/>
                      </a:lnTo>
                      <a:lnTo>
                        <a:pt x="0" y="15"/>
                      </a:lnTo>
                      <a:lnTo>
                        <a:pt x="0" y="18"/>
                      </a:lnTo>
                      <a:close/>
                    </a:path>
                  </a:pathLst>
                </a:custGeom>
                <a:solidFill>
                  <a:srgbClr val="E947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8" name="Freeform 43"/>
                <p:cNvSpPr>
                  <a:spLocks/>
                </p:cNvSpPr>
                <p:nvPr/>
              </p:nvSpPr>
              <p:spPr bwMode="auto">
                <a:xfrm>
                  <a:off x="2371725" y="2120900"/>
                  <a:ext cx="19050" cy="14288"/>
                </a:xfrm>
                <a:custGeom>
                  <a:avLst/>
                  <a:gdLst>
                    <a:gd name="T0" fmla="*/ 0 w 12"/>
                    <a:gd name="T1" fmla="*/ 6 h 9"/>
                    <a:gd name="T2" fmla="*/ 0 w 12"/>
                    <a:gd name="T3" fmla="*/ 9 h 9"/>
                    <a:gd name="T4" fmla="*/ 3 w 12"/>
                    <a:gd name="T5" fmla="*/ 9 h 9"/>
                    <a:gd name="T6" fmla="*/ 12 w 12"/>
                    <a:gd name="T7" fmla="*/ 3 h 9"/>
                    <a:gd name="T8" fmla="*/ 12 w 12"/>
                    <a:gd name="T9" fmla="*/ 0 h 9"/>
                    <a:gd name="T10" fmla="*/ 9 w 12"/>
                    <a:gd name="T11" fmla="*/ 0 h 9"/>
                    <a:gd name="T12" fmla="*/ 0 w 12"/>
                    <a:gd name="T13" fmla="*/ 6 h 9"/>
                  </a:gdLst>
                  <a:ahLst/>
                  <a:cxnLst>
                    <a:cxn ang="0">
                      <a:pos x="T0" y="T1"/>
                    </a:cxn>
                    <a:cxn ang="0">
                      <a:pos x="T2" y="T3"/>
                    </a:cxn>
                    <a:cxn ang="0">
                      <a:pos x="T4" y="T5"/>
                    </a:cxn>
                    <a:cxn ang="0">
                      <a:pos x="T6" y="T7"/>
                    </a:cxn>
                    <a:cxn ang="0">
                      <a:pos x="T8" y="T9"/>
                    </a:cxn>
                    <a:cxn ang="0">
                      <a:pos x="T10" y="T11"/>
                    </a:cxn>
                    <a:cxn ang="0">
                      <a:pos x="T12" y="T13"/>
                    </a:cxn>
                  </a:cxnLst>
                  <a:rect l="0" t="0" r="r" b="b"/>
                  <a:pathLst>
                    <a:path w="12" h="9">
                      <a:moveTo>
                        <a:pt x="0" y="6"/>
                      </a:moveTo>
                      <a:lnTo>
                        <a:pt x="0" y="9"/>
                      </a:lnTo>
                      <a:lnTo>
                        <a:pt x="3" y="9"/>
                      </a:lnTo>
                      <a:lnTo>
                        <a:pt x="12" y="3"/>
                      </a:lnTo>
                      <a:lnTo>
                        <a:pt x="12" y="0"/>
                      </a:lnTo>
                      <a:lnTo>
                        <a:pt x="9" y="0"/>
                      </a:lnTo>
                      <a:lnTo>
                        <a:pt x="0" y="6"/>
                      </a:lnTo>
                      <a:close/>
                    </a:path>
                  </a:pathLst>
                </a:custGeom>
                <a:solidFill>
                  <a:srgbClr val="C1262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9" name="Freeform 44"/>
                <p:cNvSpPr>
                  <a:spLocks/>
                </p:cNvSpPr>
                <p:nvPr/>
              </p:nvSpPr>
              <p:spPr bwMode="auto">
                <a:xfrm>
                  <a:off x="2051050" y="2193925"/>
                  <a:ext cx="65087" cy="103188"/>
                </a:xfrm>
                <a:custGeom>
                  <a:avLst/>
                  <a:gdLst>
                    <a:gd name="T0" fmla="*/ 13 w 13"/>
                    <a:gd name="T1" fmla="*/ 5 h 21"/>
                    <a:gd name="T2" fmla="*/ 13 w 13"/>
                    <a:gd name="T3" fmla="*/ 16 h 21"/>
                    <a:gd name="T4" fmla="*/ 8 w 13"/>
                    <a:gd name="T5" fmla="*/ 21 h 21"/>
                    <a:gd name="T6" fmla="*/ 4 w 13"/>
                    <a:gd name="T7" fmla="*/ 21 h 21"/>
                    <a:gd name="T8" fmla="*/ 0 w 13"/>
                    <a:gd name="T9" fmla="*/ 16 h 21"/>
                    <a:gd name="T10" fmla="*/ 0 w 13"/>
                    <a:gd name="T11" fmla="*/ 5 h 21"/>
                    <a:gd name="T12" fmla="*/ 4 w 13"/>
                    <a:gd name="T13" fmla="*/ 0 h 21"/>
                    <a:gd name="T14" fmla="*/ 8 w 13"/>
                    <a:gd name="T15" fmla="*/ 0 h 21"/>
                    <a:gd name="T16" fmla="*/ 13 w 13"/>
                    <a:gd name="T17" fmla="*/ 5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 h="21">
                      <a:moveTo>
                        <a:pt x="13" y="5"/>
                      </a:moveTo>
                      <a:cubicBezTo>
                        <a:pt x="13" y="16"/>
                        <a:pt x="13" y="16"/>
                        <a:pt x="13" y="16"/>
                      </a:cubicBezTo>
                      <a:cubicBezTo>
                        <a:pt x="13" y="19"/>
                        <a:pt x="11" y="21"/>
                        <a:pt x="8" y="21"/>
                      </a:cubicBezTo>
                      <a:cubicBezTo>
                        <a:pt x="4" y="21"/>
                        <a:pt x="4" y="21"/>
                        <a:pt x="4" y="21"/>
                      </a:cubicBezTo>
                      <a:cubicBezTo>
                        <a:pt x="2" y="21"/>
                        <a:pt x="0" y="19"/>
                        <a:pt x="0" y="16"/>
                      </a:cubicBezTo>
                      <a:cubicBezTo>
                        <a:pt x="0" y="5"/>
                        <a:pt x="0" y="5"/>
                        <a:pt x="0" y="5"/>
                      </a:cubicBezTo>
                      <a:cubicBezTo>
                        <a:pt x="0" y="2"/>
                        <a:pt x="2" y="0"/>
                        <a:pt x="4" y="0"/>
                      </a:cubicBezTo>
                      <a:cubicBezTo>
                        <a:pt x="8" y="0"/>
                        <a:pt x="8" y="0"/>
                        <a:pt x="8" y="0"/>
                      </a:cubicBezTo>
                      <a:cubicBezTo>
                        <a:pt x="11" y="0"/>
                        <a:pt x="13" y="2"/>
                        <a:pt x="13" y="5"/>
                      </a:cubicBezTo>
                      <a:close/>
                    </a:path>
                  </a:pathLst>
                </a:custGeom>
                <a:solidFill>
                  <a:srgbClr val="1B1C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20" name="Rectangle 45"/>
                <p:cNvSpPr>
                  <a:spLocks noChangeArrowheads="1"/>
                </p:cNvSpPr>
                <p:nvPr/>
              </p:nvSpPr>
              <p:spPr bwMode="auto">
                <a:xfrm>
                  <a:off x="2085975" y="2247900"/>
                  <a:ext cx="4762" cy="49213"/>
                </a:xfrm>
                <a:prstGeom prst="rect">
                  <a:avLst/>
                </a:prstGeom>
                <a:solidFill>
                  <a:srgbClr val="26252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21" name="Rectangle 46"/>
                <p:cNvSpPr>
                  <a:spLocks noChangeArrowheads="1"/>
                </p:cNvSpPr>
                <p:nvPr/>
              </p:nvSpPr>
              <p:spPr bwMode="auto">
                <a:xfrm>
                  <a:off x="2074863" y="2247900"/>
                  <a:ext cx="6350" cy="49213"/>
                </a:xfrm>
                <a:prstGeom prst="rect">
                  <a:avLst/>
                </a:prstGeom>
                <a:solidFill>
                  <a:srgbClr val="26252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22" name="Freeform 47"/>
                <p:cNvSpPr>
                  <a:spLocks/>
                </p:cNvSpPr>
                <p:nvPr/>
              </p:nvSpPr>
              <p:spPr bwMode="auto">
                <a:xfrm>
                  <a:off x="2085975" y="2252663"/>
                  <a:ext cx="30162" cy="30163"/>
                </a:xfrm>
                <a:custGeom>
                  <a:avLst/>
                  <a:gdLst>
                    <a:gd name="T0" fmla="*/ 19 w 19"/>
                    <a:gd name="T1" fmla="*/ 0 h 19"/>
                    <a:gd name="T2" fmla="*/ 19 w 19"/>
                    <a:gd name="T3" fmla="*/ 3 h 19"/>
                    <a:gd name="T4" fmla="*/ 3 w 19"/>
                    <a:gd name="T5" fmla="*/ 19 h 19"/>
                    <a:gd name="T6" fmla="*/ 0 w 19"/>
                    <a:gd name="T7" fmla="*/ 19 h 19"/>
                    <a:gd name="T8" fmla="*/ 0 w 19"/>
                    <a:gd name="T9" fmla="*/ 16 h 19"/>
                    <a:gd name="T10" fmla="*/ 3 w 19"/>
                    <a:gd name="T11" fmla="*/ 16 h 19"/>
                    <a:gd name="T12" fmla="*/ 19 w 19"/>
                    <a:gd name="T13" fmla="*/ 0 h 19"/>
                  </a:gdLst>
                  <a:ahLst/>
                  <a:cxnLst>
                    <a:cxn ang="0">
                      <a:pos x="T0" y="T1"/>
                    </a:cxn>
                    <a:cxn ang="0">
                      <a:pos x="T2" y="T3"/>
                    </a:cxn>
                    <a:cxn ang="0">
                      <a:pos x="T4" y="T5"/>
                    </a:cxn>
                    <a:cxn ang="0">
                      <a:pos x="T6" y="T7"/>
                    </a:cxn>
                    <a:cxn ang="0">
                      <a:pos x="T8" y="T9"/>
                    </a:cxn>
                    <a:cxn ang="0">
                      <a:pos x="T10" y="T11"/>
                    </a:cxn>
                    <a:cxn ang="0">
                      <a:pos x="T12" y="T13"/>
                    </a:cxn>
                  </a:cxnLst>
                  <a:rect l="0" t="0" r="r" b="b"/>
                  <a:pathLst>
                    <a:path w="19" h="19">
                      <a:moveTo>
                        <a:pt x="19" y="0"/>
                      </a:moveTo>
                      <a:lnTo>
                        <a:pt x="19" y="3"/>
                      </a:lnTo>
                      <a:lnTo>
                        <a:pt x="3" y="19"/>
                      </a:lnTo>
                      <a:lnTo>
                        <a:pt x="0" y="19"/>
                      </a:lnTo>
                      <a:lnTo>
                        <a:pt x="0" y="16"/>
                      </a:lnTo>
                      <a:lnTo>
                        <a:pt x="3" y="16"/>
                      </a:lnTo>
                      <a:lnTo>
                        <a:pt x="19" y="0"/>
                      </a:lnTo>
                      <a:close/>
                    </a:path>
                  </a:pathLst>
                </a:custGeom>
                <a:solidFill>
                  <a:srgbClr val="26252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23" name="Freeform 48"/>
                <p:cNvSpPr>
                  <a:spLocks/>
                </p:cNvSpPr>
                <p:nvPr/>
              </p:nvSpPr>
              <p:spPr bwMode="auto">
                <a:xfrm>
                  <a:off x="2085975" y="2268538"/>
                  <a:ext cx="30162" cy="28575"/>
                </a:xfrm>
                <a:custGeom>
                  <a:avLst/>
                  <a:gdLst>
                    <a:gd name="T0" fmla="*/ 19 w 19"/>
                    <a:gd name="T1" fmla="*/ 0 h 18"/>
                    <a:gd name="T2" fmla="*/ 19 w 19"/>
                    <a:gd name="T3" fmla="*/ 3 h 18"/>
                    <a:gd name="T4" fmla="*/ 3 w 19"/>
                    <a:gd name="T5" fmla="*/ 18 h 18"/>
                    <a:gd name="T6" fmla="*/ 0 w 19"/>
                    <a:gd name="T7" fmla="*/ 18 h 18"/>
                    <a:gd name="T8" fmla="*/ 0 w 19"/>
                    <a:gd name="T9" fmla="*/ 18 h 18"/>
                    <a:gd name="T10" fmla="*/ 3 w 19"/>
                    <a:gd name="T11" fmla="*/ 15 h 18"/>
                    <a:gd name="T12" fmla="*/ 19 w 19"/>
                    <a:gd name="T13" fmla="*/ 0 h 18"/>
                  </a:gdLst>
                  <a:ahLst/>
                  <a:cxnLst>
                    <a:cxn ang="0">
                      <a:pos x="T0" y="T1"/>
                    </a:cxn>
                    <a:cxn ang="0">
                      <a:pos x="T2" y="T3"/>
                    </a:cxn>
                    <a:cxn ang="0">
                      <a:pos x="T4" y="T5"/>
                    </a:cxn>
                    <a:cxn ang="0">
                      <a:pos x="T6" y="T7"/>
                    </a:cxn>
                    <a:cxn ang="0">
                      <a:pos x="T8" y="T9"/>
                    </a:cxn>
                    <a:cxn ang="0">
                      <a:pos x="T10" y="T11"/>
                    </a:cxn>
                    <a:cxn ang="0">
                      <a:pos x="T12" y="T13"/>
                    </a:cxn>
                  </a:cxnLst>
                  <a:rect l="0" t="0" r="r" b="b"/>
                  <a:pathLst>
                    <a:path w="19" h="18">
                      <a:moveTo>
                        <a:pt x="19" y="0"/>
                      </a:moveTo>
                      <a:lnTo>
                        <a:pt x="19" y="3"/>
                      </a:lnTo>
                      <a:lnTo>
                        <a:pt x="3" y="18"/>
                      </a:lnTo>
                      <a:lnTo>
                        <a:pt x="0" y="18"/>
                      </a:lnTo>
                      <a:lnTo>
                        <a:pt x="0" y="18"/>
                      </a:lnTo>
                      <a:lnTo>
                        <a:pt x="3" y="15"/>
                      </a:lnTo>
                      <a:lnTo>
                        <a:pt x="19" y="0"/>
                      </a:lnTo>
                      <a:close/>
                    </a:path>
                  </a:pathLst>
                </a:custGeom>
                <a:solidFill>
                  <a:srgbClr val="26252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24" name="Freeform 49"/>
                <p:cNvSpPr>
                  <a:spLocks/>
                </p:cNvSpPr>
                <p:nvPr/>
              </p:nvSpPr>
              <p:spPr bwMode="auto">
                <a:xfrm>
                  <a:off x="2085975" y="2238375"/>
                  <a:ext cx="30162" cy="30163"/>
                </a:xfrm>
                <a:custGeom>
                  <a:avLst/>
                  <a:gdLst>
                    <a:gd name="T0" fmla="*/ 19 w 19"/>
                    <a:gd name="T1" fmla="*/ 0 h 19"/>
                    <a:gd name="T2" fmla="*/ 19 w 19"/>
                    <a:gd name="T3" fmla="*/ 3 h 19"/>
                    <a:gd name="T4" fmla="*/ 3 w 19"/>
                    <a:gd name="T5" fmla="*/ 19 h 19"/>
                    <a:gd name="T6" fmla="*/ 0 w 19"/>
                    <a:gd name="T7" fmla="*/ 19 h 19"/>
                    <a:gd name="T8" fmla="*/ 0 w 19"/>
                    <a:gd name="T9" fmla="*/ 15 h 19"/>
                    <a:gd name="T10" fmla="*/ 3 w 19"/>
                    <a:gd name="T11" fmla="*/ 15 h 19"/>
                    <a:gd name="T12" fmla="*/ 19 w 19"/>
                    <a:gd name="T13" fmla="*/ 0 h 19"/>
                  </a:gdLst>
                  <a:ahLst/>
                  <a:cxnLst>
                    <a:cxn ang="0">
                      <a:pos x="T0" y="T1"/>
                    </a:cxn>
                    <a:cxn ang="0">
                      <a:pos x="T2" y="T3"/>
                    </a:cxn>
                    <a:cxn ang="0">
                      <a:pos x="T4" y="T5"/>
                    </a:cxn>
                    <a:cxn ang="0">
                      <a:pos x="T6" y="T7"/>
                    </a:cxn>
                    <a:cxn ang="0">
                      <a:pos x="T8" y="T9"/>
                    </a:cxn>
                    <a:cxn ang="0">
                      <a:pos x="T10" y="T11"/>
                    </a:cxn>
                    <a:cxn ang="0">
                      <a:pos x="T12" y="T13"/>
                    </a:cxn>
                  </a:cxnLst>
                  <a:rect l="0" t="0" r="r" b="b"/>
                  <a:pathLst>
                    <a:path w="19" h="19">
                      <a:moveTo>
                        <a:pt x="19" y="0"/>
                      </a:moveTo>
                      <a:lnTo>
                        <a:pt x="19" y="3"/>
                      </a:lnTo>
                      <a:lnTo>
                        <a:pt x="3" y="19"/>
                      </a:lnTo>
                      <a:lnTo>
                        <a:pt x="0" y="19"/>
                      </a:lnTo>
                      <a:lnTo>
                        <a:pt x="0" y="15"/>
                      </a:lnTo>
                      <a:lnTo>
                        <a:pt x="3" y="15"/>
                      </a:lnTo>
                      <a:lnTo>
                        <a:pt x="19" y="0"/>
                      </a:lnTo>
                      <a:close/>
                    </a:path>
                  </a:pathLst>
                </a:custGeom>
                <a:solidFill>
                  <a:srgbClr val="26252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25" name="Freeform 50"/>
                <p:cNvSpPr>
                  <a:spLocks/>
                </p:cNvSpPr>
                <p:nvPr/>
              </p:nvSpPr>
              <p:spPr bwMode="auto">
                <a:xfrm>
                  <a:off x="2051050" y="2252663"/>
                  <a:ext cx="23812" cy="30163"/>
                </a:xfrm>
                <a:custGeom>
                  <a:avLst/>
                  <a:gdLst>
                    <a:gd name="T0" fmla="*/ 0 w 15"/>
                    <a:gd name="T1" fmla="*/ 0 h 19"/>
                    <a:gd name="T2" fmla="*/ 0 w 15"/>
                    <a:gd name="T3" fmla="*/ 3 h 19"/>
                    <a:gd name="T4" fmla="*/ 15 w 15"/>
                    <a:gd name="T5" fmla="*/ 19 h 19"/>
                    <a:gd name="T6" fmla="*/ 15 w 15"/>
                    <a:gd name="T7" fmla="*/ 19 h 19"/>
                    <a:gd name="T8" fmla="*/ 15 w 15"/>
                    <a:gd name="T9" fmla="*/ 16 h 19"/>
                    <a:gd name="T10" fmla="*/ 15 w 15"/>
                    <a:gd name="T11" fmla="*/ 16 h 19"/>
                    <a:gd name="T12" fmla="*/ 0 w 15"/>
                    <a:gd name="T13" fmla="*/ 0 h 19"/>
                  </a:gdLst>
                  <a:ahLst/>
                  <a:cxnLst>
                    <a:cxn ang="0">
                      <a:pos x="T0" y="T1"/>
                    </a:cxn>
                    <a:cxn ang="0">
                      <a:pos x="T2" y="T3"/>
                    </a:cxn>
                    <a:cxn ang="0">
                      <a:pos x="T4" y="T5"/>
                    </a:cxn>
                    <a:cxn ang="0">
                      <a:pos x="T6" y="T7"/>
                    </a:cxn>
                    <a:cxn ang="0">
                      <a:pos x="T8" y="T9"/>
                    </a:cxn>
                    <a:cxn ang="0">
                      <a:pos x="T10" y="T11"/>
                    </a:cxn>
                    <a:cxn ang="0">
                      <a:pos x="T12" y="T13"/>
                    </a:cxn>
                  </a:cxnLst>
                  <a:rect l="0" t="0" r="r" b="b"/>
                  <a:pathLst>
                    <a:path w="15" h="19">
                      <a:moveTo>
                        <a:pt x="0" y="0"/>
                      </a:moveTo>
                      <a:lnTo>
                        <a:pt x="0" y="3"/>
                      </a:lnTo>
                      <a:lnTo>
                        <a:pt x="15" y="19"/>
                      </a:lnTo>
                      <a:lnTo>
                        <a:pt x="15" y="19"/>
                      </a:lnTo>
                      <a:lnTo>
                        <a:pt x="15" y="16"/>
                      </a:lnTo>
                      <a:lnTo>
                        <a:pt x="15" y="16"/>
                      </a:lnTo>
                      <a:lnTo>
                        <a:pt x="0" y="0"/>
                      </a:lnTo>
                      <a:close/>
                    </a:path>
                  </a:pathLst>
                </a:custGeom>
                <a:solidFill>
                  <a:srgbClr val="26252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26" name="Freeform 51"/>
                <p:cNvSpPr>
                  <a:spLocks/>
                </p:cNvSpPr>
                <p:nvPr/>
              </p:nvSpPr>
              <p:spPr bwMode="auto">
                <a:xfrm>
                  <a:off x="2051050" y="2268538"/>
                  <a:ext cx="23812" cy="28575"/>
                </a:xfrm>
                <a:custGeom>
                  <a:avLst/>
                  <a:gdLst>
                    <a:gd name="T0" fmla="*/ 0 w 15"/>
                    <a:gd name="T1" fmla="*/ 0 h 18"/>
                    <a:gd name="T2" fmla="*/ 0 w 15"/>
                    <a:gd name="T3" fmla="*/ 3 h 18"/>
                    <a:gd name="T4" fmla="*/ 12 w 15"/>
                    <a:gd name="T5" fmla="*/ 18 h 18"/>
                    <a:gd name="T6" fmla="*/ 15 w 15"/>
                    <a:gd name="T7" fmla="*/ 18 h 18"/>
                    <a:gd name="T8" fmla="*/ 15 w 15"/>
                    <a:gd name="T9" fmla="*/ 18 h 18"/>
                    <a:gd name="T10" fmla="*/ 15 w 15"/>
                    <a:gd name="T11" fmla="*/ 15 h 18"/>
                    <a:gd name="T12" fmla="*/ 0 w 15"/>
                    <a:gd name="T13" fmla="*/ 0 h 18"/>
                  </a:gdLst>
                  <a:ahLst/>
                  <a:cxnLst>
                    <a:cxn ang="0">
                      <a:pos x="T0" y="T1"/>
                    </a:cxn>
                    <a:cxn ang="0">
                      <a:pos x="T2" y="T3"/>
                    </a:cxn>
                    <a:cxn ang="0">
                      <a:pos x="T4" y="T5"/>
                    </a:cxn>
                    <a:cxn ang="0">
                      <a:pos x="T6" y="T7"/>
                    </a:cxn>
                    <a:cxn ang="0">
                      <a:pos x="T8" y="T9"/>
                    </a:cxn>
                    <a:cxn ang="0">
                      <a:pos x="T10" y="T11"/>
                    </a:cxn>
                    <a:cxn ang="0">
                      <a:pos x="T12" y="T13"/>
                    </a:cxn>
                  </a:cxnLst>
                  <a:rect l="0" t="0" r="r" b="b"/>
                  <a:pathLst>
                    <a:path w="15" h="18">
                      <a:moveTo>
                        <a:pt x="0" y="0"/>
                      </a:moveTo>
                      <a:lnTo>
                        <a:pt x="0" y="3"/>
                      </a:lnTo>
                      <a:lnTo>
                        <a:pt x="12" y="18"/>
                      </a:lnTo>
                      <a:lnTo>
                        <a:pt x="15" y="18"/>
                      </a:lnTo>
                      <a:lnTo>
                        <a:pt x="15" y="18"/>
                      </a:lnTo>
                      <a:lnTo>
                        <a:pt x="15" y="15"/>
                      </a:lnTo>
                      <a:lnTo>
                        <a:pt x="0" y="0"/>
                      </a:lnTo>
                      <a:close/>
                    </a:path>
                  </a:pathLst>
                </a:custGeom>
                <a:solidFill>
                  <a:srgbClr val="26252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27" name="Freeform 52"/>
                <p:cNvSpPr>
                  <a:spLocks/>
                </p:cNvSpPr>
                <p:nvPr/>
              </p:nvSpPr>
              <p:spPr bwMode="auto">
                <a:xfrm>
                  <a:off x="2051050" y="2238375"/>
                  <a:ext cx="23812" cy="30163"/>
                </a:xfrm>
                <a:custGeom>
                  <a:avLst/>
                  <a:gdLst>
                    <a:gd name="T0" fmla="*/ 0 w 15"/>
                    <a:gd name="T1" fmla="*/ 0 h 19"/>
                    <a:gd name="T2" fmla="*/ 0 w 15"/>
                    <a:gd name="T3" fmla="*/ 3 h 19"/>
                    <a:gd name="T4" fmla="*/ 15 w 15"/>
                    <a:gd name="T5" fmla="*/ 19 h 19"/>
                    <a:gd name="T6" fmla="*/ 15 w 15"/>
                    <a:gd name="T7" fmla="*/ 19 h 19"/>
                    <a:gd name="T8" fmla="*/ 15 w 15"/>
                    <a:gd name="T9" fmla="*/ 15 h 19"/>
                    <a:gd name="T10" fmla="*/ 15 w 15"/>
                    <a:gd name="T11" fmla="*/ 15 h 19"/>
                    <a:gd name="T12" fmla="*/ 0 w 15"/>
                    <a:gd name="T13" fmla="*/ 0 h 19"/>
                  </a:gdLst>
                  <a:ahLst/>
                  <a:cxnLst>
                    <a:cxn ang="0">
                      <a:pos x="T0" y="T1"/>
                    </a:cxn>
                    <a:cxn ang="0">
                      <a:pos x="T2" y="T3"/>
                    </a:cxn>
                    <a:cxn ang="0">
                      <a:pos x="T4" y="T5"/>
                    </a:cxn>
                    <a:cxn ang="0">
                      <a:pos x="T6" y="T7"/>
                    </a:cxn>
                    <a:cxn ang="0">
                      <a:pos x="T8" y="T9"/>
                    </a:cxn>
                    <a:cxn ang="0">
                      <a:pos x="T10" y="T11"/>
                    </a:cxn>
                    <a:cxn ang="0">
                      <a:pos x="T12" y="T13"/>
                    </a:cxn>
                  </a:cxnLst>
                  <a:rect l="0" t="0" r="r" b="b"/>
                  <a:pathLst>
                    <a:path w="15" h="19">
                      <a:moveTo>
                        <a:pt x="0" y="0"/>
                      </a:moveTo>
                      <a:lnTo>
                        <a:pt x="0" y="3"/>
                      </a:lnTo>
                      <a:lnTo>
                        <a:pt x="15" y="19"/>
                      </a:lnTo>
                      <a:lnTo>
                        <a:pt x="15" y="19"/>
                      </a:lnTo>
                      <a:lnTo>
                        <a:pt x="15" y="15"/>
                      </a:lnTo>
                      <a:lnTo>
                        <a:pt x="15" y="15"/>
                      </a:lnTo>
                      <a:lnTo>
                        <a:pt x="0" y="0"/>
                      </a:lnTo>
                      <a:close/>
                    </a:path>
                  </a:pathLst>
                </a:custGeom>
                <a:solidFill>
                  <a:srgbClr val="26252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28" name="Freeform 53"/>
                <p:cNvSpPr>
                  <a:spLocks/>
                </p:cNvSpPr>
                <p:nvPr/>
              </p:nvSpPr>
              <p:spPr bwMode="auto">
                <a:xfrm>
                  <a:off x="2325688" y="2193925"/>
                  <a:ext cx="60325" cy="103188"/>
                </a:xfrm>
                <a:custGeom>
                  <a:avLst/>
                  <a:gdLst>
                    <a:gd name="T0" fmla="*/ 12 w 12"/>
                    <a:gd name="T1" fmla="*/ 5 h 21"/>
                    <a:gd name="T2" fmla="*/ 12 w 12"/>
                    <a:gd name="T3" fmla="*/ 16 h 21"/>
                    <a:gd name="T4" fmla="*/ 8 w 12"/>
                    <a:gd name="T5" fmla="*/ 21 h 21"/>
                    <a:gd name="T6" fmla="*/ 4 w 12"/>
                    <a:gd name="T7" fmla="*/ 21 h 21"/>
                    <a:gd name="T8" fmla="*/ 0 w 12"/>
                    <a:gd name="T9" fmla="*/ 16 h 21"/>
                    <a:gd name="T10" fmla="*/ 0 w 12"/>
                    <a:gd name="T11" fmla="*/ 5 h 21"/>
                    <a:gd name="T12" fmla="*/ 4 w 12"/>
                    <a:gd name="T13" fmla="*/ 0 h 21"/>
                    <a:gd name="T14" fmla="*/ 8 w 12"/>
                    <a:gd name="T15" fmla="*/ 0 h 21"/>
                    <a:gd name="T16" fmla="*/ 12 w 12"/>
                    <a:gd name="T17" fmla="*/ 5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 h="21">
                      <a:moveTo>
                        <a:pt x="12" y="5"/>
                      </a:moveTo>
                      <a:cubicBezTo>
                        <a:pt x="12" y="16"/>
                        <a:pt x="12" y="16"/>
                        <a:pt x="12" y="16"/>
                      </a:cubicBezTo>
                      <a:cubicBezTo>
                        <a:pt x="12" y="19"/>
                        <a:pt x="10" y="21"/>
                        <a:pt x="8" y="21"/>
                      </a:cubicBezTo>
                      <a:cubicBezTo>
                        <a:pt x="4" y="21"/>
                        <a:pt x="4" y="21"/>
                        <a:pt x="4" y="21"/>
                      </a:cubicBezTo>
                      <a:cubicBezTo>
                        <a:pt x="2" y="21"/>
                        <a:pt x="0" y="19"/>
                        <a:pt x="0" y="16"/>
                      </a:cubicBezTo>
                      <a:cubicBezTo>
                        <a:pt x="0" y="5"/>
                        <a:pt x="0" y="5"/>
                        <a:pt x="0" y="5"/>
                      </a:cubicBezTo>
                      <a:cubicBezTo>
                        <a:pt x="0" y="2"/>
                        <a:pt x="2" y="0"/>
                        <a:pt x="4" y="0"/>
                      </a:cubicBezTo>
                      <a:cubicBezTo>
                        <a:pt x="8" y="0"/>
                        <a:pt x="8" y="0"/>
                        <a:pt x="8" y="0"/>
                      </a:cubicBezTo>
                      <a:cubicBezTo>
                        <a:pt x="10" y="0"/>
                        <a:pt x="12" y="2"/>
                        <a:pt x="12" y="5"/>
                      </a:cubicBezTo>
                      <a:close/>
                    </a:path>
                  </a:pathLst>
                </a:custGeom>
                <a:solidFill>
                  <a:srgbClr val="1B1C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29" name="Rectangle 54"/>
                <p:cNvSpPr>
                  <a:spLocks noChangeArrowheads="1"/>
                </p:cNvSpPr>
                <p:nvPr/>
              </p:nvSpPr>
              <p:spPr bwMode="auto">
                <a:xfrm>
                  <a:off x="2360613" y="2247900"/>
                  <a:ext cx="1587" cy="49213"/>
                </a:xfrm>
                <a:prstGeom prst="rect">
                  <a:avLst/>
                </a:prstGeom>
                <a:solidFill>
                  <a:srgbClr val="26252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30" name="Rectangle 55"/>
                <p:cNvSpPr>
                  <a:spLocks noChangeArrowheads="1"/>
                </p:cNvSpPr>
                <p:nvPr/>
              </p:nvSpPr>
              <p:spPr bwMode="auto">
                <a:xfrm>
                  <a:off x="2351088" y="2247900"/>
                  <a:ext cx="1587" cy="49213"/>
                </a:xfrm>
                <a:prstGeom prst="rect">
                  <a:avLst/>
                </a:prstGeom>
                <a:solidFill>
                  <a:srgbClr val="26252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31" name="Freeform 56"/>
                <p:cNvSpPr>
                  <a:spLocks/>
                </p:cNvSpPr>
                <p:nvPr/>
              </p:nvSpPr>
              <p:spPr bwMode="auto">
                <a:xfrm>
                  <a:off x="2360613" y="2252663"/>
                  <a:ext cx="25400" cy="30163"/>
                </a:xfrm>
                <a:custGeom>
                  <a:avLst/>
                  <a:gdLst>
                    <a:gd name="T0" fmla="*/ 16 w 16"/>
                    <a:gd name="T1" fmla="*/ 0 h 19"/>
                    <a:gd name="T2" fmla="*/ 16 w 16"/>
                    <a:gd name="T3" fmla="*/ 3 h 19"/>
                    <a:gd name="T4" fmla="*/ 0 w 16"/>
                    <a:gd name="T5" fmla="*/ 19 h 19"/>
                    <a:gd name="T6" fmla="*/ 0 w 16"/>
                    <a:gd name="T7" fmla="*/ 19 h 19"/>
                    <a:gd name="T8" fmla="*/ 0 w 16"/>
                    <a:gd name="T9" fmla="*/ 16 h 19"/>
                    <a:gd name="T10" fmla="*/ 0 w 16"/>
                    <a:gd name="T11" fmla="*/ 16 h 19"/>
                    <a:gd name="T12" fmla="*/ 16 w 16"/>
                    <a:gd name="T13" fmla="*/ 0 h 19"/>
                  </a:gdLst>
                  <a:ahLst/>
                  <a:cxnLst>
                    <a:cxn ang="0">
                      <a:pos x="T0" y="T1"/>
                    </a:cxn>
                    <a:cxn ang="0">
                      <a:pos x="T2" y="T3"/>
                    </a:cxn>
                    <a:cxn ang="0">
                      <a:pos x="T4" y="T5"/>
                    </a:cxn>
                    <a:cxn ang="0">
                      <a:pos x="T6" y="T7"/>
                    </a:cxn>
                    <a:cxn ang="0">
                      <a:pos x="T8" y="T9"/>
                    </a:cxn>
                    <a:cxn ang="0">
                      <a:pos x="T10" y="T11"/>
                    </a:cxn>
                    <a:cxn ang="0">
                      <a:pos x="T12" y="T13"/>
                    </a:cxn>
                  </a:cxnLst>
                  <a:rect l="0" t="0" r="r" b="b"/>
                  <a:pathLst>
                    <a:path w="16" h="19">
                      <a:moveTo>
                        <a:pt x="16" y="0"/>
                      </a:moveTo>
                      <a:lnTo>
                        <a:pt x="16" y="3"/>
                      </a:lnTo>
                      <a:lnTo>
                        <a:pt x="0" y="19"/>
                      </a:lnTo>
                      <a:lnTo>
                        <a:pt x="0" y="19"/>
                      </a:lnTo>
                      <a:lnTo>
                        <a:pt x="0" y="16"/>
                      </a:lnTo>
                      <a:lnTo>
                        <a:pt x="0" y="16"/>
                      </a:lnTo>
                      <a:lnTo>
                        <a:pt x="16" y="0"/>
                      </a:lnTo>
                      <a:close/>
                    </a:path>
                  </a:pathLst>
                </a:custGeom>
                <a:solidFill>
                  <a:srgbClr val="26252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32" name="Freeform 57"/>
                <p:cNvSpPr>
                  <a:spLocks/>
                </p:cNvSpPr>
                <p:nvPr/>
              </p:nvSpPr>
              <p:spPr bwMode="auto">
                <a:xfrm>
                  <a:off x="2360613" y="2268538"/>
                  <a:ext cx="25400" cy="28575"/>
                </a:xfrm>
                <a:custGeom>
                  <a:avLst/>
                  <a:gdLst>
                    <a:gd name="T0" fmla="*/ 16 w 16"/>
                    <a:gd name="T1" fmla="*/ 0 h 18"/>
                    <a:gd name="T2" fmla="*/ 16 w 16"/>
                    <a:gd name="T3" fmla="*/ 3 h 18"/>
                    <a:gd name="T4" fmla="*/ 4 w 16"/>
                    <a:gd name="T5" fmla="*/ 18 h 18"/>
                    <a:gd name="T6" fmla="*/ 0 w 16"/>
                    <a:gd name="T7" fmla="*/ 18 h 18"/>
                    <a:gd name="T8" fmla="*/ 0 w 16"/>
                    <a:gd name="T9" fmla="*/ 18 h 18"/>
                    <a:gd name="T10" fmla="*/ 0 w 16"/>
                    <a:gd name="T11" fmla="*/ 15 h 18"/>
                    <a:gd name="T12" fmla="*/ 16 w 16"/>
                    <a:gd name="T13" fmla="*/ 0 h 18"/>
                  </a:gdLst>
                  <a:ahLst/>
                  <a:cxnLst>
                    <a:cxn ang="0">
                      <a:pos x="T0" y="T1"/>
                    </a:cxn>
                    <a:cxn ang="0">
                      <a:pos x="T2" y="T3"/>
                    </a:cxn>
                    <a:cxn ang="0">
                      <a:pos x="T4" y="T5"/>
                    </a:cxn>
                    <a:cxn ang="0">
                      <a:pos x="T6" y="T7"/>
                    </a:cxn>
                    <a:cxn ang="0">
                      <a:pos x="T8" y="T9"/>
                    </a:cxn>
                    <a:cxn ang="0">
                      <a:pos x="T10" y="T11"/>
                    </a:cxn>
                    <a:cxn ang="0">
                      <a:pos x="T12" y="T13"/>
                    </a:cxn>
                  </a:cxnLst>
                  <a:rect l="0" t="0" r="r" b="b"/>
                  <a:pathLst>
                    <a:path w="16" h="18">
                      <a:moveTo>
                        <a:pt x="16" y="0"/>
                      </a:moveTo>
                      <a:lnTo>
                        <a:pt x="16" y="3"/>
                      </a:lnTo>
                      <a:lnTo>
                        <a:pt x="4" y="18"/>
                      </a:lnTo>
                      <a:lnTo>
                        <a:pt x="0" y="18"/>
                      </a:lnTo>
                      <a:lnTo>
                        <a:pt x="0" y="18"/>
                      </a:lnTo>
                      <a:lnTo>
                        <a:pt x="0" y="15"/>
                      </a:lnTo>
                      <a:lnTo>
                        <a:pt x="16" y="0"/>
                      </a:lnTo>
                      <a:close/>
                    </a:path>
                  </a:pathLst>
                </a:custGeom>
                <a:solidFill>
                  <a:srgbClr val="26252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33" name="Freeform 58"/>
                <p:cNvSpPr>
                  <a:spLocks/>
                </p:cNvSpPr>
                <p:nvPr/>
              </p:nvSpPr>
              <p:spPr bwMode="auto">
                <a:xfrm>
                  <a:off x="2360613" y="2238375"/>
                  <a:ext cx="25400" cy="30163"/>
                </a:xfrm>
                <a:custGeom>
                  <a:avLst/>
                  <a:gdLst>
                    <a:gd name="T0" fmla="*/ 16 w 16"/>
                    <a:gd name="T1" fmla="*/ 0 h 19"/>
                    <a:gd name="T2" fmla="*/ 16 w 16"/>
                    <a:gd name="T3" fmla="*/ 3 h 19"/>
                    <a:gd name="T4" fmla="*/ 0 w 16"/>
                    <a:gd name="T5" fmla="*/ 19 h 19"/>
                    <a:gd name="T6" fmla="*/ 0 w 16"/>
                    <a:gd name="T7" fmla="*/ 19 h 19"/>
                    <a:gd name="T8" fmla="*/ 0 w 16"/>
                    <a:gd name="T9" fmla="*/ 15 h 19"/>
                    <a:gd name="T10" fmla="*/ 0 w 16"/>
                    <a:gd name="T11" fmla="*/ 15 h 19"/>
                    <a:gd name="T12" fmla="*/ 16 w 16"/>
                    <a:gd name="T13" fmla="*/ 0 h 19"/>
                  </a:gdLst>
                  <a:ahLst/>
                  <a:cxnLst>
                    <a:cxn ang="0">
                      <a:pos x="T0" y="T1"/>
                    </a:cxn>
                    <a:cxn ang="0">
                      <a:pos x="T2" y="T3"/>
                    </a:cxn>
                    <a:cxn ang="0">
                      <a:pos x="T4" y="T5"/>
                    </a:cxn>
                    <a:cxn ang="0">
                      <a:pos x="T6" y="T7"/>
                    </a:cxn>
                    <a:cxn ang="0">
                      <a:pos x="T8" y="T9"/>
                    </a:cxn>
                    <a:cxn ang="0">
                      <a:pos x="T10" y="T11"/>
                    </a:cxn>
                    <a:cxn ang="0">
                      <a:pos x="T12" y="T13"/>
                    </a:cxn>
                  </a:cxnLst>
                  <a:rect l="0" t="0" r="r" b="b"/>
                  <a:pathLst>
                    <a:path w="16" h="19">
                      <a:moveTo>
                        <a:pt x="16" y="0"/>
                      </a:moveTo>
                      <a:lnTo>
                        <a:pt x="16" y="3"/>
                      </a:lnTo>
                      <a:lnTo>
                        <a:pt x="0" y="19"/>
                      </a:lnTo>
                      <a:lnTo>
                        <a:pt x="0" y="19"/>
                      </a:lnTo>
                      <a:lnTo>
                        <a:pt x="0" y="15"/>
                      </a:lnTo>
                      <a:lnTo>
                        <a:pt x="0" y="15"/>
                      </a:lnTo>
                      <a:lnTo>
                        <a:pt x="16" y="0"/>
                      </a:lnTo>
                      <a:close/>
                    </a:path>
                  </a:pathLst>
                </a:custGeom>
                <a:solidFill>
                  <a:srgbClr val="26252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34" name="Freeform 59"/>
                <p:cNvSpPr>
                  <a:spLocks/>
                </p:cNvSpPr>
                <p:nvPr/>
              </p:nvSpPr>
              <p:spPr bwMode="auto">
                <a:xfrm>
                  <a:off x="2325688" y="2252663"/>
                  <a:ext cx="25400" cy="30163"/>
                </a:xfrm>
                <a:custGeom>
                  <a:avLst/>
                  <a:gdLst>
                    <a:gd name="T0" fmla="*/ 0 w 16"/>
                    <a:gd name="T1" fmla="*/ 0 h 19"/>
                    <a:gd name="T2" fmla="*/ 0 w 16"/>
                    <a:gd name="T3" fmla="*/ 3 h 19"/>
                    <a:gd name="T4" fmla="*/ 16 w 16"/>
                    <a:gd name="T5" fmla="*/ 19 h 19"/>
                    <a:gd name="T6" fmla="*/ 16 w 16"/>
                    <a:gd name="T7" fmla="*/ 19 h 19"/>
                    <a:gd name="T8" fmla="*/ 16 w 16"/>
                    <a:gd name="T9" fmla="*/ 16 h 19"/>
                    <a:gd name="T10" fmla="*/ 16 w 16"/>
                    <a:gd name="T11" fmla="*/ 16 h 19"/>
                    <a:gd name="T12" fmla="*/ 0 w 16"/>
                    <a:gd name="T13" fmla="*/ 0 h 19"/>
                  </a:gdLst>
                  <a:ahLst/>
                  <a:cxnLst>
                    <a:cxn ang="0">
                      <a:pos x="T0" y="T1"/>
                    </a:cxn>
                    <a:cxn ang="0">
                      <a:pos x="T2" y="T3"/>
                    </a:cxn>
                    <a:cxn ang="0">
                      <a:pos x="T4" y="T5"/>
                    </a:cxn>
                    <a:cxn ang="0">
                      <a:pos x="T6" y="T7"/>
                    </a:cxn>
                    <a:cxn ang="0">
                      <a:pos x="T8" y="T9"/>
                    </a:cxn>
                    <a:cxn ang="0">
                      <a:pos x="T10" y="T11"/>
                    </a:cxn>
                    <a:cxn ang="0">
                      <a:pos x="T12" y="T13"/>
                    </a:cxn>
                  </a:cxnLst>
                  <a:rect l="0" t="0" r="r" b="b"/>
                  <a:pathLst>
                    <a:path w="16" h="19">
                      <a:moveTo>
                        <a:pt x="0" y="0"/>
                      </a:moveTo>
                      <a:lnTo>
                        <a:pt x="0" y="3"/>
                      </a:lnTo>
                      <a:lnTo>
                        <a:pt x="16" y="19"/>
                      </a:lnTo>
                      <a:lnTo>
                        <a:pt x="16" y="19"/>
                      </a:lnTo>
                      <a:lnTo>
                        <a:pt x="16" y="16"/>
                      </a:lnTo>
                      <a:lnTo>
                        <a:pt x="16" y="16"/>
                      </a:lnTo>
                      <a:lnTo>
                        <a:pt x="0" y="0"/>
                      </a:lnTo>
                      <a:close/>
                    </a:path>
                  </a:pathLst>
                </a:custGeom>
                <a:solidFill>
                  <a:srgbClr val="26252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35" name="Freeform 60"/>
                <p:cNvSpPr>
                  <a:spLocks/>
                </p:cNvSpPr>
                <p:nvPr/>
              </p:nvSpPr>
              <p:spPr bwMode="auto">
                <a:xfrm>
                  <a:off x="2325688" y="2268538"/>
                  <a:ext cx="25400" cy="28575"/>
                </a:xfrm>
                <a:custGeom>
                  <a:avLst/>
                  <a:gdLst>
                    <a:gd name="T0" fmla="*/ 0 w 16"/>
                    <a:gd name="T1" fmla="*/ 0 h 18"/>
                    <a:gd name="T2" fmla="*/ 0 w 16"/>
                    <a:gd name="T3" fmla="*/ 3 h 18"/>
                    <a:gd name="T4" fmla="*/ 13 w 16"/>
                    <a:gd name="T5" fmla="*/ 18 h 18"/>
                    <a:gd name="T6" fmla="*/ 16 w 16"/>
                    <a:gd name="T7" fmla="*/ 18 h 18"/>
                    <a:gd name="T8" fmla="*/ 16 w 16"/>
                    <a:gd name="T9" fmla="*/ 18 h 18"/>
                    <a:gd name="T10" fmla="*/ 16 w 16"/>
                    <a:gd name="T11" fmla="*/ 15 h 18"/>
                    <a:gd name="T12" fmla="*/ 0 w 16"/>
                    <a:gd name="T13" fmla="*/ 0 h 18"/>
                  </a:gdLst>
                  <a:ahLst/>
                  <a:cxnLst>
                    <a:cxn ang="0">
                      <a:pos x="T0" y="T1"/>
                    </a:cxn>
                    <a:cxn ang="0">
                      <a:pos x="T2" y="T3"/>
                    </a:cxn>
                    <a:cxn ang="0">
                      <a:pos x="T4" y="T5"/>
                    </a:cxn>
                    <a:cxn ang="0">
                      <a:pos x="T6" y="T7"/>
                    </a:cxn>
                    <a:cxn ang="0">
                      <a:pos x="T8" y="T9"/>
                    </a:cxn>
                    <a:cxn ang="0">
                      <a:pos x="T10" y="T11"/>
                    </a:cxn>
                    <a:cxn ang="0">
                      <a:pos x="T12" y="T13"/>
                    </a:cxn>
                  </a:cxnLst>
                  <a:rect l="0" t="0" r="r" b="b"/>
                  <a:pathLst>
                    <a:path w="16" h="18">
                      <a:moveTo>
                        <a:pt x="0" y="0"/>
                      </a:moveTo>
                      <a:lnTo>
                        <a:pt x="0" y="3"/>
                      </a:lnTo>
                      <a:lnTo>
                        <a:pt x="13" y="18"/>
                      </a:lnTo>
                      <a:lnTo>
                        <a:pt x="16" y="18"/>
                      </a:lnTo>
                      <a:lnTo>
                        <a:pt x="16" y="18"/>
                      </a:lnTo>
                      <a:lnTo>
                        <a:pt x="16" y="15"/>
                      </a:lnTo>
                      <a:lnTo>
                        <a:pt x="0" y="0"/>
                      </a:lnTo>
                      <a:close/>
                    </a:path>
                  </a:pathLst>
                </a:custGeom>
                <a:solidFill>
                  <a:srgbClr val="26252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36" name="Freeform 61"/>
                <p:cNvSpPr>
                  <a:spLocks/>
                </p:cNvSpPr>
                <p:nvPr/>
              </p:nvSpPr>
              <p:spPr bwMode="auto">
                <a:xfrm>
                  <a:off x="2325688" y="2238375"/>
                  <a:ext cx="25400" cy="30163"/>
                </a:xfrm>
                <a:custGeom>
                  <a:avLst/>
                  <a:gdLst>
                    <a:gd name="T0" fmla="*/ 0 w 16"/>
                    <a:gd name="T1" fmla="*/ 0 h 19"/>
                    <a:gd name="T2" fmla="*/ 0 w 16"/>
                    <a:gd name="T3" fmla="*/ 3 h 19"/>
                    <a:gd name="T4" fmla="*/ 16 w 16"/>
                    <a:gd name="T5" fmla="*/ 19 h 19"/>
                    <a:gd name="T6" fmla="*/ 16 w 16"/>
                    <a:gd name="T7" fmla="*/ 19 h 19"/>
                    <a:gd name="T8" fmla="*/ 16 w 16"/>
                    <a:gd name="T9" fmla="*/ 15 h 19"/>
                    <a:gd name="T10" fmla="*/ 16 w 16"/>
                    <a:gd name="T11" fmla="*/ 15 h 19"/>
                    <a:gd name="T12" fmla="*/ 0 w 16"/>
                    <a:gd name="T13" fmla="*/ 0 h 19"/>
                  </a:gdLst>
                  <a:ahLst/>
                  <a:cxnLst>
                    <a:cxn ang="0">
                      <a:pos x="T0" y="T1"/>
                    </a:cxn>
                    <a:cxn ang="0">
                      <a:pos x="T2" y="T3"/>
                    </a:cxn>
                    <a:cxn ang="0">
                      <a:pos x="T4" y="T5"/>
                    </a:cxn>
                    <a:cxn ang="0">
                      <a:pos x="T6" y="T7"/>
                    </a:cxn>
                    <a:cxn ang="0">
                      <a:pos x="T8" y="T9"/>
                    </a:cxn>
                    <a:cxn ang="0">
                      <a:pos x="T10" y="T11"/>
                    </a:cxn>
                    <a:cxn ang="0">
                      <a:pos x="T12" y="T13"/>
                    </a:cxn>
                  </a:cxnLst>
                  <a:rect l="0" t="0" r="r" b="b"/>
                  <a:pathLst>
                    <a:path w="16" h="19">
                      <a:moveTo>
                        <a:pt x="0" y="0"/>
                      </a:moveTo>
                      <a:lnTo>
                        <a:pt x="0" y="3"/>
                      </a:lnTo>
                      <a:lnTo>
                        <a:pt x="16" y="19"/>
                      </a:lnTo>
                      <a:lnTo>
                        <a:pt x="16" y="19"/>
                      </a:lnTo>
                      <a:lnTo>
                        <a:pt x="16" y="15"/>
                      </a:lnTo>
                      <a:lnTo>
                        <a:pt x="16" y="15"/>
                      </a:lnTo>
                      <a:lnTo>
                        <a:pt x="0" y="0"/>
                      </a:lnTo>
                      <a:close/>
                    </a:path>
                  </a:pathLst>
                </a:custGeom>
                <a:solidFill>
                  <a:srgbClr val="26252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37" name="Freeform 62"/>
                <p:cNvSpPr>
                  <a:spLocks/>
                </p:cNvSpPr>
                <p:nvPr/>
              </p:nvSpPr>
              <p:spPr bwMode="auto">
                <a:xfrm>
                  <a:off x="2046288" y="2144713"/>
                  <a:ext cx="350837" cy="133350"/>
                </a:xfrm>
                <a:custGeom>
                  <a:avLst/>
                  <a:gdLst>
                    <a:gd name="T0" fmla="*/ 70 w 70"/>
                    <a:gd name="T1" fmla="*/ 7 h 27"/>
                    <a:gd name="T2" fmla="*/ 70 w 70"/>
                    <a:gd name="T3" fmla="*/ 15 h 27"/>
                    <a:gd name="T4" fmla="*/ 70 w 70"/>
                    <a:gd name="T5" fmla="*/ 20 h 27"/>
                    <a:gd name="T6" fmla="*/ 65 w 70"/>
                    <a:gd name="T7" fmla="*/ 25 h 27"/>
                    <a:gd name="T8" fmla="*/ 10 w 70"/>
                    <a:gd name="T9" fmla="*/ 26 h 27"/>
                    <a:gd name="T10" fmla="*/ 4 w 70"/>
                    <a:gd name="T11" fmla="*/ 25 h 27"/>
                    <a:gd name="T12" fmla="*/ 1 w 70"/>
                    <a:gd name="T13" fmla="*/ 23 h 27"/>
                    <a:gd name="T14" fmla="*/ 0 w 70"/>
                    <a:gd name="T15" fmla="*/ 20 h 27"/>
                    <a:gd name="T16" fmla="*/ 0 w 70"/>
                    <a:gd name="T17" fmla="*/ 15 h 27"/>
                    <a:gd name="T18" fmla="*/ 0 w 70"/>
                    <a:gd name="T19" fmla="*/ 7 h 27"/>
                    <a:gd name="T20" fmla="*/ 1 w 70"/>
                    <a:gd name="T21" fmla="*/ 4 h 27"/>
                    <a:gd name="T22" fmla="*/ 2 w 70"/>
                    <a:gd name="T23" fmla="*/ 3 h 27"/>
                    <a:gd name="T24" fmla="*/ 3 w 70"/>
                    <a:gd name="T25" fmla="*/ 2 h 27"/>
                    <a:gd name="T26" fmla="*/ 4 w 70"/>
                    <a:gd name="T27" fmla="*/ 2 h 27"/>
                    <a:gd name="T28" fmla="*/ 65 w 70"/>
                    <a:gd name="T29" fmla="*/ 2 h 27"/>
                    <a:gd name="T30" fmla="*/ 68 w 70"/>
                    <a:gd name="T31" fmla="*/ 4 h 27"/>
                    <a:gd name="T32" fmla="*/ 70 w 70"/>
                    <a:gd name="T33" fmla="*/ 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0" h="27">
                      <a:moveTo>
                        <a:pt x="70" y="7"/>
                      </a:moveTo>
                      <a:cubicBezTo>
                        <a:pt x="70" y="15"/>
                        <a:pt x="70" y="15"/>
                        <a:pt x="70" y="15"/>
                      </a:cubicBezTo>
                      <a:cubicBezTo>
                        <a:pt x="70" y="18"/>
                        <a:pt x="70" y="18"/>
                        <a:pt x="70" y="20"/>
                      </a:cubicBezTo>
                      <a:cubicBezTo>
                        <a:pt x="70" y="23"/>
                        <a:pt x="68" y="25"/>
                        <a:pt x="65" y="25"/>
                      </a:cubicBezTo>
                      <a:cubicBezTo>
                        <a:pt x="47" y="27"/>
                        <a:pt x="28" y="27"/>
                        <a:pt x="10" y="26"/>
                      </a:cubicBezTo>
                      <a:cubicBezTo>
                        <a:pt x="8" y="25"/>
                        <a:pt x="6" y="25"/>
                        <a:pt x="4" y="25"/>
                      </a:cubicBezTo>
                      <a:cubicBezTo>
                        <a:pt x="3" y="25"/>
                        <a:pt x="1" y="24"/>
                        <a:pt x="1" y="23"/>
                      </a:cubicBezTo>
                      <a:cubicBezTo>
                        <a:pt x="0" y="22"/>
                        <a:pt x="0" y="21"/>
                        <a:pt x="0" y="20"/>
                      </a:cubicBezTo>
                      <a:cubicBezTo>
                        <a:pt x="0" y="18"/>
                        <a:pt x="0" y="18"/>
                        <a:pt x="0" y="15"/>
                      </a:cubicBezTo>
                      <a:cubicBezTo>
                        <a:pt x="0" y="7"/>
                        <a:pt x="0" y="7"/>
                        <a:pt x="0" y="7"/>
                      </a:cubicBezTo>
                      <a:cubicBezTo>
                        <a:pt x="0" y="6"/>
                        <a:pt x="0" y="4"/>
                        <a:pt x="1" y="4"/>
                      </a:cubicBezTo>
                      <a:cubicBezTo>
                        <a:pt x="2" y="3"/>
                        <a:pt x="2" y="3"/>
                        <a:pt x="2" y="3"/>
                      </a:cubicBezTo>
                      <a:cubicBezTo>
                        <a:pt x="2" y="3"/>
                        <a:pt x="3" y="2"/>
                        <a:pt x="3" y="2"/>
                      </a:cubicBezTo>
                      <a:cubicBezTo>
                        <a:pt x="4" y="2"/>
                        <a:pt x="4" y="2"/>
                        <a:pt x="4" y="2"/>
                      </a:cubicBezTo>
                      <a:cubicBezTo>
                        <a:pt x="24" y="0"/>
                        <a:pt x="45" y="0"/>
                        <a:pt x="65" y="2"/>
                      </a:cubicBezTo>
                      <a:cubicBezTo>
                        <a:pt x="66" y="2"/>
                        <a:pt x="68" y="3"/>
                        <a:pt x="68" y="4"/>
                      </a:cubicBezTo>
                      <a:cubicBezTo>
                        <a:pt x="69" y="4"/>
                        <a:pt x="70" y="6"/>
                        <a:pt x="70" y="7"/>
                      </a:cubicBezTo>
                      <a:close/>
                    </a:path>
                  </a:pathLst>
                </a:custGeom>
                <a:solidFill>
                  <a:srgbClr val="C1262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38" name="Freeform 63"/>
                <p:cNvSpPr>
                  <a:spLocks/>
                </p:cNvSpPr>
                <p:nvPr/>
              </p:nvSpPr>
              <p:spPr bwMode="auto">
                <a:xfrm>
                  <a:off x="2035175" y="2130425"/>
                  <a:ext cx="366712" cy="131763"/>
                </a:xfrm>
                <a:custGeom>
                  <a:avLst/>
                  <a:gdLst>
                    <a:gd name="T0" fmla="*/ 73 w 73"/>
                    <a:gd name="T1" fmla="*/ 6 h 27"/>
                    <a:gd name="T2" fmla="*/ 73 w 73"/>
                    <a:gd name="T3" fmla="*/ 15 h 27"/>
                    <a:gd name="T4" fmla="*/ 73 w 73"/>
                    <a:gd name="T5" fmla="*/ 20 h 27"/>
                    <a:gd name="T6" fmla="*/ 68 w 73"/>
                    <a:gd name="T7" fmla="*/ 25 h 27"/>
                    <a:gd name="T8" fmla="*/ 11 w 73"/>
                    <a:gd name="T9" fmla="*/ 26 h 27"/>
                    <a:gd name="T10" fmla="*/ 5 w 73"/>
                    <a:gd name="T11" fmla="*/ 25 h 27"/>
                    <a:gd name="T12" fmla="*/ 1 w 73"/>
                    <a:gd name="T13" fmla="*/ 23 h 27"/>
                    <a:gd name="T14" fmla="*/ 0 w 73"/>
                    <a:gd name="T15" fmla="*/ 20 h 27"/>
                    <a:gd name="T16" fmla="*/ 0 w 73"/>
                    <a:gd name="T17" fmla="*/ 15 h 27"/>
                    <a:gd name="T18" fmla="*/ 0 w 73"/>
                    <a:gd name="T19" fmla="*/ 6 h 27"/>
                    <a:gd name="T20" fmla="*/ 2 w 73"/>
                    <a:gd name="T21" fmla="*/ 3 h 27"/>
                    <a:gd name="T22" fmla="*/ 2 w 73"/>
                    <a:gd name="T23" fmla="*/ 2 h 27"/>
                    <a:gd name="T24" fmla="*/ 4 w 73"/>
                    <a:gd name="T25" fmla="*/ 2 h 27"/>
                    <a:gd name="T26" fmla="*/ 5 w 73"/>
                    <a:gd name="T27" fmla="*/ 1 h 27"/>
                    <a:gd name="T28" fmla="*/ 68 w 73"/>
                    <a:gd name="T29" fmla="*/ 1 h 27"/>
                    <a:gd name="T30" fmla="*/ 71 w 73"/>
                    <a:gd name="T31" fmla="*/ 3 h 27"/>
                    <a:gd name="T32" fmla="*/ 73 w 73"/>
                    <a:gd name="T33" fmla="*/ 6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3" h="27">
                      <a:moveTo>
                        <a:pt x="73" y="6"/>
                      </a:moveTo>
                      <a:cubicBezTo>
                        <a:pt x="73" y="15"/>
                        <a:pt x="73" y="15"/>
                        <a:pt x="73" y="15"/>
                      </a:cubicBezTo>
                      <a:cubicBezTo>
                        <a:pt x="73" y="18"/>
                        <a:pt x="73" y="18"/>
                        <a:pt x="73" y="20"/>
                      </a:cubicBezTo>
                      <a:cubicBezTo>
                        <a:pt x="73" y="23"/>
                        <a:pt x="71" y="25"/>
                        <a:pt x="68" y="25"/>
                      </a:cubicBezTo>
                      <a:cubicBezTo>
                        <a:pt x="49" y="27"/>
                        <a:pt x="30" y="27"/>
                        <a:pt x="11" y="26"/>
                      </a:cubicBezTo>
                      <a:cubicBezTo>
                        <a:pt x="9" y="26"/>
                        <a:pt x="7" y="25"/>
                        <a:pt x="5" y="25"/>
                      </a:cubicBezTo>
                      <a:cubicBezTo>
                        <a:pt x="4" y="25"/>
                        <a:pt x="2" y="24"/>
                        <a:pt x="1" y="23"/>
                      </a:cubicBezTo>
                      <a:cubicBezTo>
                        <a:pt x="1" y="22"/>
                        <a:pt x="0" y="21"/>
                        <a:pt x="0" y="20"/>
                      </a:cubicBezTo>
                      <a:cubicBezTo>
                        <a:pt x="0" y="18"/>
                        <a:pt x="0" y="18"/>
                        <a:pt x="0" y="15"/>
                      </a:cubicBezTo>
                      <a:cubicBezTo>
                        <a:pt x="0" y="6"/>
                        <a:pt x="0" y="6"/>
                        <a:pt x="0" y="6"/>
                      </a:cubicBezTo>
                      <a:cubicBezTo>
                        <a:pt x="0" y="5"/>
                        <a:pt x="1" y="4"/>
                        <a:pt x="2" y="3"/>
                      </a:cubicBezTo>
                      <a:cubicBezTo>
                        <a:pt x="2" y="2"/>
                        <a:pt x="2" y="2"/>
                        <a:pt x="2" y="2"/>
                      </a:cubicBezTo>
                      <a:cubicBezTo>
                        <a:pt x="3" y="2"/>
                        <a:pt x="4" y="2"/>
                        <a:pt x="4" y="2"/>
                      </a:cubicBezTo>
                      <a:cubicBezTo>
                        <a:pt x="5" y="1"/>
                        <a:pt x="5" y="1"/>
                        <a:pt x="5" y="1"/>
                      </a:cubicBezTo>
                      <a:cubicBezTo>
                        <a:pt x="26" y="0"/>
                        <a:pt x="47" y="0"/>
                        <a:pt x="68" y="1"/>
                      </a:cubicBezTo>
                      <a:cubicBezTo>
                        <a:pt x="70" y="2"/>
                        <a:pt x="71" y="2"/>
                        <a:pt x="71" y="3"/>
                      </a:cubicBezTo>
                      <a:cubicBezTo>
                        <a:pt x="72" y="4"/>
                        <a:pt x="73" y="5"/>
                        <a:pt x="73" y="6"/>
                      </a:cubicBezTo>
                    </a:path>
                  </a:pathLst>
                </a:custGeom>
                <a:solidFill>
                  <a:srgbClr val="E947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39" name="Freeform 64"/>
                <p:cNvSpPr>
                  <a:spLocks/>
                </p:cNvSpPr>
                <p:nvPr/>
              </p:nvSpPr>
              <p:spPr bwMode="auto">
                <a:xfrm>
                  <a:off x="2055813" y="2017713"/>
                  <a:ext cx="325437" cy="142875"/>
                </a:xfrm>
                <a:custGeom>
                  <a:avLst/>
                  <a:gdLst>
                    <a:gd name="T0" fmla="*/ 65 w 65"/>
                    <a:gd name="T1" fmla="*/ 24 h 29"/>
                    <a:gd name="T2" fmla="*/ 60 w 65"/>
                    <a:gd name="T3" fmla="*/ 9 h 29"/>
                    <a:gd name="T4" fmla="*/ 53 w 65"/>
                    <a:gd name="T5" fmla="*/ 2 h 29"/>
                    <a:gd name="T6" fmla="*/ 12 w 65"/>
                    <a:gd name="T7" fmla="*/ 2 h 29"/>
                    <a:gd name="T8" fmla="*/ 5 w 65"/>
                    <a:gd name="T9" fmla="*/ 9 h 29"/>
                    <a:gd name="T10" fmla="*/ 0 w 65"/>
                    <a:gd name="T11" fmla="*/ 24 h 29"/>
                    <a:gd name="T12" fmla="*/ 65 w 65"/>
                    <a:gd name="T13" fmla="*/ 24 h 29"/>
                  </a:gdLst>
                  <a:ahLst/>
                  <a:cxnLst>
                    <a:cxn ang="0">
                      <a:pos x="T0" y="T1"/>
                    </a:cxn>
                    <a:cxn ang="0">
                      <a:pos x="T2" y="T3"/>
                    </a:cxn>
                    <a:cxn ang="0">
                      <a:pos x="T4" y="T5"/>
                    </a:cxn>
                    <a:cxn ang="0">
                      <a:pos x="T6" y="T7"/>
                    </a:cxn>
                    <a:cxn ang="0">
                      <a:pos x="T8" y="T9"/>
                    </a:cxn>
                    <a:cxn ang="0">
                      <a:pos x="T10" y="T11"/>
                    </a:cxn>
                    <a:cxn ang="0">
                      <a:pos x="T12" y="T13"/>
                    </a:cxn>
                  </a:cxnLst>
                  <a:rect l="0" t="0" r="r" b="b"/>
                  <a:pathLst>
                    <a:path w="65" h="29">
                      <a:moveTo>
                        <a:pt x="65" y="24"/>
                      </a:moveTo>
                      <a:cubicBezTo>
                        <a:pt x="64" y="19"/>
                        <a:pt x="62" y="14"/>
                        <a:pt x="60" y="9"/>
                      </a:cubicBezTo>
                      <a:cubicBezTo>
                        <a:pt x="59" y="6"/>
                        <a:pt x="56" y="3"/>
                        <a:pt x="53" y="2"/>
                      </a:cubicBezTo>
                      <a:cubicBezTo>
                        <a:pt x="39" y="0"/>
                        <a:pt x="26" y="0"/>
                        <a:pt x="12" y="2"/>
                      </a:cubicBezTo>
                      <a:cubicBezTo>
                        <a:pt x="9" y="3"/>
                        <a:pt x="6" y="6"/>
                        <a:pt x="5" y="9"/>
                      </a:cubicBezTo>
                      <a:cubicBezTo>
                        <a:pt x="3" y="14"/>
                        <a:pt x="2" y="19"/>
                        <a:pt x="0" y="24"/>
                      </a:cubicBezTo>
                      <a:cubicBezTo>
                        <a:pt x="22" y="29"/>
                        <a:pt x="44" y="29"/>
                        <a:pt x="65" y="24"/>
                      </a:cubicBezTo>
                    </a:path>
                  </a:pathLst>
                </a:custGeom>
                <a:solidFill>
                  <a:srgbClr val="E947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40" name="Freeform 65"/>
                <p:cNvSpPr>
                  <a:spLocks/>
                </p:cNvSpPr>
                <p:nvPr/>
              </p:nvSpPr>
              <p:spPr bwMode="auto">
                <a:xfrm>
                  <a:off x="2060575" y="2027238"/>
                  <a:ext cx="311150" cy="103188"/>
                </a:xfrm>
                <a:custGeom>
                  <a:avLst/>
                  <a:gdLst>
                    <a:gd name="T0" fmla="*/ 0 w 62"/>
                    <a:gd name="T1" fmla="*/ 21 h 21"/>
                    <a:gd name="T2" fmla="*/ 4 w 62"/>
                    <a:gd name="T3" fmla="*/ 7 h 21"/>
                    <a:gd name="T4" fmla="*/ 11 w 62"/>
                    <a:gd name="T5" fmla="*/ 1 h 21"/>
                    <a:gd name="T6" fmla="*/ 31 w 62"/>
                    <a:gd name="T7" fmla="*/ 0 h 21"/>
                    <a:gd name="T8" fmla="*/ 51 w 62"/>
                    <a:gd name="T9" fmla="*/ 1 h 21"/>
                    <a:gd name="T10" fmla="*/ 58 w 62"/>
                    <a:gd name="T11" fmla="*/ 7 h 21"/>
                    <a:gd name="T12" fmla="*/ 62 w 62"/>
                    <a:gd name="T13" fmla="*/ 21 h 21"/>
                    <a:gd name="T14" fmla="*/ 0 w 62"/>
                    <a:gd name="T15" fmla="*/ 21 h 2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2" h="21">
                      <a:moveTo>
                        <a:pt x="0" y="21"/>
                      </a:moveTo>
                      <a:cubicBezTo>
                        <a:pt x="0" y="21"/>
                        <a:pt x="3" y="11"/>
                        <a:pt x="4" y="7"/>
                      </a:cubicBezTo>
                      <a:cubicBezTo>
                        <a:pt x="5" y="5"/>
                        <a:pt x="8" y="2"/>
                        <a:pt x="11" y="1"/>
                      </a:cubicBezTo>
                      <a:cubicBezTo>
                        <a:pt x="18" y="0"/>
                        <a:pt x="24" y="0"/>
                        <a:pt x="31" y="0"/>
                      </a:cubicBezTo>
                      <a:cubicBezTo>
                        <a:pt x="38" y="0"/>
                        <a:pt x="45" y="0"/>
                        <a:pt x="51" y="1"/>
                      </a:cubicBezTo>
                      <a:cubicBezTo>
                        <a:pt x="54" y="2"/>
                        <a:pt x="57" y="5"/>
                        <a:pt x="58" y="7"/>
                      </a:cubicBezTo>
                      <a:cubicBezTo>
                        <a:pt x="59" y="11"/>
                        <a:pt x="62" y="21"/>
                        <a:pt x="62" y="21"/>
                      </a:cubicBezTo>
                      <a:cubicBezTo>
                        <a:pt x="0" y="21"/>
                        <a:pt x="0" y="21"/>
                        <a:pt x="0" y="21"/>
                      </a:cubicBezTo>
                    </a:path>
                  </a:pathLst>
                </a:custGeom>
                <a:solidFill>
                  <a:srgbClr val="26252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41" name="Freeform 66"/>
                <p:cNvSpPr>
                  <a:spLocks/>
                </p:cNvSpPr>
                <p:nvPr/>
              </p:nvSpPr>
              <p:spPr bwMode="auto">
                <a:xfrm>
                  <a:off x="2195513" y="2036763"/>
                  <a:ext cx="41275" cy="15875"/>
                </a:xfrm>
                <a:custGeom>
                  <a:avLst/>
                  <a:gdLst>
                    <a:gd name="T0" fmla="*/ 8 w 8"/>
                    <a:gd name="T1" fmla="*/ 2 h 3"/>
                    <a:gd name="T2" fmla="*/ 7 w 8"/>
                    <a:gd name="T3" fmla="*/ 3 h 3"/>
                    <a:gd name="T4" fmla="*/ 1 w 8"/>
                    <a:gd name="T5" fmla="*/ 3 h 3"/>
                    <a:gd name="T6" fmla="*/ 0 w 8"/>
                    <a:gd name="T7" fmla="*/ 2 h 3"/>
                    <a:gd name="T8" fmla="*/ 1 w 8"/>
                    <a:gd name="T9" fmla="*/ 0 h 3"/>
                    <a:gd name="T10" fmla="*/ 7 w 8"/>
                    <a:gd name="T11" fmla="*/ 0 h 3"/>
                    <a:gd name="T12" fmla="*/ 8 w 8"/>
                    <a:gd name="T13" fmla="*/ 2 h 3"/>
                  </a:gdLst>
                  <a:ahLst/>
                  <a:cxnLst>
                    <a:cxn ang="0">
                      <a:pos x="T0" y="T1"/>
                    </a:cxn>
                    <a:cxn ang="0">
                      <a:pos x="T2" y="T3"/>
                    </a:cxn>
                    <a:cxn ang="0">
                      <a:pos x="T4" y="T5"/>
                    </a:cxn>
                    <a:cxn ang="0">
                      <a:pos x="T6" y="T7"/>
                    </a:cxn>
                    <a:cxn ang="0">
                      <a:pos x="T8" y="T9"/>
                    </a:cxn>
                    <a:cxn ang="0">
                      <a:pos x="T10" y="T11"/>
                    </a:cxn>
                    <a:cxn ang="0">
                      <a:pos x="T12" y="T13"/>
                    </a:cxn>
                  </a:cxnLst>
                  <a:rect l="0" t="0" r="r" b="b"/>
                  <a:pathLst>
                    <a:path w="8" h="3">
                      <a:moveTo>
                        <a:pt x="8" y="2"/>
                      </a:moveTo>
                      <a:cubicBezTo>
                        <a:pt x="8" y="2"/>
                        <a:pt x="8" y="3"/>
                        <a:pt x="7" y="3"/>
                      </a:cubicBezTo>
                      <a:cubicBezTo>
                        <a:pt x="1" y="3"/>
                        <a:pt x="1" y="3"/>
                        <a:pt x="1" y="3"/>
                      </a:cubicBezTo>
                      <a:cubicBezTo>
                        <a:pt x="1" y="3"/>
                        <a:pt x="0" y="2"/>
                        <a:pt x="0" y="2"/>
                      </a:cubicBezTo>
                      <a:cubicBezTo>
                        <a:pt x="0" y="1"/>
                        <a:pt x="1" y="0"/>
                        <a:pt x="1" y="0"/>
                      </a:cubicBezTo>
                      <a:cubicBezTo>
                        <a:pt x="7" y="0"/>
                        <a:pt x="7" y="0"/>
                        <a:pt x="7" y="0"/>
                      </a:cubicBezTo>
                      <a:cubicBezTo>
                        <a:pt x="8" y="0"/>
                        <a:pt x="8" y="1"/>
                        <a:pt x="8" y="2"/>
                      </a:cubicBezTo>
                    </a:path>
                  </a:pathLst>
                </a:custGeom>
                <a:solidFill>
                  <a:srgbClr val="1B1C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42" name="Freeform 67"/>
                <p:cNvSpPr>
                  <a:spLocks/>
                </p:cNvSpPr>
                <p:nvPr/>
              </p:nvSpPr>
              <p:spPr bwMode="auto">
                <a:xfrm>
                  <a:off x="2100263" y="2071688"/>
                  <a:ext cx="80962" cy="58738"/>
                </a:xfrm>
                <a:custGeom>
                  <a:avLst/>
                  <a:gdLst>
                    <a:gd name="T0" fmla="*/ 16 w 16"/>
                    <a:gd name="T1" fmla="*/ 12 h 12"/>
                    <a:gd name="T2" fmla="*/ 16 w 16"/>
                    <a:gd name="T3" fmla="*/ 3 h 12"/>
                    <a:gd name="T4" fmla="*/ 12 w 16"/>
                    <a:gd name="T5" fmla="*/ 0 h 12"/>
                    <a:gd name="T6" fmla="*/ 4 w 16"/>
                    <a:gd name="T7" fmla="*/ 0 h 12"/>
                    <a:gd name="T8" fmla="*/ 0 w 16"/>
                    <a:gd name="T9" fmla="*/ 3 h 12"/>
                    <a:gd name="T10" fmla="*/ 0 w 16"/>
                    <a:gd name="T11" fmla="*/ 12 h 12"/>
                    <a:gd name="T12" fmla="*/ 16 w 16"/>
                    <a:gd name="T13" fmla="*/ 12 h 12"/>
                  </a:gdLst>
                  <a:ahLst/>
                  <a:cxnLst>
                    <a:cxn ang="0">
                      <a:pos x="T0" y="T1"/>
                    </a:cxn>
                    <a:cxn ang="0">
                      <a:pos x="T2" y="T3"/>
                    </a:cxn>
                    <a:cxn ang="0">
                      <a:pos x="T4" y="T5"/>
                    </a:cxn>
                    <a:cxn ang="0">
                      <a:pos x="T6" y="T7"/>
                    </a:cxn>
                    <a:cxn ang="0">
                      <a:pos x="T8" y="T9"/>
                    </a:cxn>
                    <a:cxn ang="0">
                      <a:pos x="T10" y="T11"/>
                    </a:cxn>
                    <a:cxn ang="0">
                      <a:pos x="T12" y="T13"/>
                    </a:cxn>
                  </a:cxnLst>
                  <a:rect l="0" t="0" r="r" b="b"/>
                  <a:pathLst>
                    <a:path w="16" h="12">
                      <a:moveTo>
                        <a:pt x="16" y="12"/>
                      </a:moveTo>
                      <a:cubicBezTo>
                        <a:pt x="16" y="3"/>
                        <a:pt x="16" y="3"/>
                        <a:pt x="16" y="3"/>
                      </a:cubicBezTo>
                      <a:cubicBezTo>
                        <a:pt x="16" y="1"/>
                        <a:pt x="14" y="0"/>
                        <a:pt x="12" y="0"/>
                      </a:cubicBezTo>
                      <a:cubicBezTo>
                        <a:pt x="4" y="0"/>
                        <a:pt x="4" y="0"/>
                        <a:pt x="4" y="0"/>
                      </a:cubicBezTo>
                      <a:cubicBezTo>
                        <a:pt x="2" y="0"/>
                        <a:pt x="0" y="1"/>
                        <a:pt x="0" y="3"/>
                      </a:cubicBezTo>
                      <a:cubicBezTo>
                        <a:pt x="0" y="12"/>
                        <a:pt x="0" y="12"/>
                        <a:pt x="0" y="12"/>
                      </a:cubicBezTo>
                      <a:cubicBezTo>
                        <a:pt x="16" y="12"/>
                        <a:pt x="16" y="12"/>
                        <a:pt x="16" y="12"/>
                      </a:cubicBezTo>
                    </a:path>
                  </a:pathLst>
                </a:custGeom>
                <a:solidFill>
                  <a:srgbClr val="1B1C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43" name="Freeform 68"/>
                <p:cNvSpPr>
                  <a:spLocks/>
                </p:cNvSpPr>
                <p:nvPr/>
              </p:nvSpPr>
              <p:spPr bwMode="auto">
                <a:xfrm>
                  <a:off x="2255838" y="2071688"/>
                  <a:ext cx="74612" cy="58738"/>
                </a:xfrm>
                <a:custGeom>
                  <a:avLst/>
                  <a:gdLst>
                    <a:gd name="T0" fmla="*/ 15 w 15"/>
                    <a:gd name="T1" fmla="*/ 12 h 12"/>
                    <a:gd name="T2" fmla="*/ 15 w 15"/>
                    <a:gd name="T3" fmla="*/ 3 h 12"/>
                    <a:gd name="T4" fmla="*/ 12 w 15"/>
                    <a:gd name="T5" fmla="*/ 0 h 12"/>
                    <a:gd name="T6" fmla="*/ 3 w 15"/>
                    <a:gd name="T7" fmla="*/ 0 h 12"/>
                    <a:gd name="T8" fmla="*/ 0 w 15"/>
                    <a:gd name="T9" fmla="*/ 3 h 12"/>
                    <a:gd name="T10" fmla="*/ 0 w 15"/>
                    <a:gd name="T11" fmla="*/ 12 h 12"/>
                    <a:gd name="T12" fmla="*/ 15 w 15"/>
                    <a:gd name="T13" fmla="*/ 12 h 12"/>
                  </a:gdLst>
                  <a:ahLst/>
                  <a:cxnLst>
                    <a:cxn ang="0">
                      <a:pos x="T0" y="T1"/>
                    </a:cxn>
                    <a:cxn ang="0">
                      <a:pos x="T2" y="T3"/>
                    </a:cxn>
                    <a:cxn ang="0">
                      <a:pos x="T4" y="T5"/>
                    </a:cxn>
                    <a:cxn ang="0">
                      <a:pos x="T6" y="T7"/>
                    </a:cxn>
                    <a:cxn ang="0">
                      <a:pos x="T8" y="T9"/>
                    </a:cxn>
                    <a:cxn ang="0">
                      <a:pos x="T10" y="T11"/>
                    </a:cxn>
                    <a:cxn ang="0">
                      <a:pos x="T12" y="T13"/>
                    </a:cxn>
                  </a:cxnLst>
                  <a:rect l="0" t="0" r="r" b="b"/>
                  <a:pathLst>
                    <a:path w="15" h="12">
                      <a:moveTo>
                        <a:pt x="15" y="12"/>
                      </a:moveTo>
                      <a:cubicBezTo>
                        <a:pt x="15" y="3"/>
                        <a:pt x="15" y="3"/>
                        <a:pt x="15" y="3"/>
                      </a:cubicBezTo>
                      <a:cubicBezTo>
                        <a:pt x="15" y="1"/>
                        <a:pt x="14" y="0"/>
                        <a:pt x="12" y="0"/>
                      </a:cubicBezTo>
                      <a:cubicBezTo>
                        <a:pt x="3" y="0"/>
                        <a:pt x="3" y="0"/>
                        <a:pt x="3" y="0"/>
                      </a:cubicBezTo>
                      <a:cubicBezTo>
                        <a:pt x="1" y="0"/>
                        <a:pt x="0" y="1"/>
                        <a:pt x="0" y="3"/>
                      </a:cubicBezTo>
                      <a:cubicBezTo>
                        <a:pt x="0" y="12"/>
                        <a:pt x="0" y="12"/>
                        <a:pt x="0" y="12"/>
                      </a:cubicBezTo>
                      <a:cubicBezTo>
                        <a:pt x="15" y="12"/>
                        <a:pt x="15" y="12"/>
                        <a:pt x="15" y="12"/>
                      </a:cubicBezTo>
                    </a:path>
                  </a:pathLst>
                </a:custGeom>
                <a:solidFill>
                  <a:srgbClr val="1B1C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44" name="Freeform 69"/>
                <p:cNvSpPr>
                  <a:spLocks/>
                </p:cNvSpPr>
                <p:nvPr/>
              </p:nvSpPr>
              <p:spPr bwMode="auto">
                <a:xfrm>
                  <a:off x="2039938" y="2135188"/>
                  <a:ext cx="357187" cy="9525"/>
                </a:xfrm>
                <a:custGeom>
                  <a:avLst/>
                  <a:gdLst>
                    <a:gd name="T0" fmla="*/ 225 w 225"/>
                    <a:gd name="T1" fmla="*/ 6 h 6"/>
                    <a:gd name="T2" fmla="*/ 215 w 225"/>
                    <a:gd name="T3" fmla="*/ 0 h 6"/>
                    <a:gd name="T4" fmla="*/ 10 w 225"/>
                    <a:gd name="T5" fmla="*/ 0 h 6"/>
                    <a:gd name="T6" fmla="*/ 0 w 225"/>
                    <a:gd name="T7" fmla="*/ 6 h 6"/>
                    <a:gd name="T8" fmla="*/ 225 w 225"/>
                    <a:gd name="T9" fmla="*/ 6 h 6"/>
                  </a:gdLst>
                  <a:ahLst/>
                  <a:cxnLst>
                    <a:cxn ang="0">
                      <a:pos x="T0" y="T1"/>
                    </a:cxn>
                    <a:cxn ang="0">
                      <a:pos x="T2" y="T3"/>
                    </a:cxn>
                    <a:cxn ang="0">
                      <a:pos x="T4" y="T5"/>
                    </a:cxn>
                    <a:cxn ang="0">
                      <a:pos x="T6" y="T7"/>
                    </a:cxn>
                    <a:cxn ang="0">
                      <a:pos x="T8" y="T9"/>
                    </a:cxn>
                  </a:cxnLst>
                  <a:rect l="0" t="0" r="r" b="b"/>
                  <a:pathLst>
                    <a:path w="225" h="6">
                      <a:moveTo>
                        <a:pt x="225" y="6"/>
                      </a:moveTo>
                      <a:lnTo>
                        <a:pt x="215" y="0"/>
                      </a:lnTo>
                      <a:lnTo>
                        <a:pt x="10" y="0"/>
                      </a:lnTo>
                      <a:lnTo>
                        <a:pt x="0" y="6"/>
                      </a:lnTo>
                      <a:lnTo>
                        <a:pt x="225" y="6"/>
                      </a:lnTo>
                      <a:close/>
                    </a:path>
                  </a:pathLst>
                </a:custGeom>
                <a:solidFill>
                  <a:srgbClr val="E947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45" name="Freeform 70"/>
                <p:cNvSpPr>
                  <a:spLocks/>
                </p:cNvSpPr>
                <p:nvPr/>
              </p:nvSpPr>
              <p:spPr bwMode="auto">
                <a:xfrm>
                  <a:off x="2039938" y="2135188"/>
                  <a:ext cx="357187" cy="9525"/>
                </a:xfrm>
                <a:custGeom>
                  <a:avLst/>
                  <a:gdLst>
                    <a:gd name="T0" fmla="*/ 225 w 225"/>
                    <a:gd name="T1" fmla="*/ 6 h 6"/>
                    <a:gd name="T2" fmla="*/ 215 w 225"/>
                    <a:gd name="T3" fmla="*/ 0 h 6"/>
                    <a:gd name="T4" fmla="*/ 10 w 225"/>
                    <a:gd name="T5" fmla="*/ 0 h 6"/>
                    <a:gd name="T6" fmla="*/ 0 w 225"/>
                    <a:gd name="T7" fmla="*/ 6 h 6"/>
                    <a:gd name="T8" fmla="*/ 225 w 225"/>
                    <a:gd name="T9" fmla="*/ 6 h 6"/>
                  </a:gdLst>
                  <a:ahLst/>
                  <a:cxnLst>
                    <a:cxn ang="0">
                      <a:pos x="T0" y="T1"/>
                    </a:cxn>
                    <a:cxn ang="0">
                      <a:pos x="T2" y="T3"/>
                    </a:cxn>
                    <a:cxn ang="0">
                      <a:pos x="T4" y="T5"/>
                    </a:cxn>
                    <a:cxn ang="0">
                      <a:pos x="T6" y="T7"/>
                    </a:cxn>
                    <a:cxn ang="0">
                      <a:pos x="T8" y="T9"/>
                    </a:cxn>
                  </a:cxnLst>
                  <a:rect l="0" t="0" r="r" b="b"/>
                  <a:pathLst>
                    <a:path w="225" h="6">
                      <a:moveTo>
                        <a:pt x="225" y="6"/>
                      </a:moveTo>
                      <a:lnTo>
                        <a:pt x="215" y="0"/>
                      </a:lnTo>
                      <a:lnTo>
                        <a:pt x="10" y="0"/>
                      </a:lnTo>
                      <a:lnTo>
                        <a:pt x="0" y="6"/>
                      </a:lnTo>
                      <a:lnTo>
                        <a:pt x="225" y="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46" name="Freeform 71"/>
                <p:cNvSpPr>
                  <a:spLocks/>
                </p:cNvSpPr>
                <p:nvPr/>
              </p:nvSpPr>
              <p:spPr bwMode="auto">
                <a:xfrm>
                  <a:off x="2170113" y="2247900"/>
                  <a:ext cx="95250" cy="20638"/>
                </a:xfrm>
                <a:custGeom>
                  <a:avLst/>
                  <a:gdLst>
                    <a:gd name="T0" fmla="*/ 18 w 19"/>
                    <a:gd name="T1" fmla="*/ 4 h 4"/>
                    <a:gd name="T2" fmla="*/ 1 w 19"/>
                    <a:gd name="T3" fmla="*/ 4 h 4"/>
                    <a:gd name="T4" fmla="*/ 0 w 19"/>
                    <a:gd name="T5" fmla="*/ 4 h 4"/>
                    <a:gd name="T6" fmla="*/ 0 w 19"/>
                    <a:gd name="T7" fmla="*/ 1 h 4"/>
                    <a:gd name="T8" fmla="*/ 1 w 19"/>
                    <a:gd name="T9" fmla="*/ 0 h 4"/>
                    <a:gd name="T10" fmla="*/ 18 w 19"/>
                    <a:gd name="T11" fmla="*/ 0 h 4"/>
                    <a:gd name="T12" fmla="*/ 19 w 19"/>
                    <a:gd name="T13" fmla="*/ 1 h 4"/>
                    <a:gd name="T14" fmla="*/ 19 w 19"/>
                    <a:gd name="T15" fmla="*/ 4 h 4"/>
                    <a:gd name="T16" fmla="*/ 18 w 19"/>
                    <a:gd name="T17"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 h="4">
                      <a:moveTo>
                        <a:pt x="18" y="4"/>
                      </a:moveTo>
                      <a:cubicBezTo>
                        <a:pt x="1" y="4"/>
                        <a:pt x="1" y="4"/>
                        <a:pt x="1" y="4"/>
                      </a:cubicBezTo>
                      <a:cubicBezTo>
                        <a:pt x="0" y="4"/>
                        <a:pt x="0" y="4"/>
                        <a:pt x="0" y="4"/>
                      </a:cubicBezTo>
                      <a:cubicBezTo>
                        <a:pt x="0" y="1"/>
                        <a:pt x="0" y="1"/>
                        <a:pt x="0" y="1"/>
                      </a:cubicBezTo>
                      <a:cubicBezTo>
                        <a:pt x="0" y="1"/>
                        <a:pt x="0" y="0"/>
                        <a:pt x="1" y="0"/>
                      </a:cubicBezTo>
                      <a:cubicBezTo>
                        <a:pt x="18" y="0"/>
                        <a:pt x="18" y="0"/>
                        <a:pt x="18" y="0"/>
                      </a:cubicBezTo>
                      <a:cubicBezTo>
                        <a:pt x="19" y="0"/>
                        <a:pt x="19" y="1"/>
                        <a:pt x="19" y="1"/>
                      </a:cubicBezTo>
                      <a:cubicBezTo>
                        <a:pt x="19" y="4"/>
                        <a:pt x="19" y="4"/>
                        <a:pt x="19" y="4"/>
                      </a:cubicBezTo>
                      <a:cubicBezTo>
                        <a:pt x="19" y="4"/>
                        <a:pt x="19" y="4"/>
                        <a:pt x="18" y="4"/>
                      </a:cubicBezTo>
                      <a:close/>
                    </a:path>
                  </a:pathLst>
                </a:custGeom>
                <a:solidFill>
                  <a:srgbClr val="26252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47" name="Freeform 72"/>
                <p:cNvSpPr>
                  <a:spLocks/>
                </p:cNvSpPr>
                <p:nvPr/>
              </p:nvSpPr>
              <p:spPr bwMode="auto">
                <a:xfrm>
                  <a:off x="2055813" y="2135188"/>
                  <a:ext cx="325437" cy="39688"/>
                </a:xfrm>
                <a:custGeom>
                  <a:avLst/>
                  <a:gdLst>
                    <a:gd name="T0" fmla="*/ 64 w 65"/>
                    <a:gd name="T1" fmla="*/ 1 h 8"/>
                    <a:gd name="T2" fmla="*/ 57 w 65"/>
                    <a:gd name="T3" fmla="*/ 7 h 8"/>
                    <a:gd name="T4" fmla="*/ 54 w 65"/>
                    <a:gd name="T5" fmla="*/ 8 h 8"/>
                    <a:gd name="T6" fmla="*/ 11 w 65"/>
                    <a:gd name="T7" fmla="*/ 8 h 8"/>
                    <a:gd name="T8" fmla="*/ 8 w 65"/>
                    <a:gd name="T9" fmla="*/ 7 h 8"/>
                    <a:gd name="T10" fmla="*/ 1 w 65"/>
                    <a:gd name="T11" fmla="*/ 1 h 8"/>
                    <a:gd name="T12" fmla="*/ 2 w 65"/>
                    <a:gd name="T13" fmla="*/ 0 h 8"/>
                    <a:gd name="T14" fmla="*/ 64 w 65"/>
                    <a:gd name="T15" fmla="*/ 0 h 8"/>
                    <a:gd name="T16" fmla="*/ 64 w 65"/>
                    <a:gd name="T17" fmla="*/ 1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5" h="8">
                      <a:moveTo>
                        <a:pt x="64" y="1"/>
                      </a:moveTo>
                      <a:cubicBezTo>
                        <a:pt x="57" y="7"/>
                        <a:pt x="57" y="7"/>
                        <a:pt x="57" y="7"/>
                      </a:cubicBezTo>
                      <a:cubicBezTo>
                        <a:pt x="56" y="8"/>
                        <a:pt x="55" y="8"/>
                        <a:pt x="54" y="8"/>
                      </a:cubicBezTo>
                      <a:cubicBezTo>
                        <a:pt x="11" y="8"/>
                        <a:pt x="11" y="8"/>
                        <a:pt x="11" y="8"/>
                      </a:cubicBezTo>
                      <a:cubicBezTo>
                        <a:pt x="10" y="8"/>
                        <a:pt x="9" y="8"/>
                        <a:pt x="8" y="7"/>
                      </a:cubicBezTo>
                      <a:cubicBezTo>
                        <a:pt x="1" y="1"/>
                        <a:pt x="1" y="1"/>
                        <a:pt x="1" y="1"/>
                      </a:cubicBezTo>
                      <a:cubicBezTo>
                        <a:pt x="0" y="0"/>
                        <a:pt x="1" y="0"/>
                        <a:pt x="2" y="0"/>
                      </a:cubicBezTo>
                      <a:cubicBezTo>
                        <a:pt x="64" y="0"/>
                        <a:pt x="64" y="0"/>
                        <a:pt x="64" y="0"/>
                      </a:cubicBezTo>
                      <a:cubicBezTo>
                        <a:pt x="65" y="0"/>
                        <a:pt x="65" y="0"/>
                        <a:pt x="64" y="1"/>
                      </a:cubicBezTo>
                    </a:path>
                  </a:pathLst>
                </a:custGeom>
                <a:solidFill>
                  <a:srgbClr val="EA555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48" name="Freeform 73"/>
                <p:cNvSpPr>
                  <a:spLocks/>
                </p:cNvSpPr>
                <p:nvPr/>
              </p:nvSpPr>
              <p:spPr bwMode="auto">
                <a:xfrm>
                  <a:off x="2030413" y="2170113"/>
                  <a:ext cx="65087" cy="49213"/>
                </a:xfrm>
                <a:custGeom>
                  <a:avLst/>
                  <a:gdLst>
                    <a:gd name="T0" fmla="*/ 13 w 13"/>
                    <a:gd name="T1" fmla="*/ 6 h 10"/>
                    <a:gd name="T2" fmla="*/ 13 w 13"/>
                    <a:gd name="T3" fmla="*/ 8 h 10"/>
                    <a:gd name="T4" fmla="*/ 10 w 13"/>
                    <a:gd name="T5" fmla="*/ 10 h 10"/>
                    <a:gd name="T6" fmla="*/ 3 w 13"/>
                    <a:gd name="T7" fmla="*/ 10 h 10"/>
                    <a:gd name="T8" fmla="*/ 0 w 13"/>
                    <a:gd name="T9" fmla="*/ 8 h 10"/>
                    <a:gd name="T10" fmla="*/ 0 w 13"/>
                    <a:gd name="T11" fmla="*/ 3 h 10"/>
                    <a:gd name="T12" fmla="*/ 3 w 13"/>
                    <a:gd name="T13" fmla="*/ 0 h 10"/>
                    <a:gd name="T14" fmla="*/ 5 w 13"/>
                    <a:gd name="T15" fmla="*/ 0 h 10"/>
                    <a:gd name="T16" fmla="*/ 8 w 13"/>
                    <a:gd name="T17" fmla="*/ 1 h 10"/>
                    <a:gd name="T18" fmla="*/ 12 w 13"/>
                    <a:gd name="T19" fmla="*/ 4 h 10"/>
                    <a:gd name="T20" fmla="*/ 13 w 13"/>
                    <a:gd name="T21" fmla="*/ 6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 h="10">
                      <a:moveTo>
                        <a:pt x="13" y="6"/>
                      </a:moveTo>
                      <a:cubicBezTo>
                        <a:pt x="13" y="8"/>
                        <a:pt x="13" y="8"/>
                        <a:pt x="13" y="8"/>
                      </a:cubicBezTo>
                      <a:cubicBezTo>
                        <a:pt x="13" y="9"/>
                        <a:pt x="11" y="10"/>
                        <a:pt x="10" y="10"/>
                      </a:cubicBezTo>
                      <a:cubicBezTo>
                        <a:pt x="3" y="10"/>
                        <a:pt x="3" y="10"/>
                        <a:pt x="3" y="10"/>
                      </a:cubicBezTo>
                      <a:cubicBezTo>
                        <a:pt x="2" y="10"/>
                        <a:pt x="0" y="9"/>
                        <a:pt x="0" y="8"/>
                      </a:cubicBezTo>
                      <a:cubicBezTo>
                        <a:pt x="0" y="3"/>
                        <a:pt x="0" y="3"/>
                        <a:pt x="0" y="3"/>
                      </a:cubicBezTo>
                      <a:cubicBezTo>
                        <a:pt x="0" y="1"/>
                        <a:pt x="2" y="0"/>
                        <a:pt x="3" y="0"/>
                      </a:cubicBezTo>
                      <a:cubicBezTo>
                        <a:pt x="5" y="0"/>
                        <a:pt x="5" y="0"/>
                        <a:pt x="5" y="0"/>
                      </a:cubicBezTo>
                      <a:cubicBezTo>
                        <a:pt x="6" y="0"/>
                        <a:pt x="7" y="0"/>
                        <a:pt x="8" y="1"/>
                      </a:cubicBezTo>
                      <a:cubicBezTo>
                        <a:pt x="12" y="4"/>
                        <a:pt x="12" y="4"/>
                        <a:pt x="12" y="4"/>
                      </a:cubicBezTo>
                      <a:cubicBezTo>
                        <a:pt x="12" y="4"/>
                        <a:pt x="13" y="5"/>
                        <a:pt x="13" y="6"/>
                      </a:cubicBezTo>
                      <a:close/>
                    </a:path>
                  </a:pathLst>
                </a:custGeom>
                <a:solidFill>
                  <a:srgbClr val="C1262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49" name="Freeform 74"/>
                <p:cNvSpPr>
                  <a:spLocks/>
                </p:cNvSpPr>
                <p:nvPr/>
              </p:nvSpPr>
              <p:spPr bwMode="auto">
                <a:xfrm>
                  <a:off x="2035175" y="2174875"/>
                  <a:ext cx="55562" cy="39688"/>
                </a:xfrm>
                <a:custGeom>
                  <a:avLst/>
                  <a:gdLst>
                    <a:gd name="T0" fmla="*/ 2 w 11"/>
                    <a:gd name="T1" fmla="*/ 8 h 8"/>
                    <a:gd name="T2" fmla="*/ 0 w 11"/>
                    <a:gd name="T3" fmla="*/ 7 h 8"/>
                    <a:gd name="T4" fmla="*/ 0 w 11"/>
                    <a:gd name="T5" fmla="*/ 2 h 8"/>
                    <a:gd name="T6" fmla="*/ 2 w 11"/>
                    <a:gd name="T7" fmla="*/ 0 h 8"/>
                    <a:gd name="T8" fmla="*/ 4 w 11"/>
                    <a:gd name="T9" fmla="*/ 0 h 8"/>
                    <a:gd name="T10" fmla="*/ 6 w 11"/>
                    <a:gd name="T11" fmla="*/ 0 h 8"/>
                    <a:gd name="T12" fmla="*/ 10 w 11"/>
                    <a:gd name="T13" fmla="*/ 3 h 8"/>
                    <a:gd name="T14" fmla="*/ 11 w 11"/>
                    <a:gd name="T15" fmla="*/ 5 h 8"/>
                    <a:gd name="T16" fmla="*/ 11 w 11"/>
                    <a:gd name="T17" fmla="*/ 7 h 8"/>
                    <a:gd name="T18" fmla="*/ 9 w 11"/>
                    <a:gd name="T19" fmla="*/ 8 h 8"/>
                    <a:gd name="T20" fmla="*/ 2 w 11"/>
                    <a:gd name="T21" fmla="*/ 8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 h="8">
                      <a:moveTo>
                        <a:pt x="2" y="8"/>
                      </a:moveTo>
                      <a:cubicBezTo>
                        <a:pt x="1" y="8"/>
                        <a:pt x="0" y="8"/>
                        <a:pt x="0" y="7"/>
                      </a:cubicBezTo>
                      <a:cubicBezTo>
                        <a:pt x="0" y="2"/>
                        <a:pt x="0" y="2"/>
                        <a:pt x="0" y="2"/>
                      </a:cubicBezTo>
                      <a:cubicBezTo>
                        <a:pt x="0" y="1"/>
                        <a:pt x="1" y="0"/>
                        <a:pt x="2" y="0"/>
                      </a:cubicBezTo>
                      <a:cubicBezTo>
                        <a:pt x="4" y="0"/>
                        <a:pt x="4" y="0"/>
                        <a:pt x="4" y="0"/>
                      </a:cubicBezTo>
                      <a:cubicBezTo>
                        <a:pt x="5" y="0"/>
                        <a:pt x="6" y="0"/>
                        <a:pt x="6" y="0"/>
                      </a:cubicBezTo>
                      <a:cubicBezTo>
                        <a:pt x="10" y="3"/>
                        <a:pt x="10" y="3"/>
                        <a:pt x="10" y="3"/>
                      </a:cubicBezTo>
                      <a:cubicBezTo>
                        <a:pt x="10" y="4"/>
                        <a:pt x="11" y="5"/>
                        <a:pt x="11" y="5"/>
                      </a:cubicBezTo>
                      <a:cubicBezTo>
                        <a:pt x="11" y="7"/>
                        <a:pt x="11" y="7"/>
                        <a:pt x="11" y="7"/>
                      </a:cubicBezTo>
                      <a:cubicBezTo>
                        <a:pt x="11" y="8"/>
                        <a:pt x="10" y="8"/>
                        <a:pt x="9" y="8"/>
                      </a:cubicBezTo>
                      <a:lnTo>
                        <a:pt x="2" y="8"/>
                      </a:lnTo>
                      <a:close/>
                    </a:path>
                  </a:pathLst>
                </a:custGeom>
                <a:solidFill>
                  <a:srgbClr val="E0E0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50" name="Freeform 75"/>
                <p:cNvSpPr>
                  <a:spLocks/>
                </p:cNvSpPr>
                <p:nvPr/>
              </p:nvSpPr>
              <p:spPr bwMode="auto">
                <a:xfrm>
                  <a:off x="2346325" y="2170113"/>
                  <a:ext cx="60325" cy="49213"/>
                </a:xfrm>
                <a:custGeom>
                  <a:avLst/>
                  <a:gdLst>
                    <a:gd name="T0" fmla="*/ 0 w 12"/>
                    <a:gd name="T1" fmla="*/ 6 h 10"/>
                    <a:gd name="T2" fmla="*/ 0 w 12"/>
                    <a:gd name="T3" fmla="*/ 8 h 10"/>
                    <a:gd name="T4" fmla="*/ 2 w 12"/>
                    <a:gd name="T5" fmla="*/ 10 h 10"/>
                    <a:gd name="T6" fmla="*/ 9 w 12"/>
                    <a:gd name="T7" fmla="*/ 10 h 10"/>
                    <a:gd name="T8" fmla="*/ 12 w 12"/>
                    <a:gd name="T9" fmla="*/ 8 h 10"/>
                    <a:gd name="T10" fmla="*/ 12 w 12"/>
                    <a:gd name="T11" fmla="*/ 3 h 10"/>
                    <a:gd name="T12" fmla="*/ 9 w 12"/>
                    <a:gd name="T13" fmla="*/ 0 h 10"/>
                    <a:gd name="T14" fmla="*/ 7 w 12"/>
                    <a:gd name="T15" fmla="*/ 0 h 10"/>
                    <a:gd name="T16" fmla="*/ 4 w 12"/>
                    <a:gd name="T17" fmla="*/ 1 h 10"/>
                    <a:gd name="T18" fmla="*/ 1 w 12"/>
                    <a:gd name="T19" fmla="*/ 4 h 10"/>
                    <a:gd name="T20" fmla="*/ 0 w 12"/>
                    <a:gd name="T21" fmla="*/ 6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 h="10">
                      <a:moveTo>
                        <a:pt x="0" y="6"/>
                      </a:moveTo>
                      <a:cubicBezTo>
                        <a:pt x="0" y="8"/>
                        <a:pt x="0" y="8"/>
                        <a:pt x="0" y="8"/>
                      </a:cubicBezTo>
                      <a:cubicBezTo>
                        <a:pt x="0" y="9"/>
                        <a:pt x="1" y="10"/>
                        <a:pt x="2" y="10"/>
                      </a:cubicBezTo>
                      <a:cubicBezTo>
                        <a:pt x="9" y="10"/>
                        <a:pt x="9" y="10"/>
                        <a:pt x="9" y="10"/>
                      </a:cubicBezTo>
                      <a:cubicBezTo>
                        <a:pt x="11" y="10"/>
                        <a:pt x="12" y="9"/>
                        <a:pt x="12" y="8"/>
                      </a:cubicBezTo>
                      <a:cubicBezTo>
                        <a:pt x="12" y="3"/>
                        <a:pt x="12" y="3"/>
                        <a:pt x="12" y="3"/>
                      </a:cubicBezTo>
                      <a:cubicBezTo>
                        <a:pt x="12" y="1"/>
                        <a:pt x="11" y="0"/>
                        <a:pt x="9" y="0"/>
                      </a:cubicBezTo>
                      <a:cubicBezTo>
                        <a:pt x="7" y="0"/>
                        <a:pt x="7" y="0"/>
                        <a:pt x="7" y="0"/>
                      </a:cubicBezTo>
                      <a:cubicBezTo>
                        <a:pt x="6" y="0"/>
                        <a:pt x="5" y="0"/>
                        <a:pt x="4" y="1"/>
                      </a:cubicBezTo>
                      <a:cubicBezTo>
                        <a:pt x="1" y="4"/>
                        <a:pt x="1" y="4"/>
                        <a:pt x="1" y="4"/>
                      </a:cubicBezTo>
                      <a:cubicBezTo>
                        <a:pt x="0" y="4"/>
                        <a:pt x="0" y="5"/>
                        <a:pt x="0" y="6"/>
                      </a:cubicBezTo>
                      <a:close/>
                    </a:path>
                  </a:pathLst>
                </a:custGeom>
                <a:solidFill>
                  <a:srgbClr val="C1262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51" name="Freeform 76"/>
                <p:cNvSpPr>
                  <a:spLocks/>
                </p:cNvSpPr>
                <p:nvPr/>
              </p:nvSpPr>
              <p:spPr bwMode="auto">
                <a:xfrm>
                  <a:off x="2346325" y="2174875"/>
                  <a:ext cx="55562" cy="39688"/>
                </a:xfrm>
                <a:custGeom>
                  <a:avLst/>
                  <a:gdLst>
                    <a:gd name="T0" fmla="*/ 2 w 11"/>
                    <a:gd name="T1" fmla="*/ 8 h 8"/>
                    <a:gd name="T2" fmla="*/ 0 w 11"/>
                    <a:gd name="T3" fmla="*/ 7 h 8"/>
                    <a:gd name="T4" fmla="*/ 0 w 11"/>
                    <a:gd name="T5" fmla="*/ 5 h 8"/>
                    <a:gd name="T6" fmla="*/ 1 w 11"/>
                    <a:gd name="T7" fmla="*/ 3 h 8"/>
                    <a:gd name="T8" fmla="*/ 5 w 11"/>
                    <a:gd name="T9" fmla="*/ 0 h 8"/>
                    <a:gd name="T10" fmla="*/ 7 w 11"/>
                    <a:gd name="T11" fmla="*/ 0 h 8"/>
                    <a:gd name="T12" fmla="*/ 9 w 11"/>
                    <a:gd name="T13" fmla="*/ 0 h 8"/>
                    <a:gd name="T14" fmla="*/ 11 w 11"/>
                    <a:gd name="T15" fmla="*/ 2 h 8"/>
                    <a:gd name="T16" fmla="*/ 11 w 11"/>
                    <a:gd name="T17" fmla="*/ 7 h 8"/>
                    <a:gd name="T18" fmla="*/ 9 w 11"/>
                    <a:gd name="T19" fmla="*/ 8 h 8"/>
                    <a:gd name="T20" fmla="*/ 2 w 11"/>
                    <a:gd name="T21" fmla="*/ 8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 h="8">
                      <a:moveTo>
                        <a:pt x="2" y="8"/>
                      </a:moveTo>
                      <a:cubicBezTo>
                        <a:pt x="1" y="8"/>
                        <a:pt x="0" y="8"/>
                        <a:pt x="0" y="7"/>
                      </a:cubicBezTo>
                      <a:cubicBezTo>
                        <a:pt x="0" y="5"/>
                        <a:pt x="0" y="5"/>
                        <a:pt x="0" y="5"/>
                      </a:cubicBezTo>
                      <a:cubicBezTo>
                        <a:pt x="0" y="5"/>
                        <a:pt x="1" y="4"/>
                        <a:pt x="1" y="3"/>
                      </a:cubicBezTo>
                      <a:cubicBezTo>
                        <a:pt x="5" y="0"/>
                        <a:pt x="5" y="0"/>
                        <a:pt x="5" y="0"/>
                      </a:cubicBezTo>
                      <a:cubicBezTo>
                        <a:pt x="5" y="0"/>
                        <a:pt x="6" y="0"/>
                        <a:pt x="7" y="0"/>
                      </a:cubicBezTo>
                      <a:cubicBezTo>
                        <a:pt x="9" y="0"/>
                        <a:pt x="9" y="0"/>
                        <a:pt x="9" y="0"/>
                      </a:cubicBezTo>
                      <a:cubicBezTo>
                        <a:pt x="10" y="0"/>
                        <a:pt x="11" y="1"/>
                        <a:pt x="11" y="2"/>
                      </a:cubicBezTo>
                      <a:cubicBezTo>
                        <a:pt x="11" y="7"/>
                        <a:pt x="11" y="7"/>
                        <a:pt x="11" y="7"/>
                      </a:cubicBezTo>
                      <a:cubicBezTo>
                        <a:pt x="11" y="8"/>
                        <a:pt x="10" y="8"/>
                        <a:pt x="9" y="8"/>
                      </a:cubicBezTo>
                      <a:lnTo>
                        <a:pt x="2" y="8"/>
                      </a:lnTo>
                      <a:close/>
                    </a:path>
                  </a:pathLst>
                </a:custGeom>
                <a:solidFill>
                  <a:srgbClr val="E0E0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52" name="Rectangle 77"/>
                <p:cNvSpPr>
                  <a:spLocks noChangeArrowheads="1"/>
                </p:cNvSpPr>
                <p:nvPr/>
              </p:nvSpPr>
              <p:spPr bwMode="auto">
                <a:xfrm>
                  <a:off x="2065338" y="2233613"/>
                  <a:ext cx="55562" cy="14288"/>
                </a:xfrm>
                <a:prstGeom prst="rect">
                  <a:avLst/>
                </a:prstGeom>
                <a:solidFill>
                  <a:srgbClr val="C1262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53" name="Rectangle 78"/>
                <p:cNvSpPr>
                  <a:spLocks noChangeArrowheads="1"/>
                </p:cNvSpPr>
                <p:nvPr/>
              </p:nvSpPr>
              <p:spPr bwMode="auto">
                <a:xfrm>
                  <a:off x="2320925" y="2233613"/>
                  <a:ext cx="50800" cy="14288"/>
                </a:xfrm>
                <a:prstGeom prst="rect">
                  <a:avLst/>
                </a:prstGeom>
                <a:solidFill>
                  <a:srgbClr val="C1262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54" name="Freeform 79"/>
                <p:cNvSpPr>
                  <a:spLocks/>
                </p:cNvSpPr>
                <p:nvPr/>
              </p:nvSpPr>
              <p:spPr bwMode="auto">
                <a:xfrm>
                  <a:off x="2216150" y="2027238"/>
                  <a:ext cx="4762" cy="0"/>
                </a:xfrm>
                <a:custGeom>
                  <a:avLst/>
                  <a:gdLst>
                    <a:gd name="T0" fmla="*/ 1 w 1"/>
                    <a:gd name="T1" fmla="*/ 1 w 1"/>
                    <a:gd name="T2" fmla="*/ 0 w 1"/>
                    <a:gd name="T3" fmla="*/ 1 w 1"/>
                    <a:gd name="T4" fmla="*/ 1 w 1"/>
                  </a:gdLst>
                  <a:ahLst/>
                  <a:cxnLst>
                    <a:cxn ang="0">
                      <a:pos x="T0" y="0"/>
                    </a:cxn>
                    <a:cxn ang="0">
                      <a:pos x="T1" y="0"/>
                    </a:cxn>
                    <a:cxn ang="0">
                      <a:pos x="T2" y="0"/>
                    </a:cxn>
                    <a:cxn ang="0">
                      <a:pos x="T3" y="0"/>
                    </a:cxn>
                    <a:cxn ang="0">
                      <a:pos x="T4" y="0"/>
                    </a:cxn>
                  </a:cxnLst>
                  <a:rect l="0" t="0" r="r" b="b"/>
                  <a:pathLst>
                    <a:path w="1">
                      <a:moveTo>
                        <a:pt x="1" y="0"/>
                      </a:moveTo>
                      <a:cubicBezTo>
                        <a:pt x="1" y="0"/>
                        <a:pt x="1" y="0"/>
                        <a:pt x="1" y="0"/>
                      </a:cubicBezTo>
                      <a:cubicBezTo>
                        <a:pt x="1" y="0"/>
                        <a:pt x="1" y="0"/>
                        <a:pt x="0" y="0"/>
                      </a:cubicBezTo>
                      <a:cubicBezTo>
                        <a:pt x="1" y="0"/>
                        <a:pt x="1" y="0"/>
                        <a:pt x="1" y="0"/>
                      </a:cubicBezTo>
                      <a:cubicBezTo>
                        <a:pt x="1" y="0"/>
                        <a:pt x="1" y="0"/>
                        <a:pt x="1" y="0"/>
                      </a:cubicBezTo>
                    </a:path>
                  </a:pathLst>
                </a:custGeom>
                <a:solidFill>
                  <a:srgbClr val="EA504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55" name="Freeform 80"/>
                <p:cNvSpPr>
                  <a:spLocks noEditPoints="1"/>
                </p:cNvSpPr>
                <p:nvPr/>
              </p:nvSpPr>
              <p:spPr bwMode="auto">
                <a:xfrm>
                  <a:off x="2070100" y="2027238"/>
                  <a:ext cx="150812" cy="74613"/>
                </a:xfrm>
                <a:custGeom>
                  <a:avLst/>
                  <a:gdLst>
                    <a:gd name="T0" fmla="*/ 7 w 30"/>
                    <a:gd name="T1" fmla="*/ 10 h 15"/>
                    <a:gd name="T2" fmla="*/ 1 w 30"/>
                    <a:gd name="T3" fmla="*/ 13 h 15"/>
                    <a:gd name="T4" fmla="*/ 0 w 30"/>
                    <a:gd name="T5" fmla="*/ 15 h 15"/>
                    <a:gd name="T6" fmla="*/ 6 w 30"/>
                    <a:gd name="T7" fmla="*/ 12 h 15"/>
                    <a:gd name="T8" fmla="*/ 7 w 30"/>
                    <a:gd name="T9" fmla="*/ 10 h 15"/>
                    <a:gd name="T10" fmla="*/ 29 w 30"/>
                    <a:gd name="T11" fmla="*/ 0 h 15"/>
                    <a:gd name="T12" fmla="*/ 27 w 30"/>
                    <a:gd name="T13" fmla="*/ 0 h 15"/>
                    <a:gd name="T14" fmla="*/ 10 w 30"/>
                    <a:gd name="T15" fmla="*/ 9 h 15"/>
                    <a:gd name="T16" fmla="*/ 10 w 30"/>
                    <a:gd name="T17" fmla="*/ 9 h 15"/>
                    <a:gd name="T18" fmla="*/ 13 w 30"/>
                    <a:gd name="T19" fmla="*/ 9 h 15"/>
                    <a:gd name="T20" fmla="*/ 30 w 30"/>
                    <a:gd name="T21" fmla="*/ 0 h 15"/>
                    <a:gd name="T22" fmla="*/ 29 w 30"/>
                    <a:gd name="T23" fmla="*/ 0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0" h="15">
                      <a:moveTo>
                        <a:pt x="7" y="10"/>
                      </a:moveTo>
                      <a:cubicBezTo>
                        <a:pt x="1" y="13"/>
                        <a:pt x="1" y="13"/>
                        <a:pt x="1" y="13"/>
                      </a:cubicBezTo>
                      <a:cubicBezTo>
                        <a:pt x="1" y="14"/>
                        <a:pt x="1" y="14"/>
                        <a:pt x="0" y="15"/>
                      </a:cubicBezTo>
                      <a:cubicBezTo>
                        <a:pt x="6" y="12"/>
                        <a:pt x="6" y="12"/>
                        <a:pt x="6" y="12"/>
                      </a:cubicBezTo>
                      <a:cubicBezTo>
                        <a:pt x="6" y="11"/>
                        <a:pt x="7" y="10"/>
                        <a:pt x="7" y="10"/>
                      </a:cubicBezTo>
                      <a:moveTo>
                        <a:pt x="29" y="0"/>
                      </a:moveTo>
                      <a:cubicBezTo>
                        <a:pt x="29" y="0"/>
                        <a:pt x="28" y="0"/>
                        <a:pt x="27" y="0"/>
                      </a:cubicBezTo>
                      <a:cubicBezTo>
                        <a:pt x="10" y="9"/>
                        <a:pt x="10" y="9"/>
                        <a:pt x="10" y="9"/>
                      </a:cubicBezTo>
                      <a:cubicBezTo>
                        <a:pt x="10" y="9"/>
                        <a:pt x="10" y="9"/>
                        <a:pt x="10" y="9"/>
                      </a:cubicBezTo>
                      <a:cubicBezTo>
                        <a:pt x="13" y="9"/>
                        <a:pt x="13" y="9"/>
                        <a:pt x="13" y="9"/>
                      </a:cubicBezTo>
                      <a:cubicBezTo>
                        <a:pt x="30" y="0"/>
                        <a:pt x="30" y="0"/>
                        <a:pt x="30" y="0"/>
                      </a:cubicBezTo>
                      <a:cubicBezTo>
                        <a:pt x="30" y="0"/>
                        <a:pt x="30" y="0"/>
                        <a:pt x="29" y="0"/>
                      </a:cubicBezTo>
                    </a:path>
                  </a:pathLst>
                </a:custGeom>
                <a:solidFill>
                  <a:srgbClr val="322F3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56" name="Freeform 81"/>
                <p:cNvSpPr>
                  <a:spLocks/>
                </p:cNvSpPr>
                <p:nvPr/>
              </p:nvSpPr>
              <p:spPr bwMode="auto">
                <a:xfrm>
                  <a:off x="2100263" y="2071688"/>
                  <a:ext cx="34925" cy="14288"/>
                </a:xfrm>
                <a:custGeom>
                  <a:avLst/>
                  <a:gdLst>
                    <a:gd name="T0" fmla="*/ 7 w 7"/>
                    <a:gd name="T1" fmla="*/ 0 h 3"/>
                    <a:gd name="T2" fmla="*/ 4 w 7"/>
                    <a:gd name="T3" fmla="*/ 0 h 3"/>
                    <a:gd name="T4" fmla="*/ 4 w 7"/>
                    <a:gd name="T5" fmla="*/ 0 h 3"/>
                    <a:gd name="T6" fmla="*/ 1 w 7"/>
                    <a:gd name="T7" fmla="*/ 1 h 3"/>
                    <a:gd name="T8" fmla="*/ 0 w 7"/>
                    <a:gd name="T9" fmla="*/ 3 h 3"/>
                    <a:gd name="T10" fmla="*/ 7 w 7"/>
                    <a:gd name="T11" fmla="*/ 0 h 3"/>
                  </a:gdLst>
                  <a:ahLst/>
                  <a:cxnLst>
                    <a:cxn ang="0">
                      <a:pos x="T0" y="T1"/>
                    </a:cxn>
                    <a:cxn ang="0">
                      <a:pos x="T2" y="T3"/>
                    </a:cxn>
                    <a:cxn ang="0">
                      <a:pos x="T4" y="T5"/>
                    </a:cxn>
                    <a:cxn ang="0">
                      <a:pos x="T6" y="T7"/>
                    </a:cxn>
                    <a:cxn ang="0">
                      <a:pos x="T8" y="T9"/>
                    </a:cxn>
                    <a:cxn ang="0">
                      <a:pos x="T10" y="T11"/>
                    </a:cxn>
                  </a:cxnLst>
                  <a:rect l="0" t="0" r="r" b="b"/>
                  <a:pathLst>
                    <a:path w="7" h="3">
                      <a:moveTo>
                        <a:pt x="7" y="0"/>
                      </a:moveTo>
                      <a:cubicBezTo>
                        <a:pt x="4" y="0"/>
                        <a:pt x="4" y="0"/>
                        <a:pt x="4" y="0"/>
                      </a:cubicBezTo>
                      <a:cubicBezTo>
                        <a:pt x="4" y="0"/>
                        <a:pt x="4" y="0"/>
                        <a:pt x="4" y="0"/>
                      </a:cubicBezTo>
                      <a:cubicBezTo>
                        <a:pt x="1" y="1"/>
                        <a:pt x="1" y="1"/>
                        <a:pt x="1" y="1"/>
                      </a:cubicBezTo>
                      <a:cubicBezTo>
                        <a:pt x="1" y="1"/>
                        <a:pt x="0" y="2"/>
                        <a:pt x="0" y="3"/>
                      </a:cubicBezTo>
                      <a:cubicBezTo>
                        <a:pt x="7" y="0"/>
                        <a:pt x="7" y="0"/>
                        <a:pt x="7" y="0"/>
                      </a:cubicBezTo>
                    </a:path>
                  </a:pathLst>
                </a:custGeom>
                <a:solidFill>
                  <a:srgbClr val="28282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57" name="Freeform 82"/>
                <p:cNvSpPr>
                  <a:spLocks/>
                </p:cNvSpPr>
                <p:nvPr/>
              </p:nvSpPr>
              <p:spPr bwMode="auto">
                <a:xfrm>
                  <a:off x="2230438" y="2027238"/>
                  <a:ext cx="46037" cy="0"/>
                </a:xfrm>
                <a:custGeom>
                  <a:avLst/>
                  <a:gdLst>
                    <a:gd name="T0" fmla="*/ 0 w 9"/>
                    <a:gd name="T1" fmla="*/ 0 w 9"/>
                    <a:gd name="T2" fmla="*/ 9 w 9"/>
                    <a:gd name="T3" fmla="*/ 9 w 9"/>
                    <a:gd name="T4" fmla="*/ 0 w 9"/>
                  </a:gdLst>
                  <a:ahLst/>
                  <a:cxnLst>
                    <a:cxn ang="0">
                      <a:pos x="T0" y="0"/>
                    </a:cxn>
                    <a:cxn ang="0">
                      <a:pos x="T1" y="0"/>
                    </a:cxn>
                    <a:cxn ang="0">
                      <a:pos x="T2" y="0"/>
                    </a:cxn>
                    <a:cxn ang="0">
                      <a:pos x="T3" y="0"/>
                    </a:cxn>
                    <a:cxn ang="0">
                      <a:pos x="T4" y="0"/>
                    </a:cxn>
                  </a:cxnLst>
                  <a:rect l="0" t="0" r="r" b="b"/>
                  <a:pathLst>
                    <a:path w="9">
                      <a:moveTo>
                        <a:pt x="0" y="0"/>
                      </a:moveTo>
                      <a:cubicBezTo>
                        <a:pt x="0" y="0"/>
                        <a:pt x="0" y="0"/>
                        <a:pt x="0" y="0"/>
                      </a:cubicBezTo>
                      <a:cubicBezTo>
                        <a:pt x="3" y="0"/>
                        <a:pt x="6" y="0"/>
                        <a:pt x="9" y="0"/>
                      </a:cubicBezTo>
                      <a:cubicBezTo>
                        <a:pt x="9" y="0"/>
                        <a:pt x="9" y="0"/>
                        <a:pt x="9" y="0"/>
                      </a:cubicBezTo>
                      <a:cubicBezTo>
                        <a:pt x="6" y="0"/>
                        <a:pt x="3" y="0"/>
                        <a:pt x="0" y="0"/>
                      </a:cubicBezTo>
                    </a:path>
                  </a:pathLst>
                </a:custGeom>
                <a:solidFill>
                  <a:srgbClr val="EA504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58" name="Freeform 83"/>
                <p:cNvSpPr>
                  <a:spLocks noEditPoints="1"/>
                </p:cNvSpPr>
                <p:nvPr/>
              </p:nvSpPr>
              <p:spPr bwMode="auto">
                <a:xfrm>
                  <a:off x="2060575" y="2027238"/>
                  <a:ext cx="215900" cy="103188"/>
                </a:xfrm>
                <a:custGeom>
                  <a:avLst/>
                  <a:gdLst>
                    <a:gd name="T0" fmla="*/ 8 w 43"/>
                    <a:gd name="T1" fmla="*/ 13 h 21"/>
                    <a:gd name="T2" fmla="*/ 2 w 43"/>
                    <a:gd name="T3" fmla="*/ 16 h 21"/>
                    <a:gd name="T4" fmla="*/ 0 w 43"/>
                    <a:gd name="T5" fmla="*/ 21 h 21"/>
                    <a:gd name="T6" fmla="*/ 3 w 43"/>
                    <a:gd name="T7" fmla="*/ 21 h 21"/>
                    <a:gd name="T8" fmla="*/ 8 w 43"/>
                    <a:gd name="T9" fmla="*/ 18 h 21"/>
                    <a:gd name="T10" fmla="*/ 8 w 43"/>
                    <a:gd name="T11" fmla="*/ 13 h 21"/>
                    <a:gd name="T12" fmla="*/ 27 w 43"/>
                    <a:gd name="T13" fmla="*/ 3 h 21"/>
                    <a:gd name="T14" fmla="*/ 17 w 43"/>
                    <a:gd name="T15" fmla="*/ 9 h 21"/>
                    <a:gd name="T16" fmla="*/ 20 w 43"/>
                    <a:gd name="T17" fmla="*/ 9 h 21"/>
                    <a:gd name="T18" fmla="*/ 23 w 43"/>
                    <a:gd name="T19" fmla="*/ 10 h 21"/>
                    <a:gd name="T20" fmla="*/ 34 w 43"/>
                    <a:gd name="T21" fmla="*/ 5 h 21"/>
                    <a:gd name="T22" fmla="*/ 28 w 43"/>
                    <a:gd name="T23" fmla="*/ 5 h 21"/>
                    <a:gd name="T24" fmla="*/ 27 w 43"/>
                    <a:gd name="T25" fmla="*/ 4 h 21"/>
                    <a:gd name="T26" fmla="*/ 27 w 43"/>
                    <a:gd name="T27" fmla="*/ 3 h 21"/>
                    <a:gd name="T28" fmla="*/ 34 w 43"/>
                    <a:gd name="T29" fmla="*/ 0 h 21"/>
                    <a:gd name="T30" fmla="*/ 29 w 43"/>
                    <a:gd name="T31" fmla="*/ 2 h 21"/>
                    <a:gd name="T32" fmla="*/ 34 w 43"/>
                    <a:gd name="T33" fmla="*/ 2 h 21"/>
                    <a:gd name="T34" fmla="*/ 35 w 43"/>
                    <a:gd name="T35" fmla="*/ 4 h 21"/>
                    <a:gd name="T36" fmla="*/ 35 w 43"/>
                    <a:gd name="T37" fmla="*/ 4 h 21"/>
                    <a:gd name="T38" fmla="*/ 43 w 43"/>
                    <a:gd name="T39" fmla="*/ 0 h 21"/>
                    <a:gd name="T40" fmla="*/ 34 w 43"/>
                    <a:gd name="T41"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3" h="21">
                      <a:moveTo>
                        <a:pt x="8" y="13"/>
                      </a:moveTo>
                      <a:cubicBezTo>
                        <a:pt x="2" y="16"/>
                        <a:pt x="2" y="16"/>
                        <a:pt x="2" y="16"/>
                      </a:cubicBezTo>
                      <a:cubicBezTo>
                        <a:pt x="1" y="19"/>
                        <a:pt x="0" y="21"/>
                        <a:pt x="0" y="21"/>
                      </a:cubicBezTo>
                      <a:cubicBezTo>
                        <a:pt x="0" y="21"/>
                        <a:pt x="1" y="21"/>
                        <a:pt x="3" y="21"/>
                      </a:cubicBezTo>
                      <a:cubicBezTo>
                        <a:pt x="8" y="18"/>
                        <a:pt x="8" y="18"/>
                        <a:pt x="8" y="18"/>
                      </a:cubicBezTo>
                      <a:cubicBezTo>
                        <a:pt x="8" y="13"/>
                        <a:pt x="8" y="13"/>
                        <a:pt x="8" y="13"/>
                      </a:cubicBezTo>
                      <a:moveTo>
                        <a:pt x="27" y="3"/>
                      </a:moveTo>
                      <a:cubicBezTo>
                        <a:pt x="17" y="9"/>
                        <a:pt x="17" y="9"/>
                        <a:pt x="17" y="9"/>
                      </a:cubicBezTo>
                      <a:cubicBezTo>
                        <a:pt x="20" y="9"/>
                        <a:pt x="20" y="9"/>
                        <a:pt x="20" y="9"/>
                      </a:cubicBezTo>
                      <a:cubicBezTo>
                        <a:pt x="22" y="9"/>
                        <a:pt x="23" y="9"/>
                        <a:pt x="23" y="10"/>
                      </a:cubicBezTo>
                      <a:cubicBezTo>
                        <a:pt x="34" y="5"/>
                        <a:pt x="34" y="5"/>
                        <a:pt x="34" y="5"/>
                      </a:cubicBezTo>
                      <a:cubicBezTo>
                        <a:pt x="28" y="5"/>
                        <a:pt x="28" y="5"/>
                        <a:pt x="28" y="5"/>
                      </a:cubicBezTo>
                      <a:cubicBezTo>
                        <a:pt x="28" y="5"/>
                        <a:pt x="27" y="4"/>
                        <a:pt x="27" y="4"/>
                      </a:cubicBezTo>
                      <a:cubicBezTo>
                        <a:pt x="27" y="3"/>
                        <a:pt x="27" y="3"/>
                        <a:pt x="27" y="3"/>
                      </a:cubicBezTo>
                      <a:moveTo>
                        <a:pt x="34" y="0"/>
                      </a:moveTo>
                      <a:cubicBezTo>
                        <a:pt x="29" y="2"/>
                        <a:pt x="29" y="2"/>
                        <a:pt x="29" y="2"/>
                      </a:cubicBezTo>
                      <a:cubicBezTo>
                        <a:pt x="34" y="2"/>
                        <a:pt x="34" y="2"/>
                        <a:pt x="34" y="2"/>
                      </a:cubicBezTo>
                      <a:cubicBezTo>
                        <a:pt x="35" y="2"/>
                        <a:pt x="35" y="3"/>
                        <a:pt x="35" y="4"/>
                      </a:cubicBezTo>
                      <a:cubicBezTo>
                        <a:pt x="35" y="4"/>
                        <a:pt x="35" y="4"/>
                        <a:pt x="35" y="4"/>
                      </a:cubicBezTo>
                      <a:cubicBezTo>
                        <a:pt x="43" y="0"/>
                        <a:pt x="43" y="0"/>
                        <a:pt x="43" y="0"/>
                      </a:cubicBezTo>
                      <a:cubicBezTo>
                        <a:pt x="40" y="0"/>
                        <a:pt x="37" y="0"/>
                        <a:pt x="34" y="0"/>
                      </a:cubicBezTo>
                    </a:path>
                  </a:pathLst>
                </a:custGeom>
                <a:solidFill>
                  <a:srgbClr val="322F3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59" name="Freeform 84"/>
                <p:cNvSpPr>
                  <a:spLocks/>
                </p:cNvSpPr>
                <p:nvPr/>
              </p:nvSpPr>
              <p:spPr bwMode="auto">
                <a:xfrm>
                  <a:off x="2195513" y="2036763"/>
                  <a:ext cx="41275" cy="15875"/>
                </a:xfrm>
                <a:custGeom>
                  <a:avLst/>
                  <a:gdLst>
                    <a:gd name="T0" fmla="*/ 7 w 8"/>
                    <a:gd name="T1" fmla="*/ 0 h 3"/>
                    <a:gd name="T2" fmla="*/ 2 w 8"/>
                    <a:gd name="T3" fmla="*/ 0 h 3"/>
                    <a:gd name="T4" fmla="*/ 0 w 8"/>
                    <a:gd name="T5" fmla="*/ 1 h 3"/>
                    <a:gd name="T6" fmla="*/ 0 w 8"/>
                    <a:gd name="T7" fmla="*/ 2 h 3"/>
                    <a:gd name="T8" fmla="*/ 1 w 8"/>
                    <a:gd name="T9" fmla="*/ 3 h 3"/>
                    <a:gd name="T10" fmla="*/ 7 w 8"/>
                    <a:gd name="T11" fmla="*/ 3 h 3"/>
                    <a:gd name="T12" fmla="*/ 8 w 8"/>
                    <a:gd name="T13" fmla="*/ 2 h 3"/>
                    <a:gd name="T14" fmla="*/ 8 w 8"/>
                    <a:gd name="T15" fmla="*/ 2 h 3"/>
                    <a:gd name="T16" fmla="*/ 7 w 8"/>
                    <a:gd name="T17" fmla="*/ 0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 h="3">
                      <a:moveTo>
                        <a:pt x="7" y="0"/>
                      </a:moveTo>
                      <a:cubicBezTo>
                        <a:pt x="2" y="0"/>
                        <a:pt x="2" y="0"/>
                        <a:pt x="2" y="0"/>
                      </a:cubicBezTo>
                      <a:cubicBezTo>
                        <a:pt x="0" y="1"/>
                        <a:pt x="0" y="1"/>
                        <a:pt x="0" y="1"/>
                      </a:cubicBezTo>
                      <a:cubicBezTo>
                        <a:pt x="0" y="1"/>
                        <a:pt x="0" y="1"/>
                        <a:pt x="0" y="2"/>
                      </a:cubicBezTo>
                      <a:cubicBezTo>
                        <a:pt x="0" y="2"/>
                        <a:pt x="1" y="3"/>
                        <a:pt x="1" y="3"/>
                      </a:cubicBezTo>
                      <a:cubicBezTo>
                        <a:pt x="7" y="3"/>
                        <a:pt x="7" y="3"/>
                        <a:pt x="7" y="3"/>
                      </a:cubicBezTo>
                      <a:cubicBezTo>
                        <a:pt x="8" y="2"/>
                        <a:pt x="8" y="2"/>
                        <a:pt x="8" y="2"/>
                      </a:cubicBezTo>
                      <a:cubicBezTo>
                        <a:pt x="8" y="2"/>
                        <a:pt x="8" y="2"/>
                        <a:pt x="8" y="2"/>
                      </a:cubicBezTo>
                      <a:cubicBezTo>
                        <a:pt x="8" y="1"/>
                        <a:pt x="8" y="0"/>
                        <a:pt x="7" y="0"/>
                      </a:cubicBezTo>
                    </a:path>
                  </a:pathLst>
                </a:custGeom>
                <a:solidFill>
                  <a:srgbClr val="28282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60" name="Freeform 85"/>
                <p:cNvSpPr>
                  <a:spLocks/>
                </p:cNvSpPr>
                <p:nvPr/>
              </p:nvSpPr>
              <p:spPr bwMode="auto">
                <a:xfrm>
                  <a:off x="2100263" y="2071688"/>
                  <a:ext cx="76200" cy="44450"/>
                </a:xfrm>
                <a:custGeom>
                  <a:avLst/>
                  <a:gdLst>
                    <a:gd name="T0" fmla="*/ 12 w 15"/>
                    <a:gd name="T1" fmla="*/ 0 h 9"/>
                    <a:gd name="T2" fmla="*/ 9 w 15"/>
                    <a:gd name="T3" fmla="*/ 0 h 9"/>
                    <a:gd name="T4" fmla="*/ 0 w 15"/>
                    <a:gd name="T5" fmla="*/ 4 h 9"/>
                    <a:gd name="T6" fmla="*/ 0 w 15"/>
                    <a:gd name="T7" fmla="*/ 9 h 9"/>
                    <a:gd name="T8" fmla="*/ 15 w 15"/>
                    <a:gd name="T9" fmla="*/ 1 h 9"/>
                    <a:gd name="T10" fmla="*/ 12 w 15"/>
                    <a:gd name="T11" fmla="*/ 0 h 9"/>
                  </a:gdLst>
                  <a:ahLst/>
                  <a:cxnLst>
                    <a:cxn ang="0">
                      <a:pos x="T0" y="T1"/>
                    </a:cxn>
                    <a:cxn ang="0">
                      <a:pos x="T2" y="T3"/>
                    </a:cxn>
                    <a:cxn ang="0">
                      <a:pos x="T4" y="T5"/>
                    </a:cxn>
                    <a:cxn ang="0">
                      <a:pos x="T6" y="T7"/>
                    </a:cxn>
                    <a:cxn ang="0">
                      <a:pos x="T8" y="T9"/>
                    </a:cxn>
                    <a:cxn ang="0">
                      <a:pos x="T10" y="T11"/>
                    </a:cxn>
                  </a:cxnLst>
                  <a:rect l="0" t="0" r="r" b="b"/>
                  <a:pathLst>
                    <a:path w="15" h="9">
                      <a:moveTo>
                        <a:pt x="12" y="0"/>
                      </a:moveTo>
                      <a:cubicBezTo>
                        <a:pt x="9" y="0"/>
                        <a:pt x="9" y="0"/>
                        <a:pt x="9" y="0"/>
                      </a:cubicBezTo>
                      <a:cubicBezTo>
                        <a:pt x="0" y="4"/>
                        <a:pt x="0" y="4"/>
                        <a:pt x="0" y="4"/>
                      </a:cubicBezTo>
                      <a:cubicBezTo>
                        <a:pt x="0" y="9"/>
                        <a:pt x="0" y="9"/>
                        <a:pt x="0" y="9"/>
                      </a:cubicBezTo>
                      <a:cubicBezTo>
                        <a:pt x="15" y="1"/>
                        <a:pt x="15" y="1"/>
                        <a:pt x="15" y="1"/>
                      </a:cubicBezTo>
                      <a:cubicBezTo>
                        <a:pt x="15" y="0"/>
                        <a:pt x="14" y="0"/>
                        <a:pt x="12" y="0"/>
                      </a:cubicBezTo>
                    </a:path>
                  </a:pathLst>
                </a:custGeom>
                <a:solidFill>
                  <a:srgbClr val="28282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61" name="Freeform 86"/>
                <p:cNvSpPr>
                  <a:spLocks/>
                </p:cNvSpPr>
                <p:nvPr/>
              </p:nvSpPr>
              <p:spPr bwMode="auto">
                <a:xfrm>
                  <a:off x="2360613" y="2085975"/>
                  <a:ext cx="6350" cy="11113"/>
                </a:xfrm>
                <a:custGeom>
                  <a:avLst/>
                  <a:gdLst>
                    <a:gd name="T0" fmla="*/ 0 w 1"/>
                    <a:gd name="T1" fmla="*/ 0 h 2"/>
                    <a:gd name="T2" fmla="*/ 0 w 1"/>
                    <a:gd name="T3" fmla="*/ 0 h 2"/>
                    <a:gd name="T4" fmla="*/ 0 w 1"/>
                    <a:gd name="T5" fmla="*/ 2 h 2"/>
                    <a:gd name="T6" fmla="*/ 1 w 1"/>
                    <a:gd name="T7" fmla="*/ 2 h 2"/>
                    <a:gd name="T8" fmla="*/ 0 w 1"/>
                    <a:gd name="T9" fmla="*/ 0 h 2"/>
                  </a:gdLst>
                  <a:ahLst/>
                  <a:cxnLst>
                    <a:cxn ang="0">
                      <a:pos x="T0" y="T1"/>
                    </a:cxn>
                    <a:cxn ang="0">
                      <a:pos x="T2" y="T3"/>
                    </a:cxn>
                    <a:cxn ang="0">
                      <a:pos x="T4" y="T5"/>
                    </a:cxn>
                    <a:cxn ang="0">
                      <a:pos x="T6" y="T7"/>
                    </a:cxn>
                    <a:cxn ang="0">
                      <a:pos x="T8" y="T9"/>
                    </a:cxn>
                  </a:cxnLst>
                  <a:rect l="0" t="0" r="r" b="b"/>
                  <a:pathLst>
                    <a:path w="1" h="2">
                      <a:moveTo>
                        <a:pt x="0" y="0"/>
                      </a:moveTo>
                      <a:cubicBezTo>
                        <a:pt x="0" y="0"/>
                        <a:pt x="0" y="0"/>
                        <a:pt x="0" y="0"/>
                      </a:cubicBezTo>
                      <a:cubicBezTo>
                        <a:pt x="0" y="1"/>
                        <a:pt x="0" y="2"/>
                        <a:pt x="0" y="2"/>
                      </a:cubicBezTo>
                      <a:cubicBezTo>
                        <a:pt x="1" y="2"/>
                        <a:pt x="1" y="2"/>
                        <a:pt x="1" y="2"/>
                      </a:cubicBezTo>
                      <a:cubicBezTo>
                        <a:pt x="0" y="1"/>
                        <a:pt x="0" y="1"/>
                        <a:pt x="0" y="0"/>
                      </a:cubicBezTo>
                    </a:path>
                  </a:pathLst>
                </a:custGeom>
                <a:solidFill>
                  <a:srgbClr val="EA504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62" name="Freeform 87"/>
                <p:cNvSpPr>
                  <a:spLocks/>
                </p:cNvSpPr>
                <p:nvPr/>
              </p:nvSpPr>
              <p:spPr bwMode="auto">
                <a:xfrm>
                  <a:off x="2330450" y="2085975"/>
                  <a:ext cx="30162" cy="25400"/>
                </a:xfrm>
                <a:custGeom>
                  <a:avLst/>
                  <a:gdLst>
                    <a:gd name="T0" fmla="*/ 6 w 6"/>
                    <a:gd name="T1" fmla="*/ 0 h 5"/>
                    <a:gd name="T2" fmla="*/ 0 w 6"/>
                    <a:gd name="T3" fmla="*/ 3 h 5"/>
                    <a:gd name="T4" fmla="*/ 0 w 6"/>
                    <a:gd name="T5" fmla="*/ 5 h 5"/>
                    <a:gd name="T6" fmla="*/ 6 w 6"/>
                    <a:gd name="T7" fmla="*/ 2 h 5"/>
                    <a:gd name="T8" fmla="*/ 6 w 6"/>
                    <a:gd name="T9" fmla="*/ 0 h 5"/>
                  </a:gdLst>
                  <a:ahLst/>
                  <a:cxnLst>
                    <a:cxn ang="0">
                      <a:pos x="T0" y="T1"/>
                    </a:cxn>
                    <a:cxn ang="0">
                      <a:pos x="T2" y="T3"/>
                    </a:cxn>
                    <a:cxn ang="0">
                      <a:pos x="T4" y="T5"/>
                    </a:cxn>
                    <a:cxn ang="0">
                      <a:pos x="T6" y="T7"/>
                    </a:cxn>
                    <a:cxn ang="0">
                      <a:pos x="T8" y="T9"/>
                    </a:cxn>
                  </a:cxnLst>
                  <a:rect l="0" t="0" r="r" b="b"/>
                  <a:pathLst>
                    <a:path w="6" h="5">
                      <a:moveTo>
                        <a:pt x="6" y="0"/>
                      </a:moveTo>
                      <a:cubicBezTo>
                        <a:pt x="0" y="3"/>
                        <a:pt x="0" y="3"/>
                        <a:pt x="0" y="3"/>
                      </a:cubicBezTo>
                      <a:cubicBezTo>
                        <a:pt x="0" y="5"/>
                        <a:pt x="0" y="5"/>
                        <a:pt x="0" y="5"/>
                      </a:cubicBezTo>
                      <a:cubicBezTo>
                        <a:pt x="6" y="2"/>
                        <a:pt x="6" y="2"/>
                        <a:pt x="6" y="2"/>
                      </a:cubicBezTo>
                      <a:cubicBezTo>
                        <a:pt x="6" y="2"/>
                        <a:pt x="6" y="1"/>
                        <a:pt x="6" y="0"/>
                      </a:cubicBezTo>
                    </a:path>
                  </a:pathLst>
                </a:custGeom>
                <a:solidFill>
                  <a:srgbClr val="322F3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63" name="Freeform 88"/>
                <p:cNvSpPr>
                  <a:spLocks/>
                </p:cNvSpPr>
                <p:nvPr/>
              </p:nvSpPr>
              <p:spPr bwMode="auto">
                <a:xfrm>
                  <a:off x="2276475" y="2130425"/>
                  <a:ext cx="19050" cy="0"/>
                </a:xfrm>
                <a:custGeom>
                  <a:avLst/>
                  <a:gdLst>
                    <a:gd name="T0" fmla="*/ 0 w 4"/>
                    <a:gd name="T1" fmla="*/ 0 w 4"/>
                    <a:gd name="T2" fmla="*/ 4 w 4"/>
                    <a:gd name="T3" fmla="*/ 4 w 4"/>
                    <a:gd name="T4" fmla="*/ 0 w 4"/>
                  </a:gdLst>
                  <a:ahLst/>
                  <a:cxnLst>
                    <a:cxn ang="0">
                      <a:pos x="T0" y="0"/>
                    </a:cxn>
                    <a:cxn ang="0">
                      <a:pos x="T1" y="0"/>
                    </a:cxn>
                    <a:cxn ang="0">
                      <a:pos x="T2" y="0"/>
                    </a:cxn>
                    <a:cxn ang="0">
                      <a:pos x="T3" y="0"/>
                    </a:cxn>
                    <a:cxn ang="0">
                      <a:pos x="T4" y="0"/>
                    </a:cxn>
                  </a:cxnLst>
                  <a:rect l="0" t="0" r="r" b="b"/>
                  <a:pathLst>
                    <a:path w="4">
                      <a:moveTo>
                        <a:pt x="0" y="0"/>
                      </a:moveTo>
                      <a:cubicBezTo>
                        <a:pt x="0" y="0"/>
                        <a:pt x="0" y="0"/>
                        <a:pt x="0" y="0"/>
                      </a:cubicBezTo>
                      <a:cubicBezTo>
                        <a:pt x="2" y="0"/>
                        <a:pt x="3" y="0"/>
                        <a:pt x="4" y="0"/>
                      </a:cubicBezTo>
                      <a:cubicBezTo>
                        <a:pt x="4" y="0"/>
                        <a:pt x="4" y="0"/>
                        <a:pt x="4" y="0"/>
                      </a:cubicBezTo>
                      <a:cubicBezTo>
                        <a:pt x="0" y="0"/>
                        <a:pt x="0" y="0"/>
                        <a:pt x="0" y="0"/>
                      </a:cubicBezTo>
                    </a:path>
                  </a:pathLst>
                </a:custGeom>
                <a:solidFill>
                  <a:srgbClr val="EA504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64" name="Rectangle 89"/>
                <p:cNvSpPr>
                  <a:spLocks noChangeArrowheads="1"/>
                </p:cNvSpPr>
                <p:nvPr/>
              </p:nvSpPr>
              <p:spPr bwMode="auto">
                <a:xfrm>
                  <a:off x="2276475" y="2130425"/>
                  <a:ext cx="19050" cy="1588"/>
                </a:xfrm>
                <a:prstGeom prst="rect">
                  <a:avLst/>
                </a:prstGeom>
                <a:solidFill>
                  <a:srgbClr val="322F3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65" name="Rectangle 90"/>
                <p:cNvSpPr>
                  <a:spLocks noChangeArrowheads="1"/>
                </p:cNvSpPr>
                <p:nvPr/>
              </p:nvSpPr>
              <p:spPr bwMode="auto">
                <a:xfrm>
                  <a:off x="2276475" y="2130425"/>
                  <a:ext cx="19050" cy="1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66" name="Freeform 91"/>
                <p:cNvSpPr>
                  <a:spLocks/>
                </p:cNvSpPr>
                <p:nvPr/>
              </p:nvSpPr>
              <p:spPr bwMode="auto">
                <a:xfrm>
                  <a:off x="2276475" y="2101850"/>
                  <a:ext cx="53975" cy="28575"/>
                </a:xfrm>
                <a:custGeom>
                  <a:avLst/>
                  <a:gdLst>
                    <a:gd name="T0" fmla="*/ 34 w 34"/>
                    <a:gd name="T1" fmla="*/ 0 h 18"/>
                    <a:gd name="T2" fmla="*/ 0 w 34"/>
                    <a:gd name="T3" fmla="*/ 18 h 18"/>
                    <a:gd name="T4" fmla="*/ 12 w 34"/>
                    <a:gd name="T5" fmla="*/ 18 h 18"/>
                    <a:gd name="T6" fmla="*/ 34 w 34"/>
                    <a:gd name="T7" fmla="*/ 6 h 18"/>
                    <a:gd name="T8" fmla="*/ 34 w 34"/>
                    <a:gd name="T9" fmla="*/ 0 h 18"/>
                  </a:gdLst>
                  <a:ahLst/>
                  <a:cxnLst>
                    <a:cxn ang="0">
                      <a:pos x="T0" y="T1"/>
                    </a:cxn>
                    <a:cxn ang="0">
                      <a:pos x="T2" y="T3"/>
                    </a:cxn>
                    <a:cxn ang="0">
                      <a:pos x="T4" y="T5"/>
                    </a:cxn>
                    <a:cxn ang="0">
                      <a:pos x="T6" y="T7"/>
                    </a:cxn>
                    <a:cxn ang="0">
                      <a:pos x="T8" y="T9"/>
                    </a:cxn>
                  </a:cxnLst>
                  <a:rect l="0" t="0" r="r" b="b"/>
                  <a:pathLst>
                    <a:path w="34" h="18">
                      <a:moveTo>
                        <a:pt x="34" y="0"/>
                      </a:moveTo>
                      <a:lnTo>
                        <a:pt x="0" y="18"/>
                      </a:lnTo>
                      <a:lnTo>
                        <a:pt x="12" y="18"/>
                      </a:lnTo>
                      <a:lnTo>
                        <a:pt x="34" y="6"/>
                      </a:lnTo>
                      <a:lnTo>
                        <a:pt x="34" y="0"/>
                      </a:lnTo>
                      <a:close/>
                    </a:path>
                  </a:pathLst>
                </a:custGeom>
                <a:solidFill>
                  <a:srgbClr val="28282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67" name="Freeform 92"/>
                <p:cNvSpPr>
                  <a:spLocks/>
                </p:cNvSpPr>
                <p:nvPr/>
              </p:nvSpPr>
              <p:spPr bwMode="auto">
                <a:xfrm>
                  <a:off x="2276475" y="2101850"/>
                  <a:ext cx="53975" cy="28575"/>
                </a:xfrm>
                <a:custGeom>
                  <a:avLst/>
                  <a:gdLst>
                    <a:gd name="T0" fmla="*/ 34 w 34"/>
                    <a:gd name="T1" fmla="*/ 0 h 18"/>
                    <a:gd name="T2" fmla="*/ 0 w 34"/>
                    <a:gd name="T3" fmla="*/ 18 h 18"/>
                    <a:gd name="T4" fmla="*/ 12 w 34"/>
                    <a:gd name="T5" fmla="*/ 18 h 18"/>
                    <a:gd name="T6" fmla="*/ 34 w 34"/>
                    <a:gd name="T7" fmla="*/ 6 h 18"/>
                    <a:gd name="T8" fmla="*/ 34 w 34"/>
                    <a:gd name="T9" fmla="*/ 0 h 18"/>
                  </a:gdLst>
                  <a:ahLst/>
                  <a:cxnLst>
                    <a:cxn ang="0">
                      <a:pos x="T0" y="T1"/>
                    </a:cxn>
                    <a:cxn ang="0">
                      <a:pos x="T2" y="T3"/>
                    </a:cxn>
                    <a:cxn ang="0">
                      <a:pos x="T4" y="T5"/>
                    </a:cxn>
                    <a:cxn ang="0">
                      <a:pos x="T6" y="T7"/>
                    </a:cxn>
                    <a:cxn ang="0">
                      <a:pos x="T8" y="T9"/>
                    </a:cxn>
                  </a:cxnLst>
                  <a:rect l="0" t="0" r="r" b="b"/>
                  <a:pathLst>
                    <a:path w="34" h="18">
                      <a:moveTo>
                        <a:pt x="34" y="0"/>
                      </a:moveTo>
                      <a:lnTo>
                        <a:pt x="0" y="18"/>
                      </a:lnTo>
                      <a:lnTo>
                        <a:pt x="12" y="18"/>
                      </a:lnTo>
                      <a:lnTo>
                        <a:pt x="34" y="6"/>
                      </a:lnTo>
                      <a:lnTo>
                        <a:pt x="3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68" name="Freeform 93"/>
                <p:cNvSpPr>
                  <a:spLocks/>
                </p:cNvSpPr>
                <p:nvPr/>
              </p:nvSpPr>
              <p:spPr bwMode="auto">
                <a:xfrm>
                  <a:off x="2125663" y="2184400"/>
                  <a:ext cx="185737" cy="63500"/>
                </a:xfrm>
                <a:custGeom>
                  <a:avLst/>
                  <a:gdLst>
                    <a:gd name="T0" fmla="*/ 37 w 37"/>
                    <a:gd name="T1" fmla="*/ 8 h 13"/>
                    <a:gd name="T2" fmla="*/ 34 w 37"/>
                    <a:gd name="T3" fmla="*/ 11 h 13"/>
                    <a:gd name="T4" fmla="*/ 3 w 37"/>
                    <a:gd name="T5" fmla="*/ 11 h 13"/>
                    <a:gd name="T6" fmla="*/ 0 w 37"/>
                    <a:gd name="T7" fmla="*/ 8 h 13"/>
                    <a:gd name="T8" fmla="*/ 0 w 37"/>
                    <a:gd name="T9" fmla="*/ 5 h 13"/>
                    <a:gd name="T10" fmla="*/ 3 w 37"/>
                    <a:gd name="T11" fmla="*/ 1 h 13"/>
                    <a:gd name="T12" fmla="*/ 34 w 37"/>
                    <a:gd name="T13" fmla="*/ 1 h 13"/>
                    <a:gd name="T14" fmla="*/ 37 w 37"/>
                    <a:gd name="T15" fmla="*/ 5 h 13"/>
                    <a:gd name="T16" fmla="*/ 37 w 37"/>
                    <a:gd name="T17" fmla="*/ 8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7" h="13">
                      <a:moveTo>
                        <a:pt x="37" y="8"/>
                      </a:moveTo>
                      <a:cubicBezTo>
                        <a:pt x="37" y="9"/>
                        <a:pt x="36" y="11"/>
                        <a:pt x="34" y="11"/>
                      </a:cubicBezTo>
                      <a:cubicBezTo>
                        <a:pt x="24" y="13"/>
                        <a:pt x="14" y="13"/>
                        <a:pt x="3" y="11"/>
                      </a:cubicBezTo>
                      <a:cubicBezTo>
                        <a:pt x="1" y="11"/>
                        <a:pt x="0" y="9"/>
                        <a:pt x="0" y="8"/>
                      </a:cubicBezTo>
                      <a:cubicBezTo>
                        <a:pt x="0" y="6"/>
                        <a:pt x="0" y="6"/>
                        <a:pt x="0" y="5"/>
                      </a:cubicBezTo>
                      <a:cubicBezTo>
                        <a:pt x="0" y="3"/>
                        <a:pt x="1" y="1"/>
                        <a:pt x="3" y="1"/>
                      </a:cubicBezTo>
                      <a:cubicBezTo>
                        <a:pt x="14" y="0"/>
                        <a:pt x="24" y="0"/>
                        <a:pt x="34" y="1"/>
                      </a:cubicBezTo>
                      <a:cubicBezTo>
                        <a:pt x="36" y="1"/>
                        <a:pt x="37" y="3"/>
                        <a:pt x="37" y="5"/>
                      </a:cubicBezTo>
                      <a:cubicBezTo>
                        <a:pt x="37" y="6"/>
                        <a:pt x="37" y="6"/>
                        <a:pt x="37" y="8"/>
                      </a:cubicBezTo>
                      <a:close/>
                    </a:path>
                  </a:pathLst>
                </a:custGeom>
                <a:solidFill>
                  <a:srgbClr val="CCCCC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69" name="Freeform 94"/>
                <p:cNvSpPr>
                  <a:spLocks/>
                </p:cNvSpPr>
                <p:nvPr/>
              </p:nvSpPr>
              <p:spPr bwMode="auto">
                <a:xfrm>
                  <a:off x="2130425" y="2189163"/>
                  <a:ext cx="176212" cy="49213"/>
                </a:xfrm>
                <a:custGeom>
                  <a:avLst/>
                  <a:gdLst>
                    <a:gd name="T0" fmla="*/ 18 w 35"/>
                    <a:gd name="T1" fmla="*/ 10 h 10"/>
                    <a:gd name="T2" fmla="*/ 2 w 35"/>
                    <a:gd name="T3" fmla="*/ 9 h 10"/>
                    <a:gd name="T4" fmla="*/ 0 w 35"/>
                    <a:gd name="T5" fmla="*/ 7 h 10"/>
                    <a:gd name="T6" fmla="*/ 0 w 35"/>
                    <a:gd name="T7" fmla="*/ 4 h 10"/>
                    <a:gd name="T8" fmla="*/ 2 w 35"/>
                    <a:gd name="T9" fmla="*/ 1 h 10"/>
                    <a:gd name="T10" fmla="*/ 18 w 35"/>
                    <a:gd name="T11" fmla="*/ 0 h 10"/>
                    <a:gd name="T12" fmla="*/ 33 w 35"/>
                    <a:gd name="T13" fmla="*/ 1 h 10"/>
                    <a:gd name="T14" fmla="*/ 35 w 35"/>
                    <a:gd name="T15" fmla="*/ 4 h 10"/>
                    <a:gd name="T16" fmla="*/ 35 w 35"/>
                    <a:gd name="T17" fmla="*/ 7 h 10"/>
                    <a:gd name="T18" fmla="*/ 33 w 35"/>
                    <a:gd name="T19" fmla="*/ 9 h 10"/>
                    <a:gd name="T20" fmla="*/ 18 w 35"/>
                    <a:gd name="T21" fmla="*/ 1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5" h="10">
                      <a:moveTo>
                        <a:pt x="18" y="10"/>
                      </a:moveTo>
                      <a:cubicBezTo>
                        <a:pt x="13" y="10"/>
                        <a:pt x="8" y="10"/>
                        <a:pt x="2" y="9"/>
                      </a:cubicBezTo>
                      <a:cubicBezTo>
                        <a:pt x="1" y="9"/>
                        <a:pt x="0" y="8"/>
                        <a:pt x="0" y="7"/>
                      </a:cubicBezTo>
                      <a:cubicBezTo>
                        <a:pt x="0" y="4"/>
                        <a:pt x="0" y="4"/>
                        <a:pt x="0" y="4"/>
                      </a:cubicBezTo>
                      <a:cubicBezTo>
                        <a:pt x="0" y="2"/>
                        <a:pt x="1" y="1"/>
                        <a:pt x="2" y="1"/>
                      </a:cubicBezTo>
                      <a:cubicBezTo>
                        <a:pt x="8" y="0"/>
                        <a:pt x="13" y="0"/>
                        <a:pt x="18" y="0"/>
                      </a:cubicBezTo>
                      <a:cubicBezTo>
                        <a:pt x="23" y="0"/>
                        <a:pt x="28" y="0"/>
                        <a:pt x="33" y="1"/>
                      </a:cubicBezTo>
                      <a:cubicBezTo>
                        <a:pt x="34" y="1"/>
                        <a:pt x="35" y="2"/>
                        <a:pt x="35" y="4"/>
                      </a:cubicBezTo>
                      <a:cubicBezTo>
                        <a:pt x="35" y="7"/>
                        <a:pt x="35" y="7"/>
                        <a:pt x="35" y="7"/>
                      </a:cubicBezTo>
                      <a:cubicBezTo>
                        <a:pt x="35" y="8"/>
                        <a:pt x="34" y="9"/>
                        <a:pt x="33" y="9"/>
                      </a:cubicBezTo>
                      <a:cubicBezTo>
                        <a:pt x="28" y="10"/>
                        <a:pt x="23" y="10"/>
                        <a:pt x="18" y="10"/>
                      </a:cubicBezTo>
                      <a:close/>
                    </a:path>
                  </a:pathLst>
                </a:custGeom>
                <a:solidFill>
                  <a:srgbClr val="26252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70" name="Freeform 95"/>
                <p:cNvSpPr>
                  <a:spLocks/>
                </p:cNvSpPr>
                <p:nvPr/>
              </p:nvSpPr>
              <p:spPr bwMode="auto">
                <a:xfrm>
                  <a:off x="2135188" y="2198688"/>
                  <a:ext cx="166687" cy="4763"/>
                </a:xfrm>
                <a:custGeom>
                  <a:avLst/>
                  <a:gdLst>
                    <a:gd name="T0" fmla="*/ 33 w 33"/>
                    <a:gd name="T1" fmla="*/ 1 h 1"/>
                    <a:gd name="T2" fmla="*/ 33 w 33"/>
                    <a:gd name="T3" fmla="*/ 1 h 1"/>
                    <a:gd name="T4" fmla="*/ 0 w 33"/>
                    <a:gd name="T5" fmla="*/ 1 h 1"/>
                    <a:gd name="T6" fmla="*/ 0 w 33"/>
                    <a:gd name="T7" fmla="*/ 1 h 1"/>
                    <a:gd name="T8" fmla="*/ 0 w 33"/>
                    <a:gd name="T9" fmla="*/ 0 h 1"/>
                    <a:gd name="T10" fmla="*/ 33 w 33"/>
                    <a:gd name="T11" fmla="*/ 0 h 1"/>
                    <a:gd name="T12" fmla="*/ 33 w 33"/>
                    <a:gd name="T13" fmla="*/ 1 h 1"/>
                  </a:gdLst>
                  <a:ahLst/>
                  <a:cxnLst>
                    <a:cxn ang="0">
                      <a:pos x="T0" y="T1"/>
                    </a:cxn>
                    <a:cxn ang="0">
                      <a:pos x="T2" y="T3"/>
                    </a:cxn>
                    <a:cxn ang="0">
                      <a:pos x="T4" y="T5"/>
                    </a:cxn>
                    <a:cxn ang="0">
                      <a:pos x="T6" y="T7"/>
                    </a:cxn>
                    <a:cxn ang="0">
                      <a:pos x="T8" y="T9"/>
                    </a:cxn>
                    <a:cxn ang="0">
                      <a:pos x="T10" y="T11"/>
                    </a:cxn>
                    <a:cxn ang="0">
                      <a:pos x="T12" y="T13"/>
                    </a:cxn>
                  </a:cxnLst>
                  <a:rect l="0" t="0" r="r" b="b"/>
                  <a:pathLst>
                    <a:path w="33" h="1">
                      <a:moveTo>
                        <a:pt x="33" y="1"/>
                      </a:moveTo>
                      <a:cubicBezTo>
                        <a:pt x="33" y="1"/>
                        <a:pt x="33" y="1"/>
                        <a:pt x="33" y="1"/>
                      </a:cubicBezTo>
                      <a:cubicBezTo>
                        <a:pt x="0" y="1"/>
                        <a:pt x="0" y="1"/>
                        <a:pt x="0" y="1"/>
                      </a:cubicBezTo>
                      <a:cubicBezTo>
                        <a:pt x="0" y="1"/>
                        <a:pt x="0" y="1"/>
                        <a:pt x="0" y="1"/>
                      </a:cubicBezTo>
                      <a:cubicBezTo>
                        <a:pt x="0" y="0"/>
                        <a:pt x="0" y="0"/>
                        <a:pt x="0" y="0"/>
                      </a:cubicBezTo>
                      <a:cubicBezTo>
                        <a:pt x="33" y="0"/>
                        <a:pt x="33" y="0"/>
                        <a:pt x="33" y="0"/>
                      </a:cubicBezTo>
                      <a:cubicBezTo>
                        <a:pt x="33" y="0"/>
                        <a:pt x="33" y="0"/>
                        <a:pt x="33" y="1"/>
                      </a:cubicBezTo>
                      <a:close/>
                    </a:path>
                  </a:pathLst>
                </a:custGeom>
                <a:solidFill>
                  <a:srgbClr val="1B1C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71" name="Freeform 96"/>
                <p:cNvSpPr>
                  <a:spLocks/>
                </p:cNvSpPr>
                <p:nvPr/>
              </p:nvSpPr>
              <p:spPr bwMode="auto">
                <a:xfrm>
                  <a:off x="2135188" y="2209800"/>
                  <a:ext cx="166687" cy="9525"/>
                </a:xfrm>
                <a:custGeom>
                  <a:avLst/>
                  <a:gdLst>
                    <a:gd name="T0" fmla="*/ 33 w 33"/>
                    <a:gd name="T1" fmla="*/ 1 h 2"/>
                    <a:gd name="T2" fmla="*/ 33 w 33"/>
                    <a:gd name="T3" fmla="*/ 2 h 2"/>
                    <a:gd name="T4" fmla="*/ 0 w 33"/>
                    <a:gd name="T5" fmla="*/ 2 h 2"/>
                    <a:gd name="T6" fmla="*/ 0 w 33"/>
                    <a:gd name="T7" fmla="*/ 1 h 2"/>
                    <a:gd name="T8" fmla="*/ 0 w 33"/>
                    <a:gd name="T9" fmla="*/ 0 h 2"/>
                    <a:gd name="T10" fmla="*/ 33 w 33"/>
                    <a:gd name="T11" fmla="*/ 0 h 2"/>
                    <a:gd name="T12" fmla="*/ 33 w 33"/>
                    <a:gd name="T13" fmla="*/ 1 h 2"/>
                  </a:gdLst>
                  <a:ahLst/>
                  <a:cxnLst>
                    <a:cxn ang="0">
                      <a:pos x="T0" y="T1"/>
                    </a:cxn>
                    <a:cxn ang="0">
                      <a:pos x="T2" y="T3"/>
                    </a:cxn>
                    <a:cxn ang="0">
                      <a:pos x="T4" y="T5"/>
                    </a:cxn>
                    <a:cxn ang="0">
                      <a:pos x="T6" y="T7"/>
                    </a:cxn>
                    <a:cxn ang="0">
                      <a:pos x="T8" y="T9"/>
                    </a:cxn>
                    <a:cxn ang="0">
                      <a:pos x="T10" y="T11"/>
                    </a:cxn>
                    <a:cxn ang="0">
                      <a:pos x="T12" y="T13"/>
                    </a:cxn>
                  </a:cxnLst>
                  <a:rect l="0" t="0" r="r" b="b"/>
                  <a:pathLst>
                    <a:path w="33" h="2">
                      <a:moveTo>
                        <a:pt x="33" y="1"/>
                      </a:moveTo>
                      <a:cubicBezTo>
                        <a:pt x="33" y="1"/>
                        <a:pt x="33" y="2"/>
                        <a:pt x="33" y="2"/>
                      </a:cubicBezTo>
                      <a:cubicBezTo>
                        <a:pt x="0" y="2"/>
                        <a:pt x="0" y="2"/>
                        <a:pt x="0" y="2"/>
                      </a:cubicBezTo>
                      <a:cubicBezTo>
                        <a:pt x="0" y="2"/>
                        <a:pt x="0" y="1"/>
                        <a:pt x="0" y="1"/>
                      </a:cubicBezTo>
                      <a:cubicBezTo>
                        <a:pt x="0" y="1"/>
                        <a:pt x="0" y="0"/>
                        <a:pt x="0" y="0"/>
                      </a:cubicBezTo>
                      <a:cubicBezTo>
                        <a:pt x="33" y="0"/>
                        <a:pt x="33" y="0"/>
                        <a:pt x="33" y="0"/>
                      </a:cubicBezTo>
                      <a:cubicBezTo>
                        <a:pt x="33" y="0"/>
                        <a:pt x="33" y="1"/>
                        <a:pt x="33" y="1"/>
                      </a:cubicBezTo>
                      <a:close/>
                    </a:path>
                  </a:pathLst>
                </a:custGeom>
                <a:solidFill>
                  <a:srgbClr val="1B1C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72" name="Freeform 97"/>
                <p:cNvSpPr>
                  <a:spLocks/>
                </p:cNvSpPr>
                <p:nvPr/>
              </p:nvSpPr>
              <p:spPr bwMode="auto">
                <a:xfrm>
                  <a:off x="2135188" y="2224088"/>
                  <a:ext cx="166687" cy="4763"/>
                </a:xfrm>
                <a:custGeom>
                  <a:avLst/>
                  <a:gdLst>
                    <a:gd name="T0" fmla="*/ 33 w 33"/>
                    <a:gd name="T1" fmla="*/ 1 h 1"/>
                    <a:gd name="T2" fmla="*/ 33 w 33"/>
                    <a:gd name="T3" fmla="*/ 1 h 1"/>
                    <a:gd name="T4" fmla="*/ 0 w 33"/>
                    <a:gd name="T5" fmla="*/ 1 h 1"/>
                    <a:gd name="T6" fmla="*/ 0 w 33"/>
                    <a:gd name="T7" fmla="*/ 1 h 1"/>
                    <a:gd name="T8" fmla="*/ 0 w 33"/>
                    <a:gd name="T9" fmla="*/ 0 h 1"/>
                    <a:gd name="T10" fmla="*/ 33 w 33"/>
                    <a:gd name="T11" fmla="*/ 0 h 1"/>
                    <a:gd name="T12" fmla="*/ 33 w 33"/>
                    <a:gd name="T13" fmla="*/ 1 h 1"/>
                  </a:gdLst>
                  <a:ahLst/>
                  <a:cxnLst>
                    <a:cxn ang="0">
                      <a:pos x="T0" y="T1"/>
                    </a:cxn>
                    <a:cxn ang="0">
                      <a:pos x="T2" y="T3"/>
                    </a:cxn>
                    <a:cxn ang="0">
                      <a:pos x="T4" y="T5"/>
                    </a:cxn>
                    <a:cxn ang="0">
                      <a:pos x="T6" y="T7"/>
                    </a:cxn>
                    <a:cxn ang="0">
                      <a:pos x="T8" y="T9"/>
                    </a:cxn>
                    <a:cxn ang="0">
                      <a:pos x="T10" y="T11"/>
                    </a:cxn>
                    <a:cxn ang="0">
                      <a:pos x="T12" y="T13"/>
                    </a:cxn>
                  </a:cxnLst>
                  <a:rect l="0" t="0" r="r" b="b"/>
                  <a:pathLst>
                    <a:path w="33" h="1">
                      <a:moveTo>
                        <a:pt x="33" y="1"/>
                      </a:moveTo>
                      <a:cubicBezTo>
                        <a:pt x="33" y="1"/>
                        <a:pt x="33" y="1"/>
                        <a:pt x="33" y="1"/>
                      </a:cubicBezTo>
                      <a:cubicBezTo>
                        <a:pt x="0" y="1"/>
                        <a:pt x="0" y="1"/>
                        <a:pt x="0" y="1"/>
                      </a:cubicBezTo>
                      <a:cubicBezTo>
                        <a:pt x="0" y="1"/>
                        <a:pt x="0" y="1"/>
                        <a:pt x="0" y="1"/>
                      </a:cubicBezTo>
                      <a:cubicBezTo>
                        <a:pt x="0" y="0"/>
                        <a:pt x="0" y="0"/>
                        <a:pt x="0" y="0"/>
                      </a:cubicBezTo>
                      <a:cubicBezTo>
                        <a:pt x="33" y="0"/>
                        <a:pt x="33" y="0"/>
                        <a:pt x="33" y="0"/>
                      </a:cubicBezTo>
                      <a:cubicBezTo>
                        <a:pt x="33" y="0"/>
                        <a:pt x="33" y="0"/>
                        <a:pt x="33" y="1"/>
                      </a:cubicBezTo>
                      <a:close/>
                    </a:path>
                  </a:pathLst>
                </a:custGeom>
                <a:solidFill>
                  <a:srgbClr val="1B1C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73" name="Oval 98"/>
                <p:cNvSpPr>
                  <a:spLocks noChangeArrowheads="1"/>
                </p:cNvSpPr>
                <p:nvPr/>
              </p:nvSpPr>
              <p:spPr bwMode="auto">
                <a:xfrm>
                  <a:off x="2039938" y="2179638"/>
                  <a:ext cx="20637" cy="190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74" name="Oval 99"/>
                <p:cNvSpPr>
                  <a:spLocks noChangeArrowheads="1"/>
                </p:cNvSpPr>
                <p:nvPr/>
              </p:nvSpPr>
              <p:spPr bwMode="auto">
                <a:xfrm>
                  <a:off x="2371725" y="2179638"/>
                  <a:ext cx="14287" cy="190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75" name="Rectangle 100"/>
                <p:cNvSpPr>
                  <a:spLocks noChangeArrowheads="1"/>
                </p:cNvSpPr>
                <p:nvPr/>
              </p:nvSpPr>
              <p:spPr bwMode="auto">
                <a:xfrm>
                  <a:off x="2211388" y="2027238"/>
                  <a:ext cx="9525" cy="20638"/>
                </a:xfrm>
                <a:prstGeom prst="rect">
                  <a:avLst/>
                </a:prstGeom>
                <a:solidFill>
                  <a:srgbClr val="1B1C1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76" name="Rectangle 101"/>
                <p:cNvSpPr>
                  <a:spLocks noChangeArrowheads="1"/>
                </p:cNvSpPr>
                <p:nvPr/>
              </p:nvSpPr>
              <p:spPr bwMode="auto">
                <a:xfrm>
                  <a:off x="2070100" y="2224088"/>
                  <a:ext cx="41275" cy="14288"/>
                </a:xfrm>
                <a:prstGeom prst="rect">
                  <a:avLst/>
                </a:prstGeom>
                <a:solidFill>
                  <a:srgbClr val="E0E0E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77" name="Rectangle 102"/>
                <p:cNvSpPr>
                  <a:spLocks noChangeArrowheads="1"/>
                </p:cNvSpPr>
                <p:nvPr/>
              </p:nvSpPr>
              <p:spPr bwMode="auto">
                <a:xfrm>
                  <a:off x="2330450" y="2224088"/>
                  <a:ext cx="36512" cy="14288"/>
                </a:xfrm>
                <a:prstGeom prst="rect">
                  <a:avLst/>
                </a:prstGeom>
                <a:solidFill>
                  <a:srgbClr val="E0E0E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78" name="Oval 103"/>
                <p:cNvSpPr>
                  <a:spLocks noChangeArrowheads="1"/>
                </p:cNvSpPr>
                <p:nvPr/>
              </p:nvSpPr>
              <p:spPr bwMode="auto">
                <a:xfrm>
                  <a:off x="2051050" y="2228850"/>
                  <a:ext cx="14287" cy="19050"/>
                </a:xfrm>
                <a:prstGeom prst="ellipse">
                  <a:avLst/>
                </a:prstGeom>
                <a:solidFill>
                  <a:srgbClr val="E0E0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79" name="Oval 104"/>
                <p:cNvSpPr>
                  <a:spLocks noChangeArrowheads="1"/>
                </p:cNvSpPr>
                <p:nvPr/>
              </p:nvSpPr>
              <p:spPr bwMode="auto">
                <a:xfrm>
                  <a:off x="2371725" y="2228850"/>
                  <a:ext cx="14287" cy="19050"/>
                </a:xfrm>
                <a:prstGeom prst="ellipse">
                  <a:avLst/>
                </a:prstGeom>
                <a:solidFill>
                  <a:srgbClr val="E0E0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80" name="Oval 105"/>
                <p:cNvSpPr>
                  <a:spLocks noChangeArrowheads="1"/>
                </p:cNvSpPr>
                <p:nvPr/>
              </p:nvSpPr>
              <p:spPr bwMode="auto">
                <a:xfrm>
                  <a:off x="2206625" y="2170113"/>
                  <a:ext cx="19050" cy="952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grpSp>
            <p:nvGrpSpPr>
              <p:cNvPr id="231" name="组合 230"/>
              <p:cNvGrpSpPr/>
              <p:nvPr/>
            </p:nvGrpSpPr>
            <p:grpSpPr>
              <a:xfrm>
                <a:off x="2080614" y="3541985"/>
                <a:ext cx="654440" cy="645858"/>
                <a:chOff x="1939925" y="2773363"/>
                <a:chExt cx="541337" cy="528638"/>
              </a:xfrm>
            </p:grpSpPr>
            <p:sp>
              <p:nvSpPr>
                <p:cNvPr id="243" name="Oval 106"/>
                <p:cNvSpPr>
                  <a:spLocks noChangeArrowheads="1"/>
                </p:cNvSpPr>
                <p:nvPr/>
              </p:nvSpPr>
              <p:spPr bwMode="auto">
                <a:xfrm>
                  <a:off x="1939925" y="2773363"/>
                  <a:ext cx="541337" cy="528638"/>
                </a:xfrm>
                <a:prstGeom prst="ellipse">
                  <a:avLst/>
                </a:prstGeom>
                <a:solidFill>
                  <a:srgbClr val="E8E6E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4" name="Freeform 107"/>
                <p:cNvSpPr>
                  <a:spLocks/>
                </p:cNvSpPr>
                <p:nvPr/>
              </p:nvSpPr>
              <p:spPr bwMode="auto">
                <a:xfrm>
                  <a:off x="2025650" y="2909888"/>
                  <a:ext cx="115887" cy="122238"/>
                </a:xfrm>
                <a:custGeom>
                  <a:avLst/>
                  <a:gdLst>
                    <a:gd name="T0" fmla="*/ 1 w 23"/>
                    <a:gd name="T1" fmla="*/ 13 h 25"/>
                    <a:gd name="T2" fmla="*/ 17 w 23"/>
                    <a:gd name="T3" fmla="*/ 25 h 25"/>
                    <a:gd name="T4" fmla="*/ 19 w 23"/>
                    <a:gd name="T5" fmla="*/ 23 h 25"/>
                    <a:gd name="T6" fmla="*/ 10 w 23"/>
                    <a:gd name="T7" fmla="*/ 12 h 25"/>
                    <a:gd name="T8" fmla="*/ 23 w 23"/>
                    <a:gd name="T9" fmla="*/ 0 h 25"/>
                    <a:gd name="T10" fmla="*/ 1 w 23"/>
                    <a:gd name="T11" fmla="*/ 13 h 25"/>
                  </a:gdLst>
                  <a:ahLst/>
                  <a:cxnLst>
                    <a:cxn ang="0">
                      <a:pos x="T0" y="T1"/>
                    </a:cxn>
                    <a:cxn ang="0">
                      <a:pos x="T2" y="T3"/>
                    </a:cxn>
                    <a:cxn ang="0">
                      <a:pos x="T4" y="T5"/>
                    </a:cxn>
                    <a:cxn ang="0">
                      <a:pos x="T6" y="T7"/>
                    </a:cxn>
                    <a:cxn ang="0">
                      <a:pos x="T8" y="T9"/>
                    </a:cxn>
                    <a:cxn ang="0">
                      <a:pos x="T10" y="T11"/>
                    </a:cxn>
                  </a:cxnLst>
                  <a:rect l="0" t="0" r="r" b="b"/>
                  <a:pathLst>
                    <a:path w="23" h="25">
                      <a:moveTo>
                        <a:pt x="1" y="13"/>
                      </a:moveTo>
                      <a:cubicBezTo>
                        <a:pt x="0" y="25"/>
                        <a:pt x="17" y="25"/>
                        <a:pt x="17" y="25"/>
                      </a:cubicBezTo>
                      <a:cubicBezTo>
                        <a:pt x="19" y="23"/>
                        <a:pt x="19" y="23"/>
                        <a:pt x="19" y="23"/>
                      </a:cubicBezTo>
                      <a:cubicBezTo>
                        <a:pt x="14" y="22"/>
                        <a:pt x="7" y="19"/>
                        <a:pt x="10" y="12"/>
                      </a:cubicBezTo>
                      <a:cubicBezTo>
                        <a:pt x="13" y="6"/>
                        <a:pt x="17" y="3"/>
                        <a:pt x="23" y="0"/>
                      </a:cubicBezTo>
                      <a:cubicBezTo>
                        <a:pt x="16" y="0"/>
                        <a:pt x="3" y="5"/>
                        <a:pt x="1" y="13"/>
                      </a:cubicBezTo>
                    </a:path>
                  </a:pathLst>
                </a:custGeom>
                <a:solidFill>
                  <a:srgbClr val="F9C79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5" name="Freeform 108"/>
                <p:cNvSpPr>
                  <a:spLocks/>
                </p:cNvSpPr>
                <p:nvPr/>
              </p:nvSpPr>
              <p:spPr bwMode="auto">
                <a:xfrm>
                  <a:off x="2025650" y="2944813"/>
                  <a:ext cx="95250" cy="87313"/>
                </a:xfrm>
                <a:custGeom>
                  <a:avLst/>
                  <a:gdLst>
                    <a:gd name="T0" fmla="*/ 10 w 19"/>
                    <a:gd name="T1" fmla="*/ 5 h 18"/>
                    <a:gd name="T2" fmla="*/ 10 w 19"/>
                    <a:gd name="T3" fmla="*/ 4 h 18"/>
                    <a:gd name="T4" fmla="*/ 5 w 19"/>
                    <a:gd name="T5" fmla="*/ 0 h 18"/>
                    <a:gd name="T6" fmla="*/ 1 w 19"/>
                    <a:gd name="T7" fmla="*/ 6 h 18"/>
                    <a:gd name="T8" fmla="*/ 17 w 19"/>
                    <a:gd name="T9" fmla="*/ 18 h 18"/>
                    <a:gd name="T10" fmla="*/ 19 w 19"/>
                    <a:gd name="T11" fmla="*/ 16 h 18"/>
                    <a:gd name="T12" fmla="*/ 10 w 19"/>
                    <a:gd name="T13" fmla="*/ 5 h 18"/>
                  </a:gdLst>
                  <a:ahLst/>
                  <a:cxnLst>
                    <a:cxn ang="0">
                      <a:pos x="T0" y="T1"/>
                    </a:cxn>
                    <a:cxn ang="0">
                      <a:pos x="T2" y="T3"/>
                    </a:cxn>
                    <a:cxn ang="0">
                      <a:pos x="T4" y="T5"/>
                    </a:cxn>
                    <a:cxn ang="0">
                      <a:pos x="T6" y="T7"/>
                    </a:cxn>
                    <a:cxn ang="0">
                      <a:pos x="T8" y="T9"/>
                    </a:cxn>
                    <a:cxn ang="0">
                      <a:pos x="T10" y="T11"/>
                    </a:cxn>
                    <a:cxn ang="0">
                      <a:pos x="T12" y="T13"/>
                    </a:cxn>
                  </a:cxnLst>
                  <a:rect l="0" t="0" r="r" b="b"/>
                  <a:pathLst>
                    <a:path w="19" h="18">
                      <a:moveTo>
                        <a:pt x="10" y="5"/>
                      </a:moveTo>
                      <a:cubicBezTo>
                        <a:pt x="10" y="5"/>
                        <a:pt x="10" y="5"/>
                        <a:pt x="10" y="4"/>
                      </a:cubicBezTo>
                      <a:cubicBezTo>
                        <a:pt x="8" y="3"/>
                        <a:pt x="6" y="2"/>
                        <a:pt x="5" y="0"/>
                      </a:cubicBezTo>
                      <a:cubicBezTo>
                        <a:pt x="3" y="2"/>
                        <a:pt x="2" y="4"/>
                        <a:pt x="1" y="6"/>
                      </a:cubicBezTo>
                      <a:cubicBezTo>
                        <a:pt x="0" y="18"/>
                        <a:pt x="17" y="18"/>
                        <a:pt x="17" y="18"/>
                      </a:cubicBezTo>
                      <a:cubicBezTo>
                        <a:pt x="19" y="16"/>
                        <a:pt x="19" y="16"/>
                        <a:pt x="19" y="16"/>
                      </a:cubicBezTo>
                      <a:cubicBezTo>
                        <a:pt x="14" y="15"/>
                        <a:pt x="7" y="12"/>
                        <a:pt x="10" y="5"/>
                      </a:cubicBezTo>
                    </a:path>
                  </a:pathLst>
                </a:custGeom>
                <a:solidFill>
                  <a:srgbClr val="F39C5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6" name="Freeform 109"/>
                <p:cNvSpPr>
                  <a:spLocks/>
                </p:cNvSpPr>
                <p:nvPr/>
              </p:nvSpPr>
              <p:spPr bwMode="auto">
                <a:xfrm>
                  <a:off x="2141538" y="2909888"/>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path>
                  </a:pathLst>
                </a:custGeom>
                <a:solidFill>
                  <a:srgbClr val="EFEEE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7" name="Freeform 110"/>
                <p:cNvSpPr>
                  <a:spLocks/>
                </p:cNvSpPr>
                <p:nvPr/>
              </p:nvSpPr>
              <p:spPr bwMode="auto">
                <a:xfrm>
                  <a:off x="2035175" y="2909888"/>
                  <a:ext cx="106362" cy="53975"/>
                </a:xfrm>
                <a:custGeom>
                  <a:avLst/>
                  <a:gdLst>
                    <a:gd name="T0" fmla="*/ 19 w 21"/>
                    <a:gd name="T1" fmla="*/ 0 h 11"/>
                    <a:gd name="T2" fmla="*/ 0 w 21"/>
                    <a:gd name="T3" fmla="*/ 11 h 11"/>
                    <a:gd name="T4" fmla="*/ 3 w 21"/>
                    <a:gd name="T5" fmla="*/ 7 h 11"/>
                    <a:gd name="T6" fmla="*/ 5 w 21"/>
                    <a:gd name="T7" fmla="*/ 9 h 11"/>
                    <a:gd name="T8" fmla="*/ 21 w 21"/>
                    <a:gd name="T9" fmla="*/ 0 h 11"/>
                    <a:gd name="T10" fmla="*/ 21 w 21"/>
                    <a:gd name="T11" fmla="*/ 0 h 11"/>
                    <a:gd name="T12" fmla="*/ 21 w 21"/>
                    <a:gd name="T13" fmla="*/ 0 h 11"/>
                    <a:gd name="T14" fmla="*/ 19 w 21"/>
                    <a:gd name="T15" fmla="*/ 0 h 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 h="11">
                      <a:moveTo>
                        <a:pt x="19" y="0"/>
                      </a:moveTo>
                      <a:cubicBezTo>
                        <a:pt x="13" y="0"/>
                        <a:pt x="2" y="5"/>
                        <a:pt x="0" y="11"/>
                      </a:cubicBezTo>
                      <a:cubicBezTo>
                        <a:pt x="0" y="10"/>
                        <a:pt x="1" y="8"/>
                        <a:pt x="3" y="7"/>
                      </a:cubicBezTo>
                      <a:cubicBezTo>
                        <a:pt x="3" y="8"/>
                        <a:pt x="4" y="8"/>
                        <a:pt x="5" y="9"/>
                      </a:cubicBezTo>
                      <a:cubicBezTo>
                        <a:pt x="8" y="4"/>
                        <a:pt x="15" y="1"/>
                        <a:pt x="21" y="0"/>
                      </a:cubicBezTo>
                      <a:cubicBezTo>
                        <a:pt x="21" y="0"/>
                        <a:pt x="21" y="0"/>
                        <a:pt x="21" y="0"/>
                      </a:cubicBezTo>
                      <a:cubicBezTo>
                        <a:pt x="21" y="0"/>
                        <a:pt x="21" y="0"/>
                        <a:pt x="21" y="0"/>
                      </a:cubicBezTo>
                      <a:cubicBezTo>
                        <a:pt x="20" y="0"/>
                        <a:pt x="20" y="0"/>
                        <a:pt x="19" y="0"/>
                      </a:cubicBezTo>
                    </a:path>
                  </a:pathLst>
                </a:custGeom>
                <a:solidFill>
                  <a:srgbClr val="FBD8B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8" name="Freeform 111"/>
                <p:cNvSpPr>
                  <a:spLocks/>
                </p:cNvSpPr>
                <p:nvPr/>
              </p:nvSpPr>
              <p:spPr bwMode="auto">
                <a:xfrm>
                  <a:off x="2035175" y="2963863"/>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path>
                  </a:pathLst>
                </a:custGeom>
                <a:solidFill>
                  <a:srgbClr val="FBD8B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9" name="Freeform 112"/>
                <p:cNvSpPr>
                  <a:spLocks/>
                </p:cNvSpPr>
                <p:nvPr/>
              </p:nvSpPr>
              <p:spPr bwMode="auto">
                <a:xfrm>
                  <a:off x="2035175" y="2963863"/>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path>
                  </a:pathLst>
                </a:custGeom>
                <a:solidFill>
                  <a:srgbClr val="FBD8B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0" name="Freeform 113"/>
                <p:cNvSpPr>
                  <a:spLocks/>
                </p:cNvSpPr>
                <p:nvPr/>
              </p:nvSpPr>
              <p:spPr bwMode="auto">
                <a:xfrm>
                  <a:off x="2035175" y="2968625"/>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path>
                  </a:pathLst>
                </a:custGeom>
                <a:solidFill>
                  <a:srgbClr val="FBD8B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1" name="Freeform 114"/>
                <p:cNvSpPr>
                  <a:spLocks/>
                </p:cNvSpPr>
                <p:nvPr/>
              </p:nvSpPr>
              <p:spPr bwMode="auto">
                <a:xfrm>
                  <a:off x="2035175" y="2968625"/>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path>
                  </a:pathLst>
                </a:custGeom>
                <a:solidFill>
                  <a:srgbClr val="FBD8B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2" name="Freeform 115"/>
                <p:cNvSpPr>
                  <a:spLocks/>
                </p:cNvSpPr>
                <p:nvPr/>
              </p:nvSpPr>
              <p:spPr bwMode="auto">
                <a:xfrm>
                  <a:off x="2035175" y="2968625"/>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path>
                  </a:pathLst>
                </a:custGeom>
                <a:solidFill>
                  <a:srgbClr val="FBD8B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3" name="Freeform 116"/>
                <p:cNvSpPr>
                  <a:spLocks/>
                </p:cNvSpPr>
                <p:nvPr/>
              </p:nvSpPr>
              <p:spPr bwMode="auto">
                <a:xfrm>
                  <a:off x="2035175" y="2968625"/>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path>
                  </a:pathLst>
                </a:custGeom>
                <a:solidFill>
                  <a:srgbClr val="FBD8B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4" name="Freeform 117"/>
                <p:cNvSpPr>
                  <a:spLocks/>
                </p:cNvSpPr>
                <p:nvPr/>
              </p:nvSpPr>
              <p:spPr bwMode="auto">
                <a:xfrm>
                  <a:off x="2035175" y="2968625"/>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path>
                  </a:pathLst>
                </a:custGeom>
                <a:solidFill>
                  <a:srgbClr val="FBD8B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5" name="Freeform 118"/>
                <p:cNvSpPr>
                  <a:spLocks/>
                </p:cNvSpPr>
                <p:nvPr/>
              </p:nvSpPr>
              <p:spPr bwMode="auto">
                <a:xfrm>
                  <a:off x="2030413" y="2968625"/>
                  <a:ext cx="0" cy="4763"/>
                </a:xfrm>
                <a:custGeom>
                  <a:avLst/>
                  <a:gdLst>
                    <a:gd name="T0" fmla="*/ 0 h 1"/>
                    <a:gd name="T1" fmla="*/ 1 h 1"/>
                    <a:gd name="T2" fmla="*/ 0 h 1"/>
                  </a:gdLst>
                  <a:ahLst/>
                  <a:cxnLst>
                    <a:cxn ang="0">
                      <a:pos x="0" y="T0"/>
                    </a:cxn>
                    <a:cxn ang="0">
                      <a:pos x="0" y="T1"/>
                    </a:cxn>
                    <a:cxn ang="0">
                      <a:pos x="0" y="T2"/>
                    </a:cxn>
                  </a:cxnLst>
                  <a:rect l="0" t="0" r="r" b="b"/>
                  <a:pathLst>
                    <a:path h="1">
                      <a:moveTo>
                        <a:pt x="0" y="0"/>
                      </a:moveTo>
                      <a:cubicBezTo>
                        <a:pt x="0" y="0"/>
                        <a:pt x="0" y="0"/>
                        <a:pt x="0" y="1"/>
                      </a:cubicBezTo>
                      <a:cubicBezTo>
                        <a:pt x="0" y="0"/>
                        <a:pt x="0" y="0"/>
                        <a:pt x="0" y="0"/>
                      </a:cubicBezTo>
                    </a:path>
                  </a:pathLst>
                </a:custGeom>
                <a:solidFill>
                  <a:srgbClr val="FBD8B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6" name="Freeform 119"/>
                <p:cNvSpPr>
                  <a:spLocks/>
                </p:cNvSpPr>
                <p:nvPr/>
              </p:nvSpPr>
              <p:spPr bwMode="auto">
                <a:xfrm>
                  <a:off x="2030413" y="2973388"/>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path>
                  </a:pathLst>
                </a:custGeom>
                <a:solidFill>
                  <a:srgbClr val="FBD8B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7" name="Freeform 120"/>
                <p:cNvSpPr>
                  <a:spLocks/>
                </p:cNvSpPr>
                <p:nvPr/>
              </p:nvSpPr>
              <p:spPr bwMode="auto">
                <a:xfrm>
                  <a:off x="2030413" y="2973388"/>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path>
                  </a:pathLst>
                </a:custGeom>
                <a:solidFill>
                  <a:srgbClr val="FBD8B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8" name="Freeform 121"/>
                <p:cNvSpPr>
                  <a:spLocks/>
                </p:cNvSpPr>
                <p:nvPr/>
              </p:nvSpPr>
              <p:spPr bwMode="auto">
                <a:xfrm>
                  <a:off x="2030413" y="2973388"/>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path>
                  </a:pathLst>
                </a:custGeom>
                <a:solidFill>
                  <a:srgbClr val="FBD8B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9" name="Freeform 122"/>
                <p:cNvSpPr>
                  <a:spLocks/>
                </p:cNvSpPr>
                <p:nvPr/>
              </p:nvSpPr>
              <p:spPr bwMode="auto">
                <a:xfrm>
                  <a:off x="2030413" y="2944813"/>
                  <a:ext cx="80962" cy="87313"/>
                </a:xfrm>
                <a:custGeom>
                  <a:avLst/>
                  <a:gdLst>
                    <a:gd name="T0" fmla="*/ 4 w 16"/>
                    <a:gd name="T1" fmla="*/ 0 h 18"/>
                    <a:gd name="T2" fmla="*/ 1 w 16"/>
                    <a:gd name="T3" fmla="*/ 4 h 18"/>
                    <a:gd name="T4" fmla="*/ 1 w 16"/>
                    <a:gd name="T5" fmla="*/ 4 h 18"/>
                    <a:gd name="T6" fmla="*/ 1 w 16"/>
                    <a:gd name="T7" fmla="*/ 4 h 18"/>
                    <a:gd name="T8" fmla="*/ 1 w 16"/>
                    <a:gd name="T9" fmla="*/ 4 h 18"/>
                    <a:gd name="T10" fmla="*/ 1 w 16"/>
                    <a:gd name="T11" fmla="*/ 4 h 18"/>
                    <a:gd name="T12" fmla="*/ 1 w 16"/>
                    <a:gd name="T13" fmla="*/ 4 h 18"/>
                    <a:gd name="T14" fmla="*/ 1 w 16"/>
                    <a:gd name="T15" fmla="*/ 4 h 18"/>
                    <a:gd name="T16" fmla="*/ 1 w 16"/>
                    <a:gd name="T17" fmla="*/ 4 h 18"/>
                    <a:gd name="T18" fmla="*/ 1 w 16"/>
                    <a:gd name="T19" fmla="*/ 4 h 18"/>
                    <a:gd name="T20" fmla="*/ 1 w 16"/>
                    <a:gd name="T21" fmla="*/ 4 h 18"/>
                    <a:gd name="T22" fmla="*/ 1 w 16"/>
                    <a:gd name="T23" fmla="*/ 5 h 18"/>
                    <a:gd name="T24" fmla="*/ 1 w 16"/>
                    <a:gd name="T25" fmla="*/ 5 h 18"/>
                    <a:gd name="T26" fmla="*/ 1 w 16"/>
                    <a:gd name="T27" fmla="*/ 5 h 18"/>
                    <a:gd name="T28" fmla="*/ 1 w 16"/>
                    <a:gd name="T29" fmla="*/ 5 h 18"/>
                    <a:gd name="T30" fmla="*/ 1 w 16"/>
                    <a:gd name="T31" fmla="*/ 5 h 18"/>
                    <a:gd name="T32" fmla="*/ 1 w 16"/>
                    <a:gd name="T33" fmla="*/ 5 h 18"/>
                    <a:gd name="T34" fmla="*/ 1 w 16"/>
                    <a:gd name="T35" fmla="*/ 5 h 18"/>
                    <a:gd name="T36" fmla="*/ 1 w 16"/>
                    <a:gd name="T37" fmla="*/ 5 h 18"/>
                    <a:gd name="T38" fmla="*/ 1 w 16"/>
                    <a:gd name="T39" fmla="*/ 5 h 18"/>
                    <a:gd name="T40" fmla="*/ 1 w 16"/>
                    <a:gd name="T41" fmla="*/ 5 h 18"/>
                    <a:gd name="T42" fmla="*/ 1 w 16"/>
                    <a:gd name="T43" fmla="*/ 5 h 18"/>
                    <a:gd name="T44" fmla="*/ 1 w 16"/>
                    <a:gd name="T45" fmla="*/ 5 h 18"/>
                    <a:gd name="T46" fmla="*/ 1 w 16"/>
                    <a:gd name="T47" fmla="*/ 5 h 18"/>
                    <a:gd name="T48" fmla="*/ 1 w 16"/>
                    <a:gd name="T49" fmla="*/ 5 h 18"/>
                    <a:gd name="T50" fmla="*/ 1 w 16"/>
                    <a:gd name="T51" fmla="*/ 5 h 18"/>
                    <a:gd name="T52" fmla="*/ 1 w 16"/>
                    <a:gd name="T53" fmla="*/ 5 h 18"/>
                    <a:gd name="T54" fmla="*/ 1 w 16"/>
                    <a:gd name="T55" fmla="*/ 5 h 18"/>
                    <a:gd name="T56" fmla="*/ 1 w 16"/>
                    <a:gd name="T57" fmla="*/ 5 h 18"/>
                    <a:gd name="T58" fmla="*/ 1 w 16"/>
                    <a:gd name="T59" fmla="*/ 5 h 18"/>
                    <a:gd name="T60" fmla="*/ 1 w 16"/>
                    <a:gd name="T61" fmla="*/ 5 h 18"/>
                    <a:gd name="T62" fmla="*/ 1 w 16"/>
                    <a:gd name="T63" fmla="*/ 5 h 18"/>
                    <a:gd name="T64" fmla="*/ 1 w 16"/>
                    <a:gd name="T65" fmla="*/ 5 h 18"/>
                    <a:gd name="T66" fmla="*/ 1 w 16"/>
                    <a:gd name="T67" fmla="*/ 5 h 18"/>
                    <a:gd name="T68" fmla="*/ 1 w 16"/>
                    <a:gd name="T69" fmla="*/ 5 h 18"/>
                    <a:gd name="T70" fmla="*/ 0 w 16"/>
                    <a:gd name="T71" fmla="*/ 5 h 18"/>
                    <a:gd name="T72" fmla="*/ 0 w 16"/>
                    <a:gd name="T73" fmla="*/ 5 h 18"/>
                    <a:gd name="T74" fmla="*/ 0 w 16"/>
                    <a:gd name="T75" fmla="*/ 5 h 18"/>
                    <a:gd name="T76" fmla="*/ 0 w 16"/>
                    <a:gd name="T77" fmla="*/ 5 h 18"/>
                    <a:gd name="T78" fmla="*/ 0 w 16"/>
                    <a:gd name="T79" fmla="*/ 5 h 18"/>
                    <a:gd name="T80" fmla="*/ 0 w 16"/>
                    <a:gd name="T81" fmla="*/ 5 h 18"/>
                    <a:gd name="T82" fmla="*/ 0 w 16"/>
                    <a:gd name="T83" fmla="*/ 6 h 18"/>
                    <a:gd name="T84" fmla="*/ 0 w 16"/>
                    <a:gd name="T85" fmla="*/ 6 h 18"/>
                    <a:gd name="T86" fmla="*/ 0 w 16"/>
                    <a:gd name="T87" fmla="*/ 6 h 18"/>
                    <a:gd name="T88" fmla="*/ 0 w 16"/>
                    <a:gd name="T89" fmla="*/ 6 h 18"/>
                    <a:gd name="T90" fmla="*/ 0 w 16"/>
                    <a:gd name="T91" fmla="*/ 6 h 18"/>
                    <a:gd name="T92" fmla="*/ 0 w 16"/>
                    <a:gd name="T93" fmla="*/ 6 h 18"/>
                    <a:gd name="T94" fmla="*/ 0 w 16"/>
                    <a:gd name="T95" fmla="*/ 6 h 18"/>
                    <a:gd name="T96" fmla="*/ 0 w 16"/>
                    <a:gd name="T97" fmla="*/ 6 h 18"/>
                    <a:gd name="T98" fmla="*/ 0 w 16"/>
                    <a:gd name="T99" fmla="*/ 6 h 18"/>
                    <a:gd name="T100" fmla="*/ 0 w 16"/>
                    <a:gd name="T101" fmla="*/ 6 h 18"/>
                    <a:gd name="T102" fmla="*/ 0 w 16"/>
                    <a:gd name="T103" fmla="*/ 6 h 18"/>
                    <a:gd name="T104" fmla="*/ 0 w 16"/>
                    <a:gd name="T105" fmla="*/ 6 h 18"/>
                    <a:gd name="T106" fmla="*/ 0 w 16"/>
                    <a:gd name="T107" fmla="*/ 6 h 18"/>
                    <a:gd name="T108" fmla="*/ 0 w 16"/>
                    <a:gd name="T109" fmla="*/ 6 h 18"/>
                    <a:gd name="T110" fmla="*/ 0 w 16"/>
                    <a:gd name="T111" fmla="*/ 8 h 18"/>
                    <a:gd name="T112" fmla="*/ 15 w 16"/>
                    <a:gd name="T113" fmla="*/ 18 h 18"/>
                    <a:gd name="T114" fmla="*/ 16 w 16"/>
                    <a:gd name="T115" fmla="*/ 18 h 18"/>
                    <a:gd name="T116" fmla="*/ 16 w 16"/>
                    <a:gd name="T117" fmla="*/ 17 h 18"/>
                    <a:gd name="T118" fmla="*/ 4 w 16"/>
                    <a:gd name="T119" fmla="*/ 6 h 18"/>
                    <a:gd name="T120" fmla="*/ 6 w 16"/>
                    <a:gd name="T121" fmla="*/ 2 h 18"/>
                    <a:gd name="T122" fmla="*/ 4 w 16"/>
                    <a:gd name="T123"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6" h="18">
                      <a:moveTo>
                        <a:pt x="4" y="0"/>
                      </a:moveTo>
                      <a:cubicBezTo>
                        <a:pt x="2" y="1"/>
                        <a:pt x="1" y="3"/>
                        <a:pt x="1" y="4"/>
                      </a:cubicBezTo>
                      <a:cubicBezTo>
                        <a:pt x="1" y="4"/>
                        <a:pt x="1" y="4"/>
                        <a:pt x="1" y="4"/>
                      </a:cubicBezTo>
                      <a:cubicBezTo>
                        <a:pt x="1" y="4"/>
                        <a:pt x="1" y="4"/>
                        <a:pt x="1" y="4"/>
                      </a:cubicBezTo>
                      <a:cubicBezTo>
                        <a:pt x="1" y="4"/>
                        <a:pt x="1" y="4"/>
                        <a:pt x="1" y="4"/>
                      </a:cubicBezTo>
                      <a:cubicBezTo>
                        <a:pt x="1" y="4"/>
                        <a:pt x="1" y="4"/>
                        <a:pt x="1" y="4"/>
                      </a:cubicBezTo>
                      <a:cubicBezTo>
                        <a:pt x="1" y="4"/>
                        <a:pt x="1" y="4"/>
                        <a:pt x="1" y="4"/>
                      </a:cubicBezTo>
                      <a:cubicBezTo>
                        <a:pt x="1" y="4"/>
                        <a:pt x="1" y="4"/>
                        <a:pt x="1" y="4"/>
                      </a:cubicBezTo>
                      <a:cubicBezTo>
                        <a:pt x="1" y="4"/>
                        <a:pt x="1" y="4"/>
                        <a:pt x="1" y="4"/>
                      </a:cubicBezTo>
                      <a:cubicBezTo>
                        <a:pt x="1" y="4"/>
                        <a:pt x="1" y="4"/>
                        <a:pt x="1" y="4"/>
                      </a:cubicBezTo>
                      <a:cubicBezTo>
                        <a:pt x="1" y="4"/>
                        <a:pt x="1" y="4"/>
                        <a:pt x="1" y="4"/>
                      </a:cubicBezTo>
                      <a:cubicBezTo>
                        <a:pt x="1" y="5"/>
                        <a:pt x="1" y="5"/>
                        <a:pt x="1" y="5"/>
                      </a:cubicBezTo>
                      <a:cubicBezTo>
                        <a:pt x="1" y="5"/>
                        <a:pt x="1" y="5"/>
                        <a:pt x="1" y="5"/>
                      </a:cubicBezTo>
                      <a:cubicBezTo>
                        <a:pt x="1" y="5"/>
                        <a:pt x="1" y="5"/>
                        <a:pt x="1" y="5"/>
                      </a:cubicBezTo>
                      <a:cubicBezTo>
                        <a:pt x="1" y="5"/>
                        <a:pt x="1" y="5"/>
                        <a:pt x="1" y="5"/>
                      </a:cubicBezTo>
                      <a:cubicBezTo>
                        <a:pt x="1" y="5"/>
                        <a:pt x="1" y="5"/>
                        <a:pt x="1" y="5"/>
                      </a:cubicBezTo>
                      <a:cubicBezTo>
                        <a:pt x="1" y="5"/>
                        <a:pt x="1" y="5"/>
                        <a:pt x="1" y="5"/>
                      </a:cubicBezTo>
                      <a:cubicBezTo>
                        <a:pt x="1" y="5"/>
                        <a:pt x="1" y="5"/>
                        <a:pt x="1" y="5"/>
                      </a:cubicBezTo>
                      <a:cubicBezTo>
                        <a:pt x="1" y="5"/>
                        <a:pt x="1" y="5"/>
                        <a:pt x="1" y="5"/>
                      </a:cubicBezTo>
                      <a:cubicBezTo>
                        <a:pt x="1" y="5"/>
                        <a:pt x="1" y="5"/>
                        <a:pt x="1" y="5"/>
                      </a:cubicBezTo>
                      <a:cubicBezTo>
                        <a:pt x="1" y="5"/>
                        <a:pt x="1" y="5"/>
                        <a:pt x="1" y="5"/>
                      </a:cubicBezTo>
                      <a:cubicBezTo>
                        <a:pt x="1" y="5"/>
                        <a:pt x="1" y="5"/>
                        <a:pt x="1" y="5"/>
                      </a:cubicBezTo>
                      <a:cubicBezTo>
                        <a:pt x="1" y="5"/>
                        <a:pt x="1" y="5"/>
                        <a:pt x="1" y="5"/>
                      </a:cubicBezTo>
                      <a:cubicBezTo>
                        <a:pt x="1" y="5"/>
                        <a:pt x="1" y="5"/>
                        <a:pt x="1" y="5"/>
                      </a:cubicBezTo>
                      <a:cubicBezTo>
                        <a:pt x="1" y="5"/>
                        <a:pt x="1" y="5"/>
                        <a:pt x="1" y="5"/>
                      </a:cubicBezTo>
                      <a:cubicBezTo>
                        <a:pt x="1" y="5"/>
                        <a:pt x="1" y="5"/>
                        <a:pt x="1" y="5"/>
                      </a:cubicBezTo>
                      <a:cubicBezTo>
                        <a:pt x="1" y="5"/>
                        <a:pt x="1" y="5"/>
                        <a:pt x="1" y="5"/>
                      </a:cubicBezTo>
                      <a:cubicBezTo>
                        <a:pt x="1" y="5"/>
                        <a:pt x="1" y="5"/>
                        <a:pt x="1" y="5"/>
                      </a:cubicBezTo>
                      <a:cubicBezTo>
                        <a:pt x="1" y="5"/>
                        <a:pt x="1" y="5"/>
                        <a:pt x="1" y="5"/>
                      </a:cubicBezTo>
                      <a:cubicBezTo>
                        <a:pt x="1" y="5"/>
                        <a:pt x="1" y="5"/>
                        <a:pt x="1" y="5"/>
                      </a:cubicBezTo>
                      <a:cubicBezTo>
                        <a:pt x="1" y="5"/>
                        <a:pt x="1" y="5"/>
                        <a:pt x="1" y="5"/>
                      </a:cubicBezTo>
                      <a:cubicBezTo>
                        <a:pt x="1" y="5"/>
                        <a:pt x="1" y="5"/>
                        <a:pt x="1" y="5"/>
                      </a:cubicBezTo>
                      <a:cubicBezTo>
                        <a:pt x="1" y="5"/>
                        <a:pt x="1" y="5"/>
                        <a:pt x="1" y="5"/>
                      </a:cubicBezTo>
                      <a:cubicBezTo>
                        <a:pt x="1" y="5"/>
                        <a:pt x="1" y="5"/>
                        <a:pt x="1" y="5"/>
                      </a:cubicBezTo>
                      <a:cubicBezTo>
                        <a:pt x="1" y="5"/>
                        <a:pt x="1" y="5"/>
                        <a:pt x="1" y="5"/>
                      </a:cubicBezTo>
                      <a:cubicBezTo>
                        <a:pt x="1" y="5"/>
                        <a:pt x="0" y="5"/>
                        <a:pt x="0" y="5"/>
                      </a:cubicBezTo>
                      <a:cubicBezTo>
                        <a:pt x="0" y="5"/>
                        <a:pt x="0" y="5"/>
                        <a:pt x="0" y="5"/>
                      </a:cubicBezTo>
                      <a:cubicBezTo>
                        <a:pt x="0" y="5"/>
                        <a:pt x="0" y="5"/>
                        <a:pt x="0" y="5"/>
                      </a:cubicBezTo>
                      <a:cubicBezTo>
                        <a:pt x="0" y="5"/>
                        <a:pt x="0" y="5"/>
                        <a:pt x="0" y="5"/>
                      </a:cubicBezTo>
                      <a:cubicBezTo>
                        <a:pt x="0" y="5"/>
                        <a:pt x="0" y="5"/>
                        <a:pt x="0" y="5"/>
                      </a:cubicBezTo>
                      <a:cubicBezTo>
                        <a:pt x="0" y="5"/>
                        <a:pt x="0" y="5"/>
                        <a:pt x="0" y="5"/>
                      </a:cubicBezTo>
                      <a:cubicBezTo>
                        <a:pt x="0" y="5"/>
                        <a:pt x="0" y="5"/>
                        <a:pt x="0" y="6"/>
                      </a:cubicBezTo>
                      <a:cubicBezTo>
                        <a:pt x="0" y="6"/>
                        <a:pt x="0" y="6"/>
                        <a:pt x="0" y="6"/>
                      </a:cubicBezTo>
                      <a:cubicBezTo>
                        <a:pt x="0" y="6"/>
                        <a:pt x="0" y="6"/>
                        <a:pt x="0" y="6"/>
                      </a:cubicBezTo>
                      <a:cubicBezTo>
                        <a:pt x="0" y="6"/>
                        <a:pt x="0" y="6"/>
                        <a:pt x="0" y="6"/>
                      </a:cubicBezTo>
                      <a:cubicBezTo>
                        <a:pt x="0" y="6"/>
                        <a:pt x="0" y="6"/>
                        <a:pt x="0" y="6"/>
                      </a:cubicBezTo>
                      <a:cubicBezTo>
                        <a:pt x="0" y="6"/>
                        <a:pt x="0" y="6"/>
                        <a:pt x="0" y="6"/>
                      </a:cubicBezTo>
                      <a:cubicBezTo>
                        <a:pt x="0" y="6"/>
                        <a:pt x="0" y="6"/>
                        <a:pt x="0" y="6"/>
                      </a:cubicBezTo>
                      <a:cubicBezTo>
                        <a:pt x="0" y="6"/>
                        <a:pt x="0" y="6"/>
                        <a:pt x="0" y="6"/>
                      </a:cubicBezTo>
                      <a:cubicBezTo>
                        <a:pt x="0" y="6"/>
                        <a:pt x="0" y="6"/>
                        <a:pt x="0" y="6"/>
                      </a:cubicBezTo>
                      <a:cubicBezTo>
                        <a:pt x="0" y="6"/>
                        <a:pt x="0" y="6"/>
                        <a:pt x="0" y="6"/>
                      </a:cubicBezTo>
                      <a:cubicBezTo>
                        <a:pt x="0" y="6"/>
                        <a:pt x="0" y="6"/>
                        <a:pt x="0" y="6"/>
                      </a:cubicBezTo>
                      <a:cubicBezTo>
                        <a:pt x="0" y="6"/>
                        <a:pt x="0" y="6"/>
                        <a:pt x="0" y="6"/>
                      </a:cubicBezTo>
                      <a:cubicBezTo>
                        <a:pt x="0" y="6"/>
                        <a:pt x="0" y="6"/>
                        <a:pt x="0" y="6"/>
                      </a:cubicBezTo>
                      <a:cubicBezTo>
                        <a:pt x="0" y="6"/>
                        <a:pt x="0" y="6"/>
                        <a:pt x="0" y="6"/>
                      </a:cubicBezTo>
                      <a:cubicBezTo>
                        <a:pt x="0" y="6"/>
                        <a:pt x="0" y="7"/>
                        <a:pt x="0" y="8"/>
                      </a:cubicBezTo>
                      <a:cubicBezTo>
                        <a:pt x="0" y="17"/>
                        <a:pt x="13" y="18"/>
                        <a:pt x="15" y="18"/>
                      </a:cubicBezTo>
                      <a:cubicBezTo>
                        <a:pt x="16" y="18"/>
                        <a:pt x="16" y="18"/>
                        <a:pt x="16" y="18"/>
                      </a:cubicBezTo>
                      <a:cubicBezTo>
                        <a:pt x="16" y="17"/>
                        <a:pt x="16" y="17"/>
                        <a:pt x="16" y="17"/>
                      </a:cubicBezTo>
                      <a:cubicBezTo>
                        <a:pt x="11" y="17"/>
                        <a:pt x="3" y="15"/>
                        <a:pt x="4" y="6"/>
                      </a:cubicBezTo>
                      <a:cubicBezTo>
                        <a:pt x="4" y="4"/>
                        <a:pt x="5" y="3"/>
                        <a:pt x="6" y="2"/>
                      </a:cubicBezTo>
                      <a:cubicBezTo>
                        <a:pt x="5" y="1"/>
                        <a:pt x="4" y="1"/>
                        <a:pt x="4" y="0"/>
                      </a:cubicBezTo>
                    </a:path>
                  </a:pathLst>
                </a:custGeom>
                <a:solidFill>
                  <a:srgbClr val="F7BB7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0" name="Freeform 123"/>
                <p:cNvSpPr>
                  <a:spLocks/>
                </p:cNvSpPr>
                <p:nvPr/>
              </p:nvSpPr>
              <p:spPr bwMode="auto">
                <a:xfrm>
                  <a:off x="2301875" y="2865438"/>
                  <a:ext cx="49212" cy="93663"/>
                </a:xfrm>
                <a:custGeom>
                  <a:avLst/>
                  <a:gdLst>
                    <a:gd name="T0" fmla="*/ 9 w 10"/>
                    <a:gd name="T1" fmla="*/ 19 h 19"/>
                    <a:gd name="T2" fmla="*/ 6 w 10"/>
                    <a:gd name="T3" fmla="*/ 0 h 19"/>
                    <a:gd name="T4" fmla="*/ 3 w 10"/>
                    <a:gd name="T5" fmla="*/ 15 h 19"/>
                    <a:gd name="T6" fmla="*/ 9 w 10"/>
                    <a:gd name="T7" fmla="*/ 19 h 19"/>
                  </a:gdLst>
                  <a:ahLst/>
                  <a:cxnLst>
                    <a:cxn ang="0">
                      <a:pos x="T0" y="T1"/>
                    </a:cxn>
                    <a:cxn ang="0">
                      <a:pos x="T2" y="T3"/>
                    </a:cxn>
                    <a:cxn ang="0">
                      <a:pos x="T4" y="T5"/>
                    </a:cxn>
                    <a:cxn ang="0">
                      <a:pos x="T6" y="T7"/>
                    </a:cxn>
                  </a:cxnLst>
                  <a:rect l="0" t="0" r="r" b="b"/>
                  <a:pathLst>
                    <a:path w="10" h="19">
                      <a:moveTo>
                        <a:pt x="9" y="19"/>
                      </a:moveTo>
                      <a:cubicBezTo>
                        <a:pt x="10" y="16"/>
                        <a:pt x="10" y="3"/>
                        <a:pt x="6" y="0"/>
                      </a:cubicBezTo>
                      <a:cubicBezTo>
                        <a:pt x="4" y="1"/>
                        <a:pt x="0" y="12"/>
                        <a:pt x="3" y="15"/>
                      </a:cubicBezTo>
                      <a:cubicBezTo>
                        <a:pt x="5" y="18"/>
                        <a:pt x="9" y="19"/>
                        <a:pt x="9" y="19"/>
                      </a:cubicBezTo>
                      <a:close/>
                    </a:path>
                  </a:pathLst>
                </a:custGeom>
                <a:solidFill>
                  <a:srgbClr val="F39C5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1" name="Freeform 124"/>
                <p:cNvSpPr>
                  <a:spLocks/>
                </p:cNvSpPr>
                <p:nvPr/>
              </p:nvSpPr>
              <p:spPr bwMode="auto">
                <a:xfrm>
                  <a:off x="2316163" y="2874963"/>
                  <a:ext cx="30162" cy="74613"/>
                </a:xfrm>
                <a:custGeom>
                  <a:avLst/>
                  <a:gdLst>
                    <a:gd name="T0" fmla="*/ 6 w 6"/>
                    <a:gd name="T1" fmla="*/ 15 h 15"/>
                    <a:gd name="T2" fmla="*/ 3 w 6"/>
                    <a:gd name="T3" fmla="*/ 0 h 15"/>
                    <a:gd name="T4" fmla="*/ 2 w 6"/>
                    <a:gd name="T5" fmla="*/ 12 h 15"/>
                    <a:gd name="T6" fmla="*/ 6 w 6"/>
                    <a:gd name="T7" fmla="*/ 15 h 15"/>
                  </a:gdLst>
                  <a:ahLst/>
                  <a:cxnLst>
                    <a:cxn ang="0">
                      <a:pos x="T0" y="T1"/>
                    </a:cxn>
                    <a:cxn ang="0">
                      <a:pos x="T2" y="T3"/>
                    </a:cxn>
                    <a:cxn ang="0">
                      <a:pos x="T4" y="T5"/>
                    </a:cxn>
                    <a:cxn ang="0">
                      <a:pos x="T6" y="T7"/>
                    </a:cxn>
                  </a:cxnLst>
                  <a:rect l="0" t="0" r="r" b="b"/>
                  <a:pathLst>
                    <a:path w="6" h="15">
                      <a:moveTo>
                        <a:pt x="6" y="15"/>
                      </a:moveTo>
                      <a:cubicBezTo>
                        <a:pt x="6" y="13"/>
                        <a:pt x="6" y="2"/>
                        <a:pt x="3" y="0"/>
                      </a:cubicBezTo>
                      <a:cubicBezTo>
                        <a:pt x="2" y="1"/>
                        <a:pt x="0" y="9"/>
                        <a:pt x="2" y="12"/>
                      </a:cubicBezTo>
                      <a:cubicBezTo>
                        <a:pt x="3" y="14"/>
                        <a:pt x="6" y="15"/>
                        <a:pt x="6" y="15"/>
                      </a:cubicBezTo>
                      <a:close/>
                    </a:path>
                  </a:pathLst>
                </a:custGeom>
                <a:solidFill>
                  <a:srgbClr val="DF713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2" name="Freeform 125"/>
                <p:cNvSpPr>
                  <a:spLocks/>
                </p:cNvSpPr>
                <p:nvPr/>
              </p:nvSpPr>
              <p:spPr bwMode="auto">
                <a:xfrm>
                  <a:off x="2316163" y="2874963"/>
                  <a:ext cx="25400" cy="65088"/>
                </a:xfrm>
                <a:custGeom>
                  <a:avLst/>
                  <a:gdLst>
                    <a:gd name="T0" fmla="*/ 3 w 5"/>
                    <a:gd name="T1" fmla="*/ 11 h 13"/>
                    <a:gd name="T2" fmla="*/ 5 w 5"/>
                    <a:gd name="T3" fmla="*/ 4 h 13"/>
                    <a:gd name="T4" fmla="*/ 3 w 5"/>
                    <a:gd name="T5" fmla="*/ 0 h 13"/>
                    <a:gd name="T6" fmla="*/ 2 w 5"/>
                    <a:gd name="T7" fmla="*/ 12 h 13"/>
                    <a:gd name="T8" fmla="*/ 3 w 5"/>
                    <a:gd name="T9" fmla="*/ 13 h 13"/>
                    <a:gd name="T10" fmla="*/ 3 w 5"/>
                    <a:gd name="T11" fmla="*/ 11 h 13"/>
                  </a:gdLst>
                  <a:ahLst/>
                  <a:cxnLst>
                    <a:cxn ang="0">
                      <a:pos x="T0" y="T1"/>
                    </a:cxn>
                    <a:cxn ang="0">
                      <a:pos x="T2" y="T3"/>
                    </a:cxn>
                    <a:cxn ang="0">
                      <a:pos x="T4" y="T5"/>
                    </a:cxn>
                    <a:cxn ang="0">
                      <a:pos x="T6" y="T7"/>
                    </a:cxn>
                    <a:cxn ang="0">
                      <a:pos x="T8" y="T9"/>
                    </a:cxn>
                    <a:cxn ang="0">
                      <a:pos x="T10" y="T11"/>
                    </a:cxn>
                  </a:cxnLst>
                  <a:rect l="0" t="0" r="r" b="b"/>
                  <a:pathLst>
                    <a:path w="5" h="13">
                      <a:moveTo>
                        <a:pt x="3" y="11"/>
                      </a:moveTo>
                      <a:cubicBezTo>
                        <a:pt x="3" y="8"/>
                        <a:pt x="4" y="6"/>
                        <a:pt x="5" y="4"/>
                      </a:cubicBezTo>
                      <a:cubicBezTo>
                        <a:pt x="5" y="2"/>
                        <a:pt x="4" y="1"/>
                        <a:pt x="3" y="0"/>
                      </a:cubicBezTo>
                      <a:cubicBezTo>
                        <a:pt x="2" y="1"/>
                        <a:pt x="0" y="9"/>
                        <a:pt x="2" y="12"/>
                      </a:cubicBezTo>
                      <a:cubicBezTo>
                        <a:pt x="2" y="12"/>
                        <a:pt x="3" y="13"/>
                        <a:pt x="3" y="13"/>
                      </a:cubicBezTo>
                      <a:cubicBezTo>
                        <a:pt x="3" y="13"/>
                        <a:pt x="3" y="12"/>
                        <a:pt x="3" y="11"/>
                      </a:cubicBezTo>
                      <a:close/>
                    </a:path>
                  </a:pathLst>
                </a:custGeom>
                <a:solidFill>
                  <a:srgbClr val="CF67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3" name="Freeform 126"/>
                <p:cNvSpPr>
                  <a:spLocks/>
                </p:cNvSpPr>
                <p:nvPr/>
              </p:nvSpPr>
              <p:spPr bwMode="auto">
                <a:xfrm>
                  <a:off x="2290763" y="3076575"/>
                  <a:ext cx="39687" cy="103188"/>
                </a:xfrm>
                <a:custGeom>
                  <a:avLst/>
                  <a:gdLst>
                    <a:gd name="T0" fmla="*/ 7 w 8"/>
                    <a:gd name="T1" fmla="*/ 12 h 21"/>
                    <a:gd name="T2" fmla="*/ 6 w 8"/>
                    <a:gd name="T3" fmla="*/ 0 h 21"/>
                    <a:gd name="T4" fmla="*/ 0 w 8"/>
                    <a:gd name="T5" fmla="*/ 11 h 21"/>
                    <a:gd name="T6" fmla="*/ 2 w 8"/>
                    <a:gd name="T7" fmla="*/ 21 h 21"/>
                    <a:gd name="T8" fmla="*/ 8 w 8"/>
                    <a:gd name="T9" fmla="*/ 21 h 21"/>
                    <a:gd name="T10" fmla="*/ 7 w 8"/>
                    <a:gd name="T11" fmla="*/ 12 h 21"/>
                  </a:gdLst>
                  <a:ahLst/>
                  <a:cxnLst>
                    <a:cxn ang="0">
                      <a:pos x="T0" y="T1"/>
                    </a:cxn>
                    <a:cxn ang="0">
                      <a:pos x="T2" y="T3"/>
                    </a:cxn>
                    <a:cxn ang="0">
                      <a:pos x="T4" y="T5"/>
                    </a:cxn>
                    <a:cxn ang="0">
                      <a:pos x="T6" y="T7"/>
                    </a:cxn>
                    <a:cxn ang="0">
                      <a:pos x="T8" y="T9"/>
                    </a:cxn>
                    <a:cxn ang="0">
                      <a:pos x="T10" y="T11"/>
                    </a:cxn>
                  </a:cxnLst>
                  <a:rect l="0" t="0" r="r" b="b"/>
                  <a:pathLst>
                    <a:path w="8" h="21">
                      <a:moveTo>
                        <a:pt x="7" y="12"/>
                      </a:moveTo>
                      <a:cubicBezTo>
                        <a:pt x="8" y="10"/>
                        <a:pt x="8" y="0"/>
                        <a:pt x="6" y="0"/>
                      </a:cubicBezTo>
                      <a:cubicBezTo>
                        <a:pt x="3" y="0"/>
                        <a:pt x="1" y="9"/>
                        <a:pt x="0" y="11"/>
                      </a:cubicBezTo>
                      <a:cubicBezTo>
                        <a:pt x="0" y="13"/>
                        <a:pt x="1" y="18"/>
                        <a:pt x="2" y="21"/>
                      </a:cubicBezTo>
                      <a:cubicBezTo>
                        <a:pt x="8" y="21"/>
                        <a:pt x="8" y="21"/>
                        <a:pt x="8" y="21"/>
                      </a:cubicBezTo>
                      <a:cubicBezTo>
                        <a:pt x="8" y="18"/>
                        <a:pt x="5" y="15"/>
                        <a:pt x="7" y="12"/>
                      </a:cubicBezTo>
                      <a:close/>
                    </a:path>
                  </a:pathLst>
                </a:custGeom>
                <a:solidFill>
                  <a:srgbClr val="B6643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4" name="Freeform 127"/>
                <p:cNvSpPr>
                  <a:spLocks/>
                </p:cNvSpPr>
                <p:nvPr/>
              </p:nvSpPr>
              <p:spPr bwMode="auto">
                <a:xfrm>
                  <a:off x="2116138" y="3017838"/>
                  <a:ext cx="84137" cy="161925"/>
                </a:xfrm>
                <a:custGeom>
                  <a:avLst/>
                  <a:gdLst>
                    <a:gd name="T0" fmla="*/ 7 w 17"/>
                    <a:gd name="T1" fmla="*/ 24 h 33"/>
                    <a:gd name="T2" fmla="*/ 16 w 17"/>
                    <a:gd name="T3" fmla="*/ 5 h 33"/>
                    <a:gd name="T4" fmla="*/ 5 w 17"/>
                    <a:gd name="T5" fmla="*/ 3 h 33"/>
                    <a:gd name="T6" fmla="*/ 1 w 17"/>
                    <a:gd name="T7" fmla="*/ 22 h 33"/>
                    <a:gd name="T8" fmla="*/ 4 w 17"/>
                    <a:gd name="T9" fmla="*/ 33 h 33"/>
                    <a:gd name="T10" fmla="*/ 9 w 17"/>
                    <a:gd name="T11" fmla="*/ 33 h 33"/>
                    <a:gd name="T12" fmla="*/ 7 w 17"/>
                    <a:gd name="T13" fmla="*/ 24 h 33"/>
                  </a:gdLst>
                  <a:ahLst/>
                  <a:cxnLst>
                    <a:cxn ang="0">
                      <a:pos x="T0" y="T1"/>
                    </a:cxn>
                    <a:cxn ang="0">
                      <a:pos x="T2" y="T3"/>
                    </a:cxn>
                    <a:cxn ang="0">
                      <a:pos x="T4" y="T5"/>
                    </a:cxn>
                    <a:cxn ang="0">
                      <a:pos x="T6" y="T7"/>
                    </a:cxn>
                    <a:cxn ang="0">
                      <a:pos x="T8" y="T9"/>
                    </a:cxn>
                    <a:cxn ang="0">
                      <a:pos x="T10" y="T11"/>
                    </a:cxn>
                    <a:cxn ang="0">
                      <a:pos x="T12" y="T13"/>
                    </a:cxn>
                  </a:cxnLst>
                  <a:rect l="0" t="0" r="r" b="b"/>
                  <a:pathLst>
                    <a:path w="17" h="33">
                      <a:moveTo>
                        <a:pt x="7" y="24"/>
                      </a:moveTo>
                      <a:cubicBezTo>
                        <a:pt x="8" y="22"/>
                        <a:pt x="17" y="9"/>
                        <a:pt x="16" y="5"/>
                      </a:cubicBezTo>
                      <a:cubicBezTo>
                        <a:pt x="15" y="0"/>
                        <a:pt x="10" y="1"/>
                        <a:pt x="5" y="3"/>
                      </a:cubicBezTo>
                      <a:cubicBezTo>
                        <a:pt x="0" y="4"/>
                        <a:pt x="1" y="21"/>
                        <a:pt x="1" y="22"/>
                      </a:cubicBezTo>
                      <a:cubicBezTo>
                        <a:pt x="1" y="25"/>
                        <a:pt x="1" y="29"/>
                        <a:pt x="4" y="33"/>
                      </a:cubicBezTo>
                      <a:cubicBezTo>
                        <a:pt x="9" y="33"/>
                        <a:pt x="9" y="33"/>
                        <a:pt x="9" y="33"/>
                      </a:cubicBezTo>
                      <a:cubicBezTo>
                        <a:pt x="9" y="33"/>
                        <a:pt x="7" y="25"/>
                        <a:pt x="7" y="24"/>
                      </a:cubicBezTo>
                      <a:close/>
                    </a:path>
                  </a:pathLst>
                </a:custGeom>
                <a:solidFill>
                  <a:srgbClr val="B6643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5" name="Freeform 128"/>
                <p:cNvSpPr>
                  <a:spLocks/>
                </p:cNvSpPr>
                <p:nvPr/>
              </p:nvSpPr>
              <p:spPr bwMode="auto">
                <a:xfrm>
                  <a:off x="2060575" y="2987675"/>
                  <a:ext cx="300037" cy="177800"/>
                </a:xfrm>
                <a:custGeom>
                  <a:avLst/>
                  <a:gdLst>
                    <a:gd name="T0" fmla="*/ 4 w 60"/>
                    <a:gd name="T1" fmla="*/ 23 h 36"/>
                    <a:gd name="T2" fmla="*/ 45 w 60"/>
                    <a:gd name="T3" fmla="*/ 33 h 36"/>
                    <a:gd name="T4" fmla="*/ 60 w 60"/>
                    <a:gd name="T5" fmla="*/ 15 h 36"/>
                    <a:gd name="T6" fmla="*/ 40 w 60"/>
                    <a:gd name="T7" fmla="*/ 0 h 36"/>
                    <a:gd name="T8" fmla="*/ 36 w 60"/>
                    <a:gd name="T9" fmla="*/ 3 h 36"/>
                    <a:gd name="T10" fmla="*/ 1 w 60"/>
                    <a:gd name="T11" fmla="*/ 12 h 36"/>
                    <a:gd name="T12" fmla="*/ 4 w 60"/>
                    <a:gd name="T13" fmla="*/ 23 h 36"/>
                  </a:gdLst>
                  <a:ahLst/>
                  <a:cxnLst>
                    <a:cxn ang="0">
                      <a:pos x="T0" y="T1"/>
                    </a:cxn>
                    <a:cxn ang="0">
                      <a:pos x="T2" y="T3"/>
                    </a:cxn>
                    <a:cxn ang="0">
                      <a:pos x="T4" y="T5"/>
                    </a:cxn>
                    <a:cxn ang="0">
                      <a:pos x="T6" y="T7"/>
                    </a:cxn>
                    <a:cxn ang="0">
                      <a:pos x="T8" y="T9"/>
                    </a:cxn>
                    <a:cxn ang="0">
                      <a:pos x="T10" y="T11"/>
                    </a:cxn>
                    <a:cxn ang="0">
                      <a:pos x="T12" y="T13"/>
                    </a:cxn>
                  </a:cxnLst>
                  <a:rect l="0" t="0" r="r" b="b"/>
                  <a:pathLst>
                    <a:path w="60" h="36">
                      <a:moveTo>
                        <a:pt x="4" y="23"/>
                      </a:moveTo>
                      <a:cubicBezTo>
                        <a:pt x="7" y="24"/>
                        <a:pt x="36" y="36"/>
                        <a:pt x="45" y="33"/>
                      </a:cubicBezTo>
                      <a:cubicBezTo>
                        <a:pt x="54" y="29"/>
                        <a:pt x="59" y="17"/>
                        <a:pt x="60" y="15"/>
                      </a:cubicBezTo>
                      <a:cubicBezTo>
                        <a:pt x="60" y="14"/>
                        <a:pt x="40" y="0"/>
                        <a:pt x="40" y="0"/>
                      </a:cubicBezTo>
                      <a:cubicBezTo>
                        <a:pt x="40" y="0"/>
                        <a:pt x="38" y="2"/>
                        <a:pt x="36" y="3"/>
                      </a:cubicBezTo>
                      <a:cubicBezTo>
                        <a:pt x="28" y="8"/>
                        <a:pt x="3" y="1"/>
                        <a:pt x="1" y="12"/>
                      </a:cubicBezTo>
                      <a:cubicBezTo>
                        <a:pt x="0" y="21"/>
                        <a:pt x="1" y="22"/>
                        <a:pt x="4" y="23"/>
                      </a:cubicBezTo>
                      <a:close/>
                    </a:path>
                  </a:pathLst>
                </a:custGeom>
                <a:solidFill>
                  <a:srgbClr val="ED93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6" name="Freeform 129"/>
                <p:cNvSpPr>
                  <a:spLocks/>
                </p:cNvSpPr>
                <p:nvPr/>
              </p:nvSpPr>
              <p:spPr bwMode="auto">
                <a:xfrm>
                  <a:off x="2100263" y="3052763"/>
                  <a:ext cx="41275" cy="58738"/>
                </a:xfrm>
                <a:custGeom>
                  <a:avLst/>
                  <a:gdLst>
                    <a:gd name="T0" fmla="*/ 26 w 26"/>
                    <a:gd name="T1" fmla="*/ 37 h 37"/>
                    <a:gd name="T2" fmla="*/ 16 w 26"/>
                    <a:gd name="T3" fmla="*/ 0 h 37"/>
                    <a:gd name="T4" fmla="*/ 0 w 26"/>
                    <a:gd name="T5" fmla="*/ 27 h 37"/>
                    <a:gd name="T6" fmla="*/ 26 w 26"/>
                    <a:gd name="T7" fmla="*/ 37 h 37"/>
                  </a:gdLst>
                  <a:ahLst/>
                  <a:cxnLst>
                    <a:cxn ang="0">
                      <a:pos x="T0" y="T1"/>
                    </a:cxn>
                    <a:cxn ang="0">
                      <a:pos x="T2" y="T3"/>
                    </a:cxn>
                    <a:cxn ang="0">
                      <a:pos x="T4" y="T5"/>
                    </a:cxn>
                    <a:cxn ang="0">
                      <a:pos x="T6" y="T7"/>
                    </a:cxn>
                  </a:cxnLst>
                  <a:rect l="0" t="0" r="r" b="b"/>
                  <a:pathLst>
                    <a:path w="26" h="37">
                      <a:moveTo>
                        <a:pt x="26" y="37"/>
                      </a:moveTo>
                      <a:lnTo>
                        <a:pt x="16" y="0"/>
                      </a:lnTo>
                      <a:lnTo>
                        <a:pt x="0" y="27"/>
                      </a:lnTo>
                      <a:lnTo>
                        <a:pt x="26" y="37"/>
                      </a:lnTo>
                      <a:close/>
                    </a:path>
                  </a:pathLst>
                </a:custGeom>
                <a:solidFill>
                  <a:srgbClr val="DC804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7" name="Freeform 130"/>
                <p:cNvSpPr>
                  <a:spLocks/>
                </p:cNvSpPr>
                <p:nvPr/>
              </p:nvSpPr>
              <p:spPr bwMode="auto">
                <a:xfrm>
                  <a:off x="2251075" y="3090863"/>
                  <a:ext cx="44450" cy="49213"/>
                </a:xfrm>
                <a:custGeom>
                  <a:avLst/>
                  <a:gdLst>
                    <a:gd name="T0" fmla="*/ 28 w 28"/>
                    <a:gd name="T1" fmla="*/ 31 h 31"/>
                    <a:gd name="T2" fmla="*/ 13 w 28"/>
                    <a:gd name="T3" fmla="*/ 0 h 31"/>
                    <a:gd name="T4" fmla="*/ 0 w 28"/>
                    <a:gd name="T5" fmla="*/ 28 h 31"/>
                    <a:gd name="T6" fmla="*/ 28 w 28"/>
                    <a:gd name="T7" fmla="*/ 31 h 31"/>
                  </a:gdLst>
                  <a:ahLst/>
                  <a:cxnLst>
                    <a:cxn ang="0">
                      <a:pos x="T0" y="T1"/>
                    </a:cxn>
                    <a:cxn ang="0">
                      <a:pos x="T2" y="T3"/>
                    </a:cxn>
                    <a:cxn ang="0">
                      <a:pos x="T4" y="T5"/>
                    </a:cxn>
                    <a:cxn ang="0">
                      <a:pos x="T6" y="T7"/>
                    </a:cxn>
                  </a:cxnLst>
                  <a:rect l="0" t="0" r="r" b="b"/>
                  <a:pathLst>
                    <a:path w="28" h="31">
                      <a:moveTo>
                        <a:pt x="28" y="31"/>
                      </a:moveTo>
                      <a:lnTo>
                        <a:pt x="13" y="0"/>
                      </a:lnTo>
                      <a:lnTo>
                        <a:pt x="0" y="28"/>
                      </a:lnTo>
                      <a:lnTo>
                        <a:pt x="28" y="31"/>
                      </a:lnTo>
                      <a:close/>
                    </a:path>
                  </a:pathLst>
                </a:custGeom>
                <a:solidFill>
                  <a:srgbClr val="DC804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8" name="Freeform 131"/>
                <p:cNvSpPr>
                  <a:spLocks/>
                </p:cNvSpPr>
                <p:nvPr/>
              </p:nvSpPr>
              <p:spPr bwMode="auto">
                <a:xfrm>
                  <a:off x="2065338" y="3048000"/>
                  <a:ext cx="295275" cy="117475"/>
                </a:xfrm>
                <a:custGeom>
                  <a:avLst/>
                  <a:gdLst>
                    <a:gd name="T0" fmla="*/ 55 w 59"/>
                    <a:gd name="T1" fmla="*/ 0 h 24"/>
                    <a:gd name="T2" fmla="*/ 42 w 59"/>
                    <a:gd name="T3" fmla="*/ 15 h 24"/>
                    <a:gd name="T4" fmla="*/ 1 w 59"/>
                    <a:gd name="T5" fmla="*/ 5 h 24"/>
                    <a:gd name="T6" fmla="*/ 0 w 59"/>
                    <a:gd name="T7" fmla="*/ 5 h 24"/>
                    <a:gd name="T8" fmla="*/ 3 w 59"/>
                    <a:gd name="T9" fmla="*/ 11 h 24"/>
                    <a:gd name="T10" fmla="*/ 44 w 59"/>
                    <a:gd name="T11" fmla="*/ 21 h 24"/>
                    <a:gd name="T12" fmla="*/ 59 w 59"/>
                    <a:gd name="T13" fmla="*/ 3 h 24"/>
                    <a:gd name="T14" fmla="*/ 55 w 59"/>
                    <a:gd name="T15" fmla="*/ 0 h 2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9" h="24">
                      <a:moveTo>
                        <a:pt x="55" y="0"/>
                      </a:moveTo>
                      <a:cubicBezTo>
                        <a:pt x="54" y="4"/>
                        <a:pt x="49" y="13"/>
                        <a:pt x="42" y="15"/>
                      </a:cubicBezTo>
                      <a:cubicBezTo>
                        <a:pt x="33" y="18"/>
                        <a:pt x="3" y="7"/>
                        <a:pt x="1" y="5"/>
                      </a:cubicBezTo>
                      <a:cubicBezTo>
                        <a:pt x="0" y="5"/>
                        <a:pt x="0" y="5"/>
                        <a:pt x="0" y="5"/>
                      </a:cubicBezTo>
                      <a:cubicBezTo>
                        <a:pt x="0" y="9"/>
                        <a:pt x="1" y="10"/>
                        <a:pt x="3" y="11"/>
                      </a:cubicBezTo>
                      <a:cubicBezTo>
                        <a:pt x="6" y="12"/>
                        <a:pt x="35" y="24"/>
                        <a:pt x="44" y="21"/>
                      </a:cubicBezTo>
                      <a:cubicBezTo>
                        <a:pt x="53" y="17"/>
                        <a:pt x="58" y="5"/>
                        <a:pt x="59" y="3"/>
                      </a:cubicBezTo>
                      <a:cubicBezTo>
                        <a:pt x="59" y="3"/>
                        <a:pt x="57" y="2"/>
                        <a:pt x="55" y="0"/>
                      </a:cubicBezTo>
                      <a:close/>
                    </a:path>
                  </a:pathLst>
                </a:custGeom>
                <a:solidFill>
                  <a:srgbClr val="DC804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9" name="Freeform 132"/>
                <p:cNvSpPr>
                  <a:spLocks/>
                </p:cNvSpPr>
                <p:nvPr/>
              </p:nvSpPr>
              <p:spPr bwMode="auto">
                <a:xfrm>
                  <a:off x="2070100" y="2987675"/>
                  <a:ext cx="220662" cy="84138"/>
                </a:xfrm>
                <a:custGeom>
                  <a:avLst/>
                  <a:gdLst>
                    <a:gd name="T0" fmla="*/ 34 w 44"/>
                    <a:gd name="T1" fmla="*/ 3 h 17"/>
                    <a:gd name="T2" fmla="*/ 0 w 44"/>
                    <a:gd name="T3" fmla="*/ 9 h 17"/>
                    <a:gd name="T4" fmla="*/ 23 w 44"/>
                    <a:gd name="T5" fmla="*/ 16 h 17"/>
                    <a:gd name="T6" fmla="*/ 44 w 44"/>
                    <a:gd name="T7" fmla="*/ 5 h 17"/>
                    <a:gd name="T8" fmla="*/ 38 w 44"/>
                    <a:gd name="T9" fmla="*/ 0 h 17"/>
                    <a:gd name="T10" fmla="*/ 34 w 44"/>
                    <a:gd name="T11" fmla="*/ 3 h 17"/>
                  </a:gdLst>
                  <a:ahLst/>
                  <a:cxnLst>
                    <a:cxn ang="0">
                      <a:pos x="T0" y="T1"/>
                    </a:cxn>
                    <a:cxn ang="0">
                      <a:pos x="T2" y="T3"/>
                    </a:cxn>
                    <a:cxn ang="0">
                      <a:pos x="T4" y="T5"/>
                    </a:cxn>
                    <a:cxn ang="0">
                      <a:pos x="T6" y="T7"/>
                    </a:cxn>
                    <a:cxn ang="0">
                      <a:pos x="T8" y="T9"/>
                    </a:cxn>
                    <a:cxn ang="0">
                      <a:pos x="T10" y="T11"/>
                    </a:cxn>
                  </a:cxnLst>
                  <a:rect l="0" t="0" r="r" b="b"/>
                  <a:pathLst>
                    <a:path w="44" h="17">
                      <a:moveTo>
                        <a:pt x="34" y="3"/>
                      </a:moveTo>
                      <a:cubicBezTo>
                        <a:pt x="27" y="8"/>
                        <a:pt x="6" y="2"/>
                        <a:pt x="0" y="9"/>
                      </a:cubicBezTo>
                      <a:cubicBezTo>
                        <a:pt x="4" y="13"/>
                        <a:pt x="14" y="16"/>
                        <a:pt x="23" y="16"/>
                      </a:cubicBezTo>
                      <a:cubicBezTo>
                        <a:pt x="36" y="17"/>
                        <a:pt x="43" y="9"/>
                        <a:pt x="44" y="5"/>
                      </a:cubicBezTo>
                      <a:cubicBezTo>
                        <a:pt x="41" y="2"/>
                        <a:pt x="38" y="0"/>
                        <a:pt x="38" y="0"/>
                      </a:cubicBezTo>
                      <a:cubicBezTo>
                        <a:pt x="38" y="0"/>
                        <a:pt x="36" y="2"/>
                        <a:pt x="34" y="3"/>
                      </a:cubicBezTo>
                      <a:close/>
                    </a:path>
                  </a:pathLst>
                </a:custGeom>
                <a:solidFill>
                  <a:srgbClr val="F39C5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0" name="Freeform 133"/>
                <p:cNvSpPr>
                  <a:spLocks/>
                </p:cNvSpPr>
                <p:nvPr/>
              </p:nvSpPr>
              <p:spPr bwMode="auto">
                <a:xfrm>
                  <a:off x="2236788" y="2940050"/>
                  <a:ext cx="134937" cy="171450"/>
                </a:xfrm>
                <a:custGeom>
                  <a:avLst/>
                  <a:gdLst>
                    <a:gd name="T0" fmla="*/ 19 w 27"/>
                    <a:gd name="T1" fmla="*/ 35 h 35"/>
                    <a:gd name="T2" fmla="*/ 19 w 27"/>
                    <a:gd name="T3" fmla="*/ 35 h 35"/>
                    <a:gd name="T4" fmla="*/ 18 w 27"/>
                    <a:gd name="T5" fmla="*/ 34 h 35"/>
                    <a:gd name="T6" fmla="*/ 20 w 27"/>
                    <a:gd name="T7" fmla="*/ 34 h 35"/>
                    <a:gd name="T8" fmla="*/ 20 w 27"/>
                    <a:gd name="T9" fmla="*/ 34 h 35"/>
                    <a:gd name="T10" fmla="*/ 22 w 27"/>
                    <a:gd name="T11" fmla="*/ 27 h 35"/>
                    <a:gd name="T12" fmla="*/ 24 w 27"/>
                    <a:gd name="T13" fmla="*/ 27 h 35"/>
                    <a:gd name="T14" fmla="*/ 24 w 27"/>
                    <a:gd name="T15" fmla="*/ 8 h 35"/>
                    <a:gd name="T16" fmla="*/ 8 w 27"/>
                    <a:gd name="T17" fmla="*/ 4 h 35"/>
                    <a:gd name="T18" fmla="*/ 3 w 27"/>
                    <a:gd name="T19" fmla="*/ 13 h 35"/>
                    <a:gd name="T20" fmla="*/ 0 w 27"/>
                    <a:gd name="T21" fmla="*/ 20 h 35"/>
                    <a:gd name="T22" fmla="*/ 1 w 27"/>
                    <a:gd name="T23" fmla="*/ 18 h 35"/>
                    <a:gd name="T24" fmla="*/ 1 w 27"/>
                    <a:gd name="T25" fmla="*/ 24 h 35"/>
                    <a:gd name="T26" fmla="*/ 2 w 27"/>
                    <a:gd name="T27" fmla="*/ 22 h 35"/>
                    <a:gd name="T28" fmla="*/ 4 w 27"/>
                    <a:gd name="T29" fmla="*/ 26 h 35"/>
                    <a:gd name="T30" fmla="*/ 3 w 27"/>
                    <a:gd name="T31" fmla="*/ 24 h 35"/>
                    <a:gd name="T32" fmla="*/ 5 w 27"/>
                    <a:gd name="T33" fmla="*/ 28 h 35"/>
                    <a:gd name="T34" fmla="*/ 5 w 27"/>
                    <a:gd name="T35" fmla="*/ 26 h 35"/>
                    <a:gd name="T36" fmla="*/ 6 w 27"/>
                    <a:gd name="T37" fmla="*/ 27 h 35"/>
                    <a:gd name="T38" fmla="*/ 8 w 27"/>
                    <a:gd name="T39" fmla="*/ 31 h 35"/>
                    <a:gd name="T40" fmla="*/ 8 w 27"/>
                    <a:gd name="T41" fmla="*/ 29 h 35"/>
                    <a:gd name="T42" fmla="*/ 8 w 27"/>
                    <a:gd name="T43" fmla="*/ 29 h 35"/>
                    <a:gd name="T44" fmla="*/ 11 w 27"/>
                    <a:gd name="T45" fmla="*/ 32 h 35"/>
                    <a:gd name="T46" fmla="*/ 10 w 27"/>
                    <a:gd name="T47" fmla="*/ 31 h 35"/>
                    <a:gd name="T48" fmla="*/ 11 w 27"/>
                    <a:gd name="T49" fmla="*/ 31 h 35"/>
                    <a:gd name="T50" fmla="*/ 14 w 27"/>
                    <a:gd name="T51" fmla="*/ 34 h 35"/>
                    <a:gd name="T52" fmla="*/ 13 w 27"/>
                    <a:gd name="T53" fmla="*/ 32 h 35"/>
                    <a:gd name="T54" fmla="*/ 14 w 27"/>
                    <a:gd name="T55" fmla="*/ 33 h 35"/>
                    <a:gd name="T56" fmla="*/ 17 w 27"/>
                    <a:gd name="T57" fmla="*/ 34 h 35"/>
                    <a:gd name="T58" fmla="*/ 16 w 27"/>
                    <a:gd name="T59" fmla="*/ 33 h 35"/>
                    <a:gd name="T60" fmla="*/ 17 w 27"/>
                    <a:gd name="T61" fmla="*/ 33 h 35"/>
                    <a:gd name="T62" fmla="*/ 19 w 27"/>
                    <a:gd name="T63" fmla="*/ 35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7" h="35">
                      <a:moveTo>
                        <a:pt x="19" y="35"/>
                      </a:moveTo>
                      <a:cubicBezTo>
                        <a:pt x="19" y="35"/>
                        <a:pt x="19" y="35"/>
                        <a:pt x="19" y="35"/>
                      </a:cubicBezTo>
                      <a:cubicBezTo>
                        <a:pt x="19" y="35"/>
                        <a:pt x="19" y="34"/>
                        <a:pt x="18" y="34"/>
                      </a:cubicBezTo>
                      <a:cubicBezTo>
                        <a:pt x="19" y="34"/>
                        <a:pt x="19" y="34"/>
                        <a:pt x="20" y="34"/>
                      </a:cubicBezTo>
                      <a:cubicBezTo>
                        <a:pt x="20" y="34"/>
                        <a:pt x="20" y="34"/>
                        <a:pt x="20" y="34"/>
                      </a:cubicBezTo>
                      <a:cubicBezTo>
                        <a:pt x="22" y="27"/>
                        <a:pt x="22" y="27"/>
                        <a:pt x="22" y="27"/>
                      </a:cubicBezTo>
                      <a:cubicBezTo>
                        <a:pt x="24" y="27"/>
                        <a:pt x="24" y="27"/>
                        <a:pt x="24" y="27"/>
                      </a:cubicBezTo>
                      <a:cubicBezTo>
                        <a:pt x="26" y="21"/>
                        <a:pt x="27" y="12"/>
                        <a:pt x="24" y="8"/>
                      </a:cubicBezTo>
                      <a:cubicBezTo>
                        <a:pt x="19" y="2"/>
                        <a:pt x="19" y="0"/>
                        <a:pt x="8" y="4"/>
                      </a:cubicBezTo>
                      <a:cubicBezTo>
                        <a:pt x="7" y="4"/>
                        <a:pt x="4" y="8"/>
                        <a:pt x="3" y="13"/>
                      </a:cubicBezTo>
                      <a:cubicBezTo>
                        <a:pt x="2" y="14"/>
                        <a:pt x="0" y="16"/>
                        <a:pt x="0" y="20"/>
                      </a:cubicBezTo>
                      <a:cubicBezTo>
                        <a:pt x="0" y="20"/>
                        <a:pt x="1" y="19"/>
                        <a:pt x="1" y="18"/>
                      </a:cubicBezTo>
                      <a:cubicBezTo>
                        <a:pt x="1" y="20"/>
                        <a:pt x="1" y="22"/>
                        <a:pt x="1" y="24"/>
                      </a:cubicBezTo>
                      <a:cubicBezTo>
                        <a:pt x="1" y="24"/>
                        <a:pt x="2" y="23"/>
                        <a:pt x="2" y="22"/>
                      </a:cubicBezTo>
                      <a:cubicBezTo>
                        <a:pt x="2" y="24"/>
                        <a:pt x="3" y="25"/>
                        <a:pt x="4" y="26"/>
                      </a:cubicBezTo>
                      <a:cubicBezTo>
                        <a:pt x="4" y="26"/>
                        <a:pt x="3" y="25"/>
                        <a:pt x="3" y="24"/>
                      </a:cubicBezTo>
                      <a:cubicBezTo>
                        <a:pt x="4" y="26"/>
                        <a:pt x="4" y="27"/>
                        <a:pt x="5" y="28"/>
                      </a:cubicBezTo>
                      <a:cubicBezTo>
                        <a:pt x="5" y="28"/>
                        <a:pt x="5" y="27"/>
                        <a:pt x="5" y="26"/>
                      </a:cubicBezTo>
                      <a:cubicBezTo>
                        <a:pt x="6" y="27"/>
                        <a:pt x="6" y="27"/>
                        <a:pt x="6" y="27"/>
                      </a:cubicBezTo>
                      <a:cubicBezTo>
                        <a:pt x="6" y="28"/>
                        <a:pt x="7" y="29"/>
                        <a:pt x="8" y="31"/>
                      </a:cubicBezTo>
                      <a:cubicBezTo>
                        <a:pt x="8" y="31"/>
                        <a:pt x="8" y="30"/>
                        <a:pt x="8" y="29"/>
                      </a:cubicBezTo>
                      <a:cubicBezTo>
                        <a:pt x="8" y="29"/>
                        <a:pt x="8" y="29"/>
                        <a:pt x="8" y="29"/>
                      </a:cubicBezTo>
                      <a:cubicBezTo>
                        <a:pt x="9" y="30"/>
                        <a:pt x="10" y="31"/>
                        <a:pt x="11" y="32"/>
                      </a:cubicBezTo>
                      <a:cubicBezTo>
                        <a:pt x="11" y="32"/>
                        <a:pt x="11" y="32"/>
                        <a:pt x="10" y="31"/>
                      </a:cubicBezTo>
                      <a:cubicBezTo>
                        <a:pt x="11" y="31"/>
                        <a:pt x="11" y="31"/>
                        <a:pt x="11" y="31"/>
                      </a:cubicBezTo>
                      <a:cubicBezTo>
                        <a:pt x="12" y="32"/>
                        <a:pt x="13" y="33"/>
                        <a:pt x="14" y="34"/>
                      </a:cubicBezTo>
                      <a:cubicBezTo>
                        <a:pt x="14" y="34"/>
                        <a:pt x="14" y="33"/>
                        <a:pt x="13" y="32"/>
                      </a:cubicBezTo>
                      <a:cubicBezTo>
                        <a:pt x="14" y="33"/>
                        <a:pt x="14" y="33"/>
                        <a:pt x="14" y="33"/>
                      </a:cubicBezTo>
                      <a:cubicBezTo>
                        <a:pt x="15" y="33"/>
                        <a:pt x="16" y="34"/>
                        <a:pt x="17" y="34"/>
                      </a:cubicBezTo>
                      <a:cubicBezTo>
                        <a:pt x="17" y="34"/>
                        <a:pt x="16" y="34"/>
                        <a:pt x="16" y="33"/>
                      </a:cubicBezTo>
                      <a:cubicBezTo>
                        <a:pt x="16" y="33"/>
                        <a:pt x="17" y="33"/>
                        <a:pt x="17" y="33"/>
                      </a:cubicBezTo>
                      <a:cubicBezTo>
                        <a:pt x="18" y="34"/>
                        <a:pt x="18" y="34"/>
                        <a:pt x="19" y="35"/>
                      </a:cubicBezTo>
                      <a:close/>
                    </a:path>
                  </a:pathLst>
                </a:custGeom>
                <a:solidFill>
                  <a:srgbClr val="DC804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1" name="Freeform 134"/>
                <p:cNvSpPr>
                  <a:spLocks/>
                </p:cNvSpPr>
                <p:nvPr/>
              </p:nvSpPr>
              <p:spPr bwMode="auto">
                <a:xfrm>
                  <a:off x="2055813" y="3017838"/>
                  <a:ext cx="79375" cy="161925"/>
                </a:xfrm>
                <a:custGeom>
                  <a:avLst/>
                  <a:gdLst>
                    <a:gd name="T0" fmla="*/ 8 w 16"/>
                    <a:gd name="T1" fmla="*/ 23 h 33"/>
                    <a:gd name="T2" fmla="*/ 16 w 16"/>
                    <a:gd name="T3" fmla="*/ 5 h 33"/>
                    <a:gd name="T4" fmla="*/ 5 w 16"/>
                    <a:gd name="T5" fmla="*/ 1 h 33"/>
                    <a:gd name="T6" fmla="*/ 1 w 16"/>
                    <a:gd name="T7" fmla="*/ 21 h 33"/>
                    <a:gd name="T8" fmla="*/ 4 w 16"/>
                    <a:gd name="T9" fmla="*/ 33 h 33"/>
                    <a:gd name="T10" fmla="*/ 10 w 16"/>
                    <a:gd name="T11" fmla="*/ 33 h 33"/>
                    <a:gd name="T12" fmla="*/ 8 w 16"/>
                    <a:gd name="T13" fmla="*/ 23 h 33"/>
                  </a:gdLst>
                  <a:ahLst/>
                  <a:cxnLst>
                    <a:cxn ang="0">
                      <a:pos x="T0" y="T1"/>
                    </a:cxn>
                    <a:cxn ang="0">
                      <a:pos x="T2" y="T3"/>
                    </a:cxn>
                    <a:cxn ang="0">
                      <a:pos x="T4" y="T5"/>
                    </a:cxn>
                    <a:cxn ang="0">
                      <a:pos x="T6" y="T7"/>
                    </a:cxn>
                    <a:cxn ang="0">
                      <a:pos x="T8" y="T9"/>
                    </a:cxn>
                    <a:cxn ang="0">
                      <a:pos x="T10" y="T11"/>
                    </a:cxn>
                    <a:cxn ang="0">
                      <a:pos x="T12" y="T13"/>
                    </a:cxn>
                  </a:cxnLst>
                  <a:rect l="0" t="0" r="r" b="b"/>
                  <a:pathLst>
                    <a:path w="16" h="33">
                      <a:moveTo>
                        <a:pt x="8" y="23"/>
                      </a:moveTo>
                      <a:cubicBezTo>
                        <a:pt x="8" y="22"/>
                        <a:pt x="16" y="9"/>
                        <a:pt x="16" y="5"/>
                      </a:cubicBezTo>
                      <a:cubicBezTo>
                        <a:pt x="15" y="0"/>
                        <a:pt x="10" y="0"/>
                        <a:pt x="5" y="1"/>
                      </a:cubicBezTo>
                      <a:cubicBezTo>
                        <a:pt x="0" y="3"/>
                        <a:pt x="2" y="18"/>
                        <a:pt x="1" y="21"/>
                      </a:cubicBezTo>
                      <a:cubicBezTo>
                        <a:pt x="0" y="23"/>
                        <a:pt x="2" y="29"/>
                        <a:pt x="4" y="33"/>
                      </a:cubicBezTo>
                      <a:cubicBezTo>
                        <a:pt x="10" y="33"/>
                        <a:pt x="10" y="33"/>
                        <a:pt x="10" y="33"/>
                      </a:cubicBezTo>
                      <a:cubicBezTo>
                        <a:pt x="10" y="33"/>
                        <a:pt x="7" y="25"/>
                        <a:pt x="8" y="23"/>
                      </a:cubicBezTo>
                      <a:close/>
                    </a:path>
                  </a:pathLst>
                </a:custGeom>
                <a:solidFill>
                  <a:srgbClr val="F39C5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2" name="Freeform 135"/>
                <p:cNvSpPr>
                  <a:spLocks/>
                </p:cNvSpPr>
                <p:nvPr/>
              </p:nvSpPr>
              <p:spPr bwMode="auto">
                <a:xfrm>
                  <a:off x="2230438" y="3081338"/>
                  <a:ext cx="46037" cy="98425"/>
                </a:xfrm>
                <a:custGeom>
                  <a:avLst/>
                  <a:gdLst>
                    <a:gd name="T0" fmla="*/ 7 w 9"/>
                    <a:gd name="T1" fmla="*/ 12 h 20"/>
                    <a:gd name="T2" fmla="*/ 6 w 9"/>
                    <a:gd name="T3" fmla="*/ 0 h 20"/>
                    <a:gd name="T4" fmla="*/ 1 w 9"/>
                    <a:gd name="T5" fmla="*/ 11 h 20"/>
                    <a:gd name="T6" fmla="*/ 3 w 9"/>
                    <a:gd name="T7" fmla="*/ 20 h 20"/>
                    <a:gd name="T8" fmla="*/ 8 w 9"/>
                    <a:gd name="T9" fmla="*/ 20 h 20"/>
                    <a:gd name="T10" fmla="*/ 7 w 9"/>
                    <a:gd name="T11" fmla="*/ 12 h 20"/>
                  </a:gdLst>
                  <a:ahLst/>
                  <a:cxnLst>
                    <a:cxn ang="0">
                      <a:pos x="T0" y="T1"/>
                    </a:cxn>
                    <a:cxn ang="0">
                      <a:pos x="T2" y="T3"/>
                    </a:cxn>
                    <a:cxn ang="0">
                      <a:pos x="T4" y="T5"/>
                    </a:cxn>
                    <a:cxn ang="0">
                      <a:pos x="T6" y="T7"/>
                    </a:cxn>
                    <a:cxn ang="0">
                      <a:pos x="T8" y="T9"/>
                    </a:cxn>
                    <a:cxn ang="0">
                      <a:pos x="T10" y="T11"/>
                    </a:cxn>
                  </a:cxnLst>
                  <a:rect l="0" t="0" r="r" b="b"/>
                  <a:pathLst>
                    <a:path w="9" h="20">
                      <a:moveTo>
                        <a:pt x="7" y="12"/>
                      </a:moveTo>
                      <a:cubicBezTo>
                        <a:pt x="9" y="9"/>
                        <a:pt x="9" y="0"/>
                        <a:pt x="6" y="0"/>
                      </a:cubicBezTo>
                      <a:cubicBezTo>
                        <a:pt x="1" y="0"/>
                        <a:pt x="2" y="9"/>
                        <a:pt x="1" y="11"/>
                      </a:cubicBezTo>
                      <a:cubicBezTo>
                        <a:pt x="0" y="12"/>
                        <a:pt x="2" y="18"/>
                        <a:pt x="3" y="20"/>
                      </a:cubicBezTo>
                      <a:cubicBezTo>
                        <a:pt x="8" y="20"/>
                        <a:pt x="8" y="20"/>
                        <a:pt x="8" y="20"/>
                      </a:cubicBezTo>
                      <a:cubicBezTo>
                        <a:pt x="8" y="17"/>
                        <a:pt x="6" y="14"/>
                        <a:pt x="7" y="12"/>
                      </a:cubicBezTo>
                      <a:close/>
                    </a:path>
                  </a:pathLst>
                </a:custGeom>
                <a:solidFill>
                  <a:srgbClr val="ED93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3" name="Freeform 136"/>
                <p:cNvSpPr>
                  <a:spLocks/>
                </p:cNvSpPr>
                <p:nvPr/>
              </p:nvSpPr>
              <p:spPr bwMode="auto">
                <a:xfrm>
                  <a:off x="2236788" y="2928938"/>
                  <a:ext cx="144462" cy="177800"/>
                </a:xfrm>
                <a:custGeom>
                  <a:avLst/>
                  <a:gdLst>
                    <a:gd name="T0" fmla="*/ 9 w 29"/>
                    <a:gd name="T1" fmla="*/ 4 h 36"/>
                    <a:gd name="T2" fmla="*/ 2 w 29"/>
                    <a:gd name="T3" fmla="*/ 22 h 36"/>
                    <a:gd name="T4" fmla="*/ 23 w 29"/>
                    <a:gd name="T5" fmla="*/ 34 h 36"/>
                    <a:gd name="T6" fmla="*/ 24 w 29"/>
                    <a:gd name="T7" fmla="*/ 8 h 36"/>
                    <a:gd name="T8" fmla="*/ 9 w 29"/>
                    <a:gd name="T9" fmla="*/ 4 h 36"/>
                  </a:gdLst>
                  <a:ahLst/>
                  <a:cxnLst>
                    <a:cxn ang="0">
                      <a:pos x="T0" y="T1"/>
                    </a:cxn>
                    <a:cxn ang="0">
                      <a:pos x="T2" y="T3"/>
                    </a:cxn>
                    <a:cxn ang="0">
                      <a:pos x="T4" y="T5"/>
                    </a:cxn>
                    <a:cxn ang="0">
                      <a:pos x="T6" y="T7"/>
                    </a:cxn>
                    <a:cxn ang="0">
                      <a:pos x="T8" y="T9"/>
                    </a:cxn>
                  </a:cxnLst>
                  <a:rect l="0" t="0" r="r" b="b"/>
                  <a:pathLst>
                    <a:path w="29" h="36">
                      <a:moveTo>
                        <a:pt x="9" y="4"/>
                      </a:moveTo>
                      <a:cubicBezTo>
                        <a:pt x="7" y="5"/>
                        <a:pt x="0" y="17"/>
                        <a:pt x="2" y="22"/>
                      </a:cubicBezTo>
                      <a:cubicBezTo>
                        <a:pt x="5" y="28"/>
                        <a:pt x="14" y="36"/>
                        <a:pt x="23" y="34"/>
                      </a:cubicBezTo>
                      <a:cubicBezTo>
                        <a:pt x="23" y="34"/>
                        <a:pt x="29" y="15"/>
                        <a:pt x="24" y="8"/>
                      </a:cubicBezTo>
                      <a:cubicBezTo>
                        <a:pt x="20" y="3"/>
                        <a:pt x="19" y="0"/>
                        <a:pt x="9" y="4"/>
                      </a:cubicBezTo>
                      <a:close/>
                    </a:path>
                  </a:pathLst>
                </a:custGeom>
                <a:solidFill>
                  <a:srgbClr val="FBD8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4" name="Freeform 137"/>
                <p:cNvSpPr>
                  <a:spLocks/>
                </p:cNvSpPr>
                <p:nvPr/>
              </p:nvSpPr>
              <p:spPr bwMode="auto">
                <a:xfrm>
                  <a:off x="2281238" y="2940050"/>
                  <a:ext cx="100012" cy="160338"/>
                </a:xfrm>
                <a:custGeom>
                  <a:avLst/>
                  <a:gdLst>
                    <a:gd name="T0" fmla="*/ 15 w 20"/>
                    <a:gd name="T1" fmla="*/ 6 h 33"/>
                    <a:gd name="T2" fmla="*/ 8 w 20"/>
                    <a:gd name="T3" fmla="*/ 0 h 33"/>
                    <a:gd name="T4" fmla="*/ 11 w 20"/>
                    <a:gd name="T5" fmla="*/ 12 h 33"/>
                    <a:gd name="T6" fmla="*/ 0 w 20"/>
                    <a:gd name="T7" fmla="*/ 28 h 33"/>
                    <a:gd name="T8" fmla="*/ 14 w 20"/>
                    <a:gd name="T9" fmla="*/ 32 h 33"/>
                    <a:gd name="T10" fmla="*/ 15 w 20"/>
                    <a:gd name="T11" fmla="*/ 6 h 33"/>
                  </a:gdLst>
                  <a:ahLst/>
                  <a:cxnLst>
                    <a:cxn ang="0">
                      <a:pos x="T0" y="T1"/>
                    </a:cxn>
                    <a:cxn ang="0">
                      <a:pos x="T2" y="T3"/>
                    </a:cxn>
                    <a:cxn ang="0">
                      <a:pos x="T4" y="T5"/>
                    </a:cxn>
                    <a:cxn ang="0">
                      <a:pos x="T6" y="T7"/>
                    </a:cxn>
                    <a:cxn ang="0">
                      <a:pos x="T8" y="T9"/>
                    </a:cxn>
                    <a:cxn ang="0">
                      <a:pos x="T10" y="T11"/>
                    </a:cxn>
                  </a:cxnLst>
                  <a:rect l="0" t="0" r="r" b="b"/>
                  <a:pathLst>
                    <a:path w="20" h="33">
                      <a:moveTo>
                        <a:pt x="15" y="6"/>
                      </a:moveTo>
                      <a:cubicBezTo>
                        <a:pt x="12" y="3"/>
                        <a:pt x="11" y="0"/>
                        <a:pt x="8" y="0"/>
                      </a:cubicBezTo>
                      <a:cubicBezTo>
                        <a:pt x="10" y="3"/>
                        <a:pt x="11" y="8"/>
                        <a:pt x="11" y="12"/>
                      </a:cubicBezTo>
                      <a:cubicBezTo>
                        <a:pt x="11" y="21"/>
                        <a:pt x="6" y="28"/>
                        <a:pt x="0" y="28"/>
                      </a:cubicBezTo>
                      <a:cubicBezTo>
                        <a:pt x="4" y="31"/>
                        <a:pt x="9" y="33"/>
                        <a:pt x="14" y="32"/>
                      </a:cubicBezTo>
                      <a:cubicBezTo>
                        <a:pt x="14" y="32"/>
                        <a:pt x="20" y="13"/>
                        <a:pt x="15" y="6"/>
                      </a:cubicBezTo>
                      <a:close/>
                    </a:path>
                  </a:pathLst>
                </a:custGeom>
                <a:solidFill>
                  <a:srgbClr val="EFC0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5" name="Freeform 138"/>
                <p:cNvSpPr>
                  <a:spLocks/>
                </p:cNvSpPr>
                <p:nvPr/>
              </p:nvSpPr>
              <p:spPr bwMode="auto">
                <a:xfrm>
                  <a:off x="2260600" y="2924175"/>
                  <a:ext cx="165100" cy="123825"/>
                </a:xfrm>
                <a:custGeom>
                  <a:avLst/>
                  <a:gdLst>
                    <a:gd name="T0" fmla="*/ 18 w 33"/>
                    <a:gd name="T1" fmla="*/ 25 h 25"/>
                    <a:gd name="T2" fmla="*/ 22 w 33"/>
                    <a:gd name="T3" fmla="*/ 19 h 25"/>
                    <a:gd name="T4" fmla="*/ 31 w 33"/>
                    <a:gd name="T5" fmla="*/ 16 h 25"/>
                    <a:gd name="T6" fmla="*/ 32 w 33"/>
                    <a:gd name="T7" fmla="*/ 10 h 25"/>
                    <a:gd name="T8" fmla="*/ 22 w 33"/>
                    <a:gd name="T9" fmla="*/ 7 h 25"/>
                    <a:gd name="T10" fmla="*/ 19 w 33"/>
                    <a:gd name="T11" fmla="*/ 1 h 25"/>
                    <a:gd name="T12" fmla="*/ 4 w 33"/>
                    <a:gd name="T13" fmla="*/ 3 h 25"/>
                    <a:gd name="T14" fmla="*/ 1 w 33"/>
                    <a:gd name="T15" fmla="*/ 17 h 25"/>
                    <a:gd name="T16" fmla="*/ 18 w 33"/>
                    <a:gd name="T17" fmla="*/ 25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25">
                      <a:moveTo>
                        <a:pt x="18" y="25"/>
                      </a:moveTo>
                      <a:cubicBezTo>
                        <a:pt x="18" y="25"/>
                        <a:pt x="19" y="19"/>
                        <a:pt x="22" y="19"/>
                      </a:cubicBezTo>
                      <a:cubicBezTo>
                        <a:pt x="29" y="19"/>
                        <a:pt x="31" y="18"/>
                        <a:pt x="31" y="16"/>
                      </a:cubicBezTo>
                      <a:cubicBezTo>
                        <a:pt x="33" y="12"/>
                        <a:pt x="32" y="10"/>
                        <a:pt x="32" y="10"/>
                      </a:cubicBezTo>
                      <a:cubicBezTo>
                        <a:pt x="32" y="10"/>
                        <a:pt x="23" y="9"/>
                        <a:pt x="22" y="7"/>
                      </a:cubicBezTo>
                      <a:cubicBezTo>
                        <a:pt x="22" y="5"/>
                        <a:pt x="20" y="2"/>
                        <a:pt x="19" y="1"/>
                      </a:cubicBezTo>
                      <a:cubicBezTo>
                        <a:pt x="17" y="0"/>
                        <a:pt x="5" y="0"/>
                        <a:pt x="4" y="3"/>
                      </a:cubicBezTo>
                      <a:cubicBezTo>
                        <a:pt x="3" y="5"/>
                        <a:pt x="0" y="13"/>
                        <a:pt x="1" y="17"/>
                      </a:cubicBezTo>
                      <a:cubicBezTo>
                        <a:pt x="1" y="18"/>
                        <a:pt x="13" y="24"/>
                        <a:pt x="18" y="25"/>
                      </a:cubicBezTo>
                      <a:close/>
                    </a:path>
                  </a:pathLst>
                </a:custGeom>
                <a:solidFill>
                  <a:srgbClr val="F39C5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6" name="Freeform 139"/>
                <p:cNvSpPr>
                  <a:spLocks/>
                </p:cNvSpPr>
                <p:nvPr/>
              </p:nvSpPr>
              <p:spPr bwMode="auto">
                <a:xfrm>
                  <a:off x="2265363" y="2928938"/>
                  <a:ext cx="150812" cy="119063"/>
                </a:xfrm>
                <a:custGeom>
                  <a:avLst/>
                  <a:gdLst>
                    <a:gd name="T0" fmla="*/ 13 w 30"/>
                    <a:gd name="T1" fmla="*/ 12 h 24"/>
                    <a:gd name="T2" fmla="*/ 22 w 30"/>
                    <a:gd name="T3" fmla="*/ 6 h 24"/>
                    <a:gd name="T4" fmla="*/ 21 w 30"/>
                    <a:gd name="T5" fmla="*/ 6 h 24"/>
                    <a:gd name="T6" fmla="*/ 18 w 30"/>
                    <a:gd name="T7" fmla="*/ 0 h 24"/>
                    <a:gd name="T8" fmla="*/ 15 w 30"/>
                    <a:gd name="T9" fmla="*/ 1 h 24"/>
                    <a:gd name="T10" fmla="*/ 0 w 30"/>
                    <a:gd name="T11" fmla="*/ 16 h 24"/>
                    <a:gd name="T12" fmla="*/ 0 w 30"/>
                    <a:gd name="T13" fmla="*/ 16 h 24"/>
                    <a:gd name="T14" fmla="*/ 17 w 30"/>
                    <a:gd name="T15" fmla="*/ 24 h 24"/>
                    <a:gd name="T16" fmla="*/ 21 w 30"/>
                    <a:gd name="T17" fmla="*/ 18 h 24"/>
                    <a:gd name="T18" fmla="*/ 30 w 30"/>
                    <a:gd name="T19" fmla="*/ 14 h 24"/>
                    <a:gd name="T20" fmla="*/ 13 w 30"/>
                    <a:gd name="T21" fmla="*/ 12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0" h="24">
                      <a:moveTo>
                        <a:pt x="13" y="12"/>
                      </a:moveTo>
                      <a:cubicBezTo>
                        <a:pt x="13" y="9"/>
                        <a:pt x="13" y="6"/>
                        <a:pt x="22" y="6"/>
                      </a:cubicBezTo>
                      <a:cubicBezTo>
                        <a:pt x="21" y="6"/>
                        <a:pt x="21" y="6"/>
                        <a:pt x="21" y="6"/>
                      </a:cubicBezTo>
                      <a:cubicBezTo>
                        <a:pt x="21" y="4"/>
                        <a:pt x="19" y="1"/>
                        <a:pt x="18" y="0"/>
                      </a:cubicBezTo>
                      <a:cubicBezTo>
                        <a:pt x="18" y="1"/>
                        <a:pt x="16" y="1"/>
                        <a:pt x="15" y="1"/>
                      </a:cubicBezTo>
                      <a:cubicBezTo>
                        <a:pt x="7" y="1"/>
                        <a:pt x="5" y="17"/>
                        <a:pt x="0" y="16"/>
                      </a:cubicBezTo>
                      <a:cubicBezTo>
                        <a:pt x="0" y="16"/>
                        <a:pt x="0" y="16"/>
                        <a:pt x="0" y="16"/>
                      </a:cubicBezTo>
                      <a:cubicBezTo>
                        <a:pt x="0" y="17"/>
                        <a:pt x="12" y="23"/>
                        <a:pt x="17" y="24"/>
                      </a:cubicBezTo>
                      <a:cubicBezTo>
                        <a:pt x="17" y="24"/>
                        <a:pt x="18" y="18"/>
                        <a:pt x="21" y="18"/>
                      </a:cubicBezTo>
                      <a:cubicBezTo>
                        <a:pt x="22" y="18"/>
                        <a:pt x="29" y="17"/>
                        <a:pt x="30" y="14"/>
                      </a:cubicBezTo>
                      <a:cubicBezTo>
                        <a:pt x="25" y="18"/>
                        <a:pt x="13" y="14"/>
                        <a:pt x="13" y="12"/>
                      </a:cubicBezTo>
                      <a:close/>
                    </a:path>
                  </a:pathLst>
                </a:custGeom>
                <a:solidFill>
                  <a:srgbClr val="ED93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7" name="Freeform 140"/>
                <p:cNvSpPr>
                  <a:spLocks/>
                </p:cNvSpPr>
                <p:nvPr/>
              </p:nvSpPr>
              <p:spPr bwMode="auto">
                <a:xfrm>
                  <a:off x="2295525" y="2924175"/>
                  <a:ext cx="130175" cy="79375"/>
                </a:xfrm>
                <a:custGeom>
                  <a:avLst/>
                  <a:gdLst>
                    <a:gd name="T0" fmla="*/ 9 w 26"/>
                    <a:gd name="T1" fmla="*/ 8 h 16"/>
                    <a:gd name="T2" fmla="*/ 23 w 26"/>
                    <a:gd name="T3" fmla="*/ 13 h 16"/>
                    <a:gd name="T4" fmla="*/ 25 w 26"/>
                    <a:gd name="T5" fmla="*/ 10 h 16"/>
                    <a:gd name="T6" fmla="*/ 17 w 26"/>
                    <a:gd name="T7" fmla="*/ 8 h 16"/>
                    <a:gd name="T8" fmla="*/ 8 w 26"/>
                    <a:gd name="T9" fmla="*/ 0 h 16"/>
                    <a:gd name="T10" fmla="*/ 0 w 26"/>
                    <a:gd name="T11" fmla="*/ 1 h 16"/>
                    <a:gd name="T12" fmla="*/ 7 w 26"/>
                    <a:gd name="T13" fmla="*/ 2 h 16"/>
                    <a:gd name="T14" fmla="*/ 9 w 26"/>
                    <a:gd name="T15" fmla="*/ 8 h 1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6" h="16">
                      <a:moveTo>
                        <a:pt x="9" y="8"/>
                      </a:moveTo>
                      <a:cubicBezTo>
                        <a:pt x="9" y="9"/>
                        <a:pt x="21" y="16"/>
                        <a:pt x="23" y="13"/>
                      </a:cubicBezTo>
                      <a:cubicBezTo>
                        <a:pt x="23" y="13"/>
                        <a:pt x="26" y="11"/>
                        <a:pt x="25" y="10"/>
                      </a:cubicBezTo>
                      <a:cubicBezTo>
                        <a:pt x="24" y="10"/>
                        <a:pt x="20" y="9"/>
                        <a:pt x="17" y="8"/>
                      </a:cubicBezTo>
                      <a:cubicBezTo>
                        <a:pt x="9" y="7"/>
                        <a:pt x="13" y="3"/>
                        <a:pt x="8" y="0"/>
                      </a:cubicBezTo>
                      <a:cubicBezTo>
                        <a:pt x="6" y="0"/>
                        <a:pt x="2" y="1"/>
                        <a:pt x="0" y="1"/>
                      </a:cubicBezTo>
                      <a:cubicBezTo>
                        <a:pt x="2" y="1"/>
                        <a:pt x="5" y="1"/>
                        <a:pt x="7" y="2"/>
                      </a:cubicBezTo>
                      <a:cubicBezTo>
                        <a:pt x="9" y="3"/>
                        <a:pt x="8" y="7"/>
                        <a:pt x="9" y="8"/>
                      </a:cubicBezTo>
                      <a:close/>
                    </a:path>
                  </a:pathLst>
                </a:custGeom>
                <a:solidFill>
                  <a:srgbClr val="FBD8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8" name="Freeform 141"/>
                <p:cNvSpPr>
                  <a:spLocks/>
                </p:cNvSpPr>
                <p:nvPr/>
              </p:nvSpPr>
              <p:spPr bwMode="auto">
                <a:xfrm>
                  <a:off x="2330450" y="2928938"/>
                  <a:ext cx="36512" cy="39688"/>
                </a:xfrm>
                <a:custGeom>
                  <a:avLst/>
                  <a:gdLst>
                    <a:gd name="T0" fmla="*/ 3 w 7"/>
                    <a:gd name="T1" fmla="*/ 0 h 8"/>
                    <a:gd name="T2" fmla="*/ 0 w 7"/>
                    <a:gd name="T3" fmla="*/ 1 h 8"/>
                    <a:gd name="T4" fmla="*/ 0 w 7"/>
                    <a:gd name="T5" fmla="*/ 1 h 8"/>
                    <a:gd name="T6" fmla="*/ 2 w 7"/>
                    <a:gd name="T7" fmla="*/ 7 h 8"/>
                    <a:gd name="T8" fmla="*/ 2 w 7"/>
                    <a:gd name="T9" fmla="*/ 8 h 8"/>
                    <a:gd name="T10" fmla="*/ 7 w 7"/>
                    <a:gd name="T11" fmla="*/ 6 h 8"/>
                    <a:gd name="T12" fmla="*/ 3 w 7"/>
                    <a:gd name="T13" fmla="*/ 0 h 8"/>
                  </a:gdLst>
                  <a:ahLst/>
                  <a:cxnLst>
                    <a:cxn ang="0">
                      <a:pos x="T0" y="T1"/>
                    </a:cxn>
                    <a:cxn ang="0">
                      <a:pos x="T2" y="T3"/>
                    </a:cxn>
                    <a:cxn ang="0">
                      <a:pos x="T4" y="T5"/>
                    </a:cxn>
                    <a:cxn ang="0">
                      <a:pos x="T6" y="T7"/>
                    </a:cxn>
                    <a:cxn ang="0">
                      <a:pos x="T8" y="T9"/>
                    </a:cxn>
                    <a:cxn ang="0">
                      <a:pos x="T10" y="T11"/>
                    </a:cxn>
                    <a:cxn ang="0">
                      <a:pos x="T12" y="T13"/>
                    </a:cxn>
                  </a:cxnLst>
                  <a:rect l="0" t="0" r="r" b="b"/>
                  <a:pathLst>
                    <a:path w="7" h="8">
                      <a:moveTo>
                        <a:pt x="3" y="0"/>
                      </a:moveTo>
                      <a:cubicBezTo>
                        <a:pt x="2" y="1"/>
                        <a:pt x="1" y="1"/>
                        <a:pt x="0" y="1"/>
                      </a:cubicBezTo>
                      <a:cubicBezTo>
                        <a:pt x="0" y="1"/>
                        <a:pt x="0" y="1"/>
                        <a:pt x="0" y="1"/>
                      </a:cubicBezTo>
                      <a:cubicBezTo>
                        <a:pt x="2" y="2"/>
                        <a:pt x="1" y="6"/>
                        <a:pt x="2" y="7"/>
                      </a:cubicBezTo>
                      <a:cubicBezTo>
                        <a:pt x="2" y="8"/>
                        <a:pt x="2" y="8"/>
                        <a:pt x="2" y="8"/>
                      </a:cubicBezTo>
                      <a:cubicBezTo>
                        <a:pt x="4" y="7"/>
                        <a:pt x="5" y="7"/>
                        <a:pt x="7" y="6"/>
                      </a:cubicBezTo>
                      <a:cubicBezTo>
                        <a:pt x="4" y="5"/>
                        <a:pt x="4" y="2"/>
                        <a:pt x="3" y="0"/>
                      </a:cubicBezTo>
                      <a:close/>
                    </a:path>
                  </a:pathLst>
                </a:custGeom>
                <a:solidFill>
                  <a:srgbClr val="EFC0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9" name="Freeform 142"/>
                <p:cNvSpPr>
                  <a:spLocks/>
                </p:cNvSpPr>
                <p:nvPr/>
              </p:nvSpPr>
              <p:spPr bwMode="auto">
                <a:xfrm>
                  <a:off x="2265363" y="2973388"/>
                  <a:ext cx="160337" cy="74613"/>
                </a:xfrm>
                <a:custGeom>
                  <a:avLst/>
                  <a:gdLst>
                    <a:gd name="T0" fmla="*/ 31 w 32"/>
                    <a:gd name="T1" fmla="*/ 0 h 15"/>
                    <a:gd name="T2" fmla="*/ 30 w 32"/>
                    <a:gd name="T3" fmla="*/ 0 h 15"/>
                    <a:gd name="T4" fmla="*/ 30 w 32"/>
                    <a:gd name="T5" fmla="*/ 2 h 15"/>
                    <a:gd name="T6" fmla="*/ 17 w 32"/>
                    <a:gd name="T7" fmla="*/ 7 h 15"/>
                    <a:gd name="T8" fmla="*/ 0 w 32"/>
                    <a:gd name="T9" fmla="*/ 7 h 15"/>
                    <a:gd name="T10" fmla="*/ 18 w 32"/>
                    <a:gd name="T11" fmla="*/ 15 h 15"/>
                    <a:gd name="T12" fmla="*/ 21 w 32"/>
                    <a:gd name="T13" fmla="*/ 9 h 15"/>
                    <a:gd name="T14" fmla="*/ 30 w 32"/>
                    <a:gd name="T15" fmla="*/ 6 h 15"/>
                    <a:gd name="T16" fmla="*/ 31 w 32"/>
                    <a:gd name="T17" fmla="*/ 0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2" h="15">
                      <a:moveTo>
                        <a:pt x="31" y="0"/>
                      </a:moveTo>
                      <a:cubicBezTo>
                        <a:pt x="31" y="0"/>
                        <a:pt x="31" y="0"/>
                        <a:pt x="30" y="0"/>
                      </a:cubicBezTo>
                      <a:cubicBezTo>
                        <a:pt x="30" y="2"/>
                        <a:pt x="30" y="2"/>
                        <a:pt x="30" y="2"/>
                      </a:cubicBezTo>
                      <a:cubicBezTo>
                        <a:pt x="31" y="10"/>
                        <a:pt x="22" y="6"/>
                        <a:pt x="17" y="7"/>
                      </a:cubicBezTo>
                      <a:cubicBezTo>
                        <a:pt x="12" y="7"/>
                        <a:pt x="11" y="10"/>
                        <a:pt x="0" y="7"/>
                      </a:cubicBezTo>
                      <a:cubicBezTo>
                        <a:pt x="0" y="8"/>
                        <a:pt x="12" y="15"/>
                        <a:pt x="18" y="15"/>
                      </a:cubicBezTo>
                      <a:cubicBezTo>
                        <a:pt x="18" y="15"/>
                        <a:pt x="18" y="9"/>
                        <a:pt x="21" y="9"/>
                      </a:cubicBezTo>
                      <a:cubicBezTo>
                        <a:pt x="28" y="9"/>
                        <a:pt x="30" y="8"/>
                        <a:pt x="30" y="6"/>
                      </a:cubicBezTo>
                      <a:cubicBezTo>
                        <a:pt x="32" y="2"/>
                        <a:pt x="31" y="0"/>
                        <a:pt x="31" y="0"/>
                      </a:cubicBezTo>
                      <a:close/>
                    </a:path>
                  </a:pathLst>
                </a:custGeom>
                <a:solidFill>
                  <a:srgbClr val="EFC0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0" name="Freeform 143"/>
                <p:cNvSpPr>
                  <a:spLocks/>
                </p:cNvSpPr>
                <p:nvPr/>
              </p:nvSpPr>
              <p:spPr bwMode="auto">
                <a:xfrm>
                  <a:off x="2251075" y="2881313"/>
                  <a:ext cx="60325" cy="92075"/>
                </a:xfrm>
                <a:custGeom>
                  <a:avLst/>
                  <a:gdLst>
                    <a:gd name="T0" fmla="*/ 6 w 12"/>
                    <a:gd name="T1" fmla="*/ 19 h 19"/>
                    <a:gd name="T2" fmla="*/ 2 w 12"/>
                    <a:gd name="T3" fmla="*/ 0 h 19"/>
                    <a:gd name="T4" fmla="*/ 9 w 12"/>
                    <a:gd name="T5" fmla="*/ 13 h 19"/>
                    <a:gd name="T6" fmla="*/ 6 w 12"/>
                    <a:gd name="T7" fmla="*/ 19 h 19"/>
                  </a:gdLst>
                  <a:ahLst/>
                  <a:cxnLst>
                    <a:cxn ang="0">
                      <a:pos x="T0" y="T1"/>
                    </a:cxn>
                    <a:cxn ang="0">
                      <a:pos x="T2" y="T3"/>
                    </a:cxn>
                    <a:cxn ang="0">
                      <a:pos x="T4" y="T5"/>
                    </a:cxn>
                    <a:cxn ang="0">
                      <a:pos x="T6" y="T7"/>
                    </a:cxn>
                  </a:cxnLst>
                  <a:rect l="0" t="0" r="r" b="b"/>
                  <a:pathLst>
                    <a:path w="12" h="19">
                      <a:moveTo>
                        <a:pt x="6" y="19"/>
                      </a:moveTo>
                      <a:cubicBezTo>
                        <a:pt x="4" y="16"/>
                        <a:pt x="0" y="5"/>
                        <a:pt x="2" y="0"/>
                      </a:cubicBezTo>
                      <a:cubicBezTo>
                        <a:pt x="4" y="0"/>
                        <a:pt x="12" y="5"/>
                        <a:pt x="9" y="13"/>
                      </a:cubicBezTo>
                      <a:cubicBezTo>
                        <a:pt x="9" y="16"/>
                        <a:pt x="6" y="19"/>
                        <a:pt x="6" y="19"/>
                      </a:cubicBezTo>
                      <a:close/>
                    </a:path>
                  </a:pathLst>
                </a:custGeom>
                <a:solidFill>
                  <a:srgbClr val="F39C5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1" name="Freeform 144"/>
                <p:cNvSpPr>
                  <a:spLocks/>
                </p:cNvSpPr>
                <p:nvPr/>
              </p:nvSpPr>
              <p:spPr bwMode="auto">
                <a:xfrm>
                  <a:off x="2260600" y="2895600"/>
                  <a:ext cx="41275" cy="63500"/>
                </a:xfrm>
                <a:custGeom>
                  <a:avLst/>
                  <a:gdLst>
                    <a:gd name="T0" fmla="*/ 4 w 8"/>
                    <a:gd name="T1" fmla="*/ 13 h 13"/>
                    <a:gd name="T2" fmla="*/ 1 w 8"/>
                    <a:gd name="T3" fmla="*/ 0 h 13"/>
                    <a:gd name="T4" fmla="*/ 7 w 8"/>
                    <a:gd name="T5" fmla="*/ 9 h 13"/>
                    <a:gd name="T6" fmla="*/ 4 w 8"/>
                    <a:gd name="T7" fmla="*/ 13 h 13"/>
                  </a:gdLst>
                  <a:ahLst/>
                  <a:cxnLst>
                    <a:cxn ang="0">
                      <a:pos x="T0" y="T1"/>
                    </a:cxn>
                    <a:cxn ang="0">
                      <a:pos x="T2" y="T3"/>
                    </a:cxn>
                    <a:cxn ang="0">
                      <a:pos x="T4" y="T5"/>
                    </a:cxn>
                    <a:cxn ang="0">
                      <a:pos x="T6" y="T7"/>
                    </a:cxn>
                  </a:cxnLst>
                  <a:rect l="0" t="0" r="r" b="b"/>
                  <a:pathLst>
                    <a:path w="8" h="13">
                      <a:moveTo>
                        <a:pt x="4" y="13"/>
                      </a:moveTo>
                      <a:cubicBezTo>
                        <a:pt x="3" y="12"/>
                        <a:pt x="0" y="3"/>
                        <a:pt x="1" y="0"/>
                      </a:cubicBezTo>
                      <a:cubicBezTo>
                        <a:pt x="3" y="0"/>
                        <a:pt x="8" y="3"/>
                        <a:pt x="7" y="9"/>
                      </a:cubicBezTo>
                      <a:cubicBezTo>
                        <a:pt x="6" y="11"/>
                        <a:pt x="4" y="13"/>
                        <a:pt x="4" y="13"/>
                      </a:cubicBezTo>
                      <a:close/>
                    </a:path>
                  </a:pathLst>
                </a:custGeom>
                <a:solidFill>
                  <a:srgbClr val="DF713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2" name="Freeform 145"/>
                <p:cNvSpPr>
                  <a:spLocks/>
                </p:cNvSpPr>
                <p:nvPr/>
              </p:nvSpPr>
              <p:spPr bwMode="auto">
                <a:xfrm>
                  <a:off x="2320925" y="2954338"/>
                  <a:ext cx="9525" cy="9525"/>
                </a:xfrm>
                <a:custGeom>
                  <a:avLst/>
                  <a:gdLst>
                    <a:gd name="T0" fmla="*/ 2 w 2"/>
                    <a:gd name="T1" fmla="*/ 1 h 2"/>
                    <a:gd name="T2" fmla="*/ 1 w 2"/>
                    <a:gd name="T3" fmla="*/ 0 h 2"/>
                    <a:gd name="T4" fmla="*/ 0 w 2"/>
                    <a:gd name="T5" fmla="*/ 1 h 2"/>
                    <a:gd name="T6" fmla="*/ 1 w 2"/>
                    <a:gd name="T7" fmla="*/ 2 h 2"/>
                    <a:gd name="T8" fmla="*/ 2 w 2"/>
                    <a:gd name="T9" fmla="*/ 1 h 2"/>
                  </a:gdLst>
                  <a:ahLst/>
                  <a:cxnLst>
                    <a:cxn ang="0">
                      <a:pos x="T0" y="T1"/>
                    </a:cxn>
                    <a:cxn ang="0">
                      <a:pos x="T2" y="T3"/>
                    </a:cxn>
                    <a:cxn ang="0">
                      <a:pos x="T4" y="T5"/>
                    </a:cxn>
                    <a:cxn ang="0">
                      <a:pos x="T6" y="T7"/>
                    </a:cxn>
                    <a:cxn ang="0">
                      <a:pos x="T8" y="T9"/>
                    </a:cxn>
                  </a:cxnLst>
                  <a:rect l="0" t="0" r="r" b="b"/>
                  <a:pathLst>
                    <a:path w="2" h="2">
                      <a:moveTo>
                        <a:pt x="2" y="1"/>
                      </a:moveTo>
                      <a:cubicBezTo>
                        <a:pt x="2" y="0"/>
                        <a:pt x="1" y="0"/>
                        <a:pt x="1" y="0"/>
                      </a:cubicBezTo>
                      <a:cubicBezTo>
                        <a:pt x="0" y="0"/>
                        <a:pt x="0" y="1"/>
                        <a:pt x="0" y="1"/>
                      </a:cubicBezTo>
                      <a:cubicBezTo>
                        <a:pt x="0" y="2"/>
                        <a:pt x="0" y="2"/>
                        <a:pt x="1" y="2"/>
                      </a:cubicBezTo>
                      <a:cubicBezTo>
                        <a:pt x="1" y="2"/>
                        <a:pt x="2" y="2"/>
                        <a:pt x="2" y="1"/>
                      </a:cubicBezTo>
                      <a:close/>
                    </a:path>
                  </a:pathLst>
                </a:custGeom>
                <a:solidFill>
                  <a:srgbClr val="4F35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3" name="Freeform 146"/>
                <p:cNvSpPr>
                  <a:spLocks/>
                </p:cNvSpPr>
                <p:nvPr/>
              </p:nvSpPr>
              <p:spPr bwMode="auto">
                <a:xfrm>
                  <a:off x="2355850" y="2949575"/>
                  <a:ext cx="11112" cy="9525"/>
                </a:xfrm>
                <a:custGeom>
                  <a:avLst/>
                  <a:gdLst>
                    <a:gd name="T0" fmla="*/ 2 w 2"/>
                    <a:gd name="T1" fmla="*/ 1 h 2"/>
                    <a:gd name="T2" fmla="*/ 1 w 2"/>
                    <a:gd name="T3" fmla="*/ 0 h 2"/>
                    <a:gd name="T4" fmla="*/ 0 w 2"/>
                    <a:gd name="T5" fmla="*/ 2 h 2"/>
                    <a:gd name="T6" fmla="*/ 1 w 2"/>
                    <a:gd name="T7" fmla="*/ 2 h 2"/>
                    <a:gd name="T8" fmla="*/ 2 w 2"/>
                    <a:gd name="T9" fmla="*/ 1 h 2"/>
                  </a:gdLst>
                  <a:ahLst/>
                  <a:cxnLst>
                    <a:cxn ang="0">
                      <a:pos x="T0" y="T1"/>
                    </a:cxn>
                    <a:cxn ang="0">
                      <a:pos x="T2" y="T3"/>
                    </a:cxn>
                    <a:cxn ang="0">
                      <a:pos x="T4" y="T5"/>
                    </a:cxn>
                    <a:cxn ang="0">
                      <a:pos x="T6" y="T7"/>
                    </a:cxn>
                    <a:cxn ang="0">
                      <a:pos x="T8" y="T9"/>
                    </a:cxn>
                  </a:cxnLst>
                  <a:rect l="0" t="0" r="r" b="b"/>
                  <a:pathLst>
                    <a:path w="2" h="2">
                      <a:moveTo>
                        <a:pt x="2" y="1"/>
                      </a:moveTo>
                      <a:cubicBezTo>
                        <a:pt x="2" y="1"/>
                        <a:pt x="2" y="0"/>
                        <a:pt x="1" y="0"/>
                      </a:cubicBezTo>
                      <a:cubicBezTo>
                        <a:pt x="0" y="0"/>
                        <a:pt x="0" y="1"/>
                        <a:pt x="0" y="2"/>
                      </a:cubicBezTo>
                      <a:cubicBezTo>
                        <a:pt x="0" y="2"/>
                        <a:pt x="1" y="2"/>
                        <a:pt x="1" y="2"/>
                      </a:cubicBezTo>
                      <a:cubicBezTo>
                        <a:pt x="2" y="2"/>
                        <a:pt x="2" y="2"/>
                        <a:pt x="2" y="1"/>
                      </a:cubicBezTo>
                      <a:close/>
                    </a:path>
                  </a:pathLst>
                </a:custGeom>
                <a:solidFill>
                  <a:srgbClr val="4F35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4" name="Freeform 147"/>
                <p:cNvSpPr>
                  <a:spLocks/>
                </p:cNvSpPr>
                <p:nvPr/>
              </p:nvSpPr>
              <p:spPr bwMode="auto">
                <a:xfrm>
                  <a:off x="2246313" y="3165475"/>
                  <a:ext cx="39687" cy="14288"/>
                </a:xfrm>
                <a:custGeom>
                  <a:avLst/>
                  <a:gdLst>
                    <a:gd name="T0" fmla="*/ 0 w 8"/>
                    <a:gd name="T1" fmla="*/ 3 h 3"/>
                    <a:gd name="T2" fmla="*/ 7 w 8"/>
                    <a:gd name="T3" fmla="*/ 3 h 3"/>
                    <a:gd name="T4" fmla="*/ 5 w 8"/>
                    <a:gd name="T5" fmla="*/ 1 h 3"/>
                    <a:gd name="T6" fmla="*/ 0 w 8"/>
                    <a:gd name="T7" fmla="*/ 3 h 3"/>
                  </a:gdLst>
                  <a:ahLst/>
                  <a:cxnLst>
                    <a:cxn ang="0">
                      <a:pos x="T0" y="T1"/>
                    </a:cxn>
                    <a:cxn ang="0">
                      <a:pos x="T2" y="T3"/>
                    </a:cxn>
                    <a:cxn ang="0">
                      <a:pos x="T4" y="T5"/>
                    </a:cxn>
                    <a:cxn ang="0">
                      <a:pos x="T6" y="T7"/>
                    </a:cxn>
                  </a:cxnLst>
                  <a:rect l="0" t="0" r="r" b="b"/>
                  <a:pathLst>
                    <a:path w="8" h="3">
                      <a:moveTo>
                        <a:pt x="0" y="3"/>
                      </a:moveTo>
                      <a:cubicBezTo>
                        <a:pt x="7" y="3"/>
                        <a:pt x="7" y="3"/>
                        <a:pt x="7" y="3"/>
                      </a:cubicBezTo>
                      <a:cubicBezTo>
                        <a:pt x="7" y="3"/>
                        <a:pt x="8" y="0"/>
                        <a:pt x="5" y="1"/>
                      </a:cubicBezTo>
                      <a:cubicBezTo>
                        <a:pt x="2" y="1"/>
                        <a:pt x="0" y="3"/>
                        <a:pt x="0" y="3"/>
                      </a:cubicBezTo>
                      <a:close/>
                    </a:path>
                  </a:pathLst>
                </a:custGeom>
                <a:solidFill>
                  <a:srgbClr val="EFC0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5" name="Freeform 148"/>
                <p:cNvSpPr>
                  <a:spLocks/>
                </p:cNvSpPr>
                <p:nvPr/>
              </p:nvSpPr>
              <p:spPr bwMode="auto">
                <a:xfrm>
                  <a:off x="2081213" y="3170238"/>
                  <a:ext cx="34925" cy="9525"/>
                </a:xfrm>
                <a:custGeom>
                  <a:avLst/>
                  <a:gdLst>
                    <a:gd name="T0" fmla="*/ 0 w 7"/>
                    <a:gd name="T1" fmla="*/ 2 h 2"/>
                    <a:gd name="T2" fmla="*/ 6 w 7"/>
                    <a:gd name="T3" fmla="*/ 2 h 2"/>
                    <a:gd name="T4" fmla="*/ 4 w 7"/>
                    <a:gd name="T5" fmla="*/ 0 h 2"/>
                    <a:gd name="T6" fmla="*/ 0 w 7"/>
                    <a:gd name="T7" fmla="*/ 2 h 2"/>
                  </a:gdLst>
                  <a:ahLst/>
                  <a:cxnLst>
                    <a:cxn ang="0">
                      <a:pos x="T0" y="T1"/>
                    </a:cxn>
                    <a:cxn ang="0">
                      <a:pos x="T2" y="T3"/>
                    </a:cxn>
                    <a:cxn ang="0">
                      <a:pos x="T4" y="T5"/>
                    </a:cxn>
                    <a:cxn ang="0">
                      <a:pos x="T6" y="T7"/>
                    </a:cxn>
                  </a:cxnLst>
                  <a:rect l="0" t="0" r="r" b="b"/>
                  <a:pathLst>
                    <a:path w="7" h="2">
                      <a:moveTo>
                        <a:pt x="0" y="2"/>
                      </a:moveTo>
                      <a:cubicBezTo>
                        <a:pt x="6" y="2"/>
                        <a:pt x="6" y="2"/>
                        <a:pt x="6" y="2"/>
                      </a:cubicBezTo>
                      <a:cubicBezTo>
                        <a:pt x="6" y="2"/>
                        <a:pt x="7" y="0"/>
                        <a:pt x="4" y="0"/>
                      </a:cubicBezTo>
                      <a:cubicBezTo>
                        <a:pt x="2" y="1"/>
                        <a:pt x="0" y="2"/>
                        <a:pt x="0" y="2"/>
                      </a:cubicBezTo>
                      <a:close/>
                    </a:path>
                  </a:pathLst>
                </a:custGeom>
                <a:solidFill>
                  <a:srgbClr val="EFC0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6" name="Freeform 149"/>
                <p:cNvSpPr>
                  <a:spLocks/>
                </p:cNvSpPr>
                <p:nvPr/>
              </p:nvSpPr>
              <p:spPr bwMode="auto">
                <a:xfrm>
                  <a:off x="2306638" y="3170238"/>
                  <a:ext cx="30162" cy="9525"/>
                </a:xfrm>
                <a:custGeom>
                  <a:avLst/>
                  <a:gdLst>
                    <a:gd name="T0" fmla="*/ 0 w 6"/>
                    <a:gd name="T1" fmla="*/ 2 h 2"/>
                    <a:gd name="T2" fmla="*/ 6 w 6"/>
                    <a:gd name="T3" fmla="*/ 2 h 2"/>
                    <a:gd name="T4" fmla="*/ 4 w 6"/>
                    <a:gd name="T5" fmla="*/ 0 h 2"/>
                    <a:gd name="T6" fmla="*/ 0 w 6"/>
                    <a:gd name="T7" fmla="*/ 2 h 2"/>
                  </a:gdLst>
                  <a:ahLst/>
                  <a:cxnLst>
                    <a:cxn ang="0">
                      <a:pos x="T0" y="T1"/>
                    </a:cxn>
                    <a:cxn ang="0">
                      <a:pos x="T2" y="T3"/>
                    </a:cxn>
                    <a:cxn ang="0">
                      <a:pos x="T4" y="T5"/>
                    </a:cxn>
                    <a:cxn ang="0">
                      <a:pos x="T6" y="T7"/>
                    </a:cxn>
                  </a:cxnLst>
                  <a:rect l="0" t="0" r="r" b="b"/>
                  <a:pathLst>
                    <a:path w="6" h="2">
                      <a:moveTo>
                        <a:pt x="0" y="2"/>
                      </a:moveTo>
                      <a:cubicBezTo>
                        <a:pt x="6" y="2"/>
                        <a:pt x="6" y="2"/>
                        <a:pt x="6" y="2"/>
                      </a:cubicBezTo>
                      <a:cubicBezTo>
                        <a:pt x="6" y="2"/>
                        <a:pt x="6" y="0"/>
                        <a:pt x="4" y="0"/>
                      </a:cubicBezTo>
                      <a:cubicBezTo>
                        <a:pt x="1" y="1"/>
                        <a:pt x="0" y="2"/>
                        <a:pt x="0" y="2"/>
                      </a:cubicBezTo>
                      <a:close/>
                    </a:path>
                  </a:pathLst>
                </a:custGeom>
                <a:solidFill>
                  <a:srgbClr val="B6643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7" name="Freeform 150"/>
                <p:cNvSpPr>
                  <a:spLocks/>
                </p:cNvSpPr>
                <p:nvPr/>
              </p:nvSpPr>
              <p:spPr bwMode="auto">
                <a:xfrm>
                  <a:off x="2135188" y="3170238"/>
                  <a:ext cx="34925" cy="9525"/>
                </a:xfrm>
                <a:custGeom>
                  <a:avLst/>
                  <a:gdLst>
                    <a:gd name="T0" fmla="*/ 0 w 7"/>
                    <a:gd name="T1" fmla="*/ 2 h 2"/>
                    <a:gd name="T2" fmla="*/ 6 w 7"/>
                    <a:gd name="T3" fmla="*/ 2 h 2"/>
                    <a:gd name="T4" fmla="*/ 4 w 7"/>
                    <a:gd name="T5" fmla="*/ 0 h 2"/>
                    <a:gd name="T6" fmla="*/ 0 w 7"/>
                    <a:gd name="T7" fmla="*/ 2 h 2"/>
                  </a:gdLst>
                  <a:ahLst/>
                  <a:cxnLst>
                    <a:cxn ang="0">
                      <a:pos x="T0" y="T1"/>
                    </a:cxn>
                    <a:cxn ang="0">
                      <a:pos x="T2" y="T3"/>
                    </a:cxn>
                    <a:cxn ang="0">
                      <a:pos x="T4" y="T5"/>
                    </a:cxn>
                    <a:cxn ang="0">
                      <a:pos x="T6" y="T7"/>
                    </a:cxn>
                  </a:cxnLst>
                  <a:rect l="0" t="0" r="r" b="b"/>
                  <a:pathLst>
                    <a:path w="7" h="2">
                      <a:moveTo>
                        <a:pt x="0" y="2"/>
                      </a:moveTo>
                      <a:cubicBezTo>
                        <a:pt x="6" y="2"/>
                        <a:pt x="6" y="2"/>
                        <a:pt x="6" y="2"/>
                      </a:cubicBezTo>
                      <a:cubicBezTo>
                        <a:pt x="6" y="2"/>
                        <a:pt x="7" y="0"/>
                        <a:pt x="4" y="0"/>
                      </a:cubicBezTo>
                      <a:cubicBezTo>
                        <a:pt x="2" y="1"/>
                        <a:pt x="0" y="2"/>
                        <a:pt x="0" y="2"/>
                      </a:cubicBezTo>
                      <a:close/>
                    </a:path>
                  </a:pathLst>
                </a:custGeom>
                <a:solidFill>
                  <a:srgbClr val="B6643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8" name="Freeform 151"/>
                <p:cNvSpPr>
                  <a:spLocks/>
                </p:cNvSpPr>
                <p:nvPr/>
              </p:nvSpPr>
              <p:spPr bwMode="auto">
                <a:xfrm>
                  <a:off x="2055813" y="3086100"/>
                  <a:ext cx="65087" cy="93663"/>
                </a:xfrm>
                <a:custGeom>
                  <a:avLst/>
                  <a:gdLst>
                    <a:gd name="T0" fmla="*/ 8 w 13"/>
                    <a:gd name="T1" fmla="*/ 9 h 19"/>
                    <a:gd name="T2" fmla="*/ 13 w 13"/>
                    <a:gd name="T3" fmla="*/ 0 h 19"/>
                    <a:gd name="T4" fmla="*/ 5 w 13"/>
                    <a:gd name="T5" fmla="*/ 3 h 19"/>
                    <a:gd name="T6" fmla="*/ 2 w 13"/>
                    <a:gd name="T7" fmla="*/ 1 h 19"/>
                    <a:gd name="T8" fmla="*/ 1 w 13"/>
                    <a:gd name="T9" fmla="*/ 7 h 19"/>
                    <a:gd name="T10" fmla="*/ 4 w 13"/>
                    <a:gd name="T11" fmla="*/ 19 h 19"/>
                    <a:gd name="T12" fmla="*/ 10 w 13"/>
                    <a:gd name="T13" fmla="*/ 19 h 19"/>
                    <a:gd name="T14" fmla="*/ 8 w 13"/>
                    <a:gd name="T15" fmla="*/ 9 h 1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 h="19">
                      <a:moveTo>
                        <a:pt x="8" y="9"/>
                      </a:moveTo>
                      <a:cubicBezTo>
                        <a:pt x="8" y="9"/>
                        <a:pt x="11" y="4"/>
                        <a:pt x="13" y="0"/>
                      </a:cubicBezTo>
                      <a:cubicBezTo>
                        <a:pt x="10" y="3"/>
                        <a:pt x="8" y="4"/>
                        <a:pt x="5" y="3"/>
                      </a:cubicBezTo>
                      <a:cubicBezTo>
                        <a:pt x="4" y="3"/>
                        <a:pt x="3" y="2"/>
                        <a:pt x="2" y="1"/>
                      </a:cubicBezTo>
                      <a:cubicBezTo>
                        <a:pt x="2" y="4"/>
                        <a:pt x="2" y="6"/>
                        <a:pt x="1" y="7"/>
                      </a:cubicBezTo>
                      <a:cubicBezTo>
                        <a:pt x="0" y="9"/>
                        <a:pt x="2" y="15"/>
                        <a:pt x="4" y="19"/>
                      </a:cubicBezTo>
                      <a:cubicBezTo>
                        <a:pt x="10" y="19"/>
                        <a:pt x="10" y="19"/>
                        <a:pt x="10" y="19"/>
                      </a:cubicBezTo>
                      <a:cubicBezTo>
                        <a:pt x="10" y="19"/>
                        <a:pt x="7" y="11"/>
                        <a:pt x="8" y="9"/>
                      </a:cubicBezTo>
                      <a:close/>
                    </a:path>
                  </a:pathLst>
                </a:custGeom>
                <a:solidFill>
                  <a:srgbClr val="ED93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9" name="Freeform 152"/>
                <p:cNvSpPr>
                  <a:spLocks/>
                </p:cNvSpPr>
                <p:nvPr/>
              </p:nvSpPr>
              <p:spPr bwMode="auto">
                <a:xfrm>
                  <a:off x="2070100" y="3116263"/>
                  <a:ext cx="34925" cy="63500"/>
                </a:xfrm>
                <a:custGeom>
                  <a:avLst/>
                  <a:gdLst>
                    <a:gd name="T0" fmla="*/ 7 w 7"/>
                    <a:gd name="T1" fmla="*/ 13 h 13"/>
                    <a:gd name="T2" fmla="*/ 5 w 7"/>
                    <a:gd name="T3" fmla="*/ 3 h 13"/>
                    <a:gd name="T4" fmla="*/ 6 w 7"/>
                    <a:gd name="T5" fmla="*/ 1 h 13"/>
                    <a:gd name="T6" fmla="*/ 3 w 7"/>
                    <a:gd name="T7" fmla="*/ 0 h 13"/>
                    <a:gd name="T8" fmla="*/ 1 w 7"/>
                    <a:gd name="T9" fmla="*/ 12 h 13"/>
                    <a:gd name="T10" fmla="*/ 1 w 7"/>
                    <a:gd name="T11" fmla="*/ 13 h 13"/>
                    <a:gd name="T12" fmla="*/ 1 w 7"/>
                    <a:gd name="T13" fmla="*/ 13 h 13"/>
                    <a:gd name="T14" fmla="*/ 7 w 7"/>
                    <a:gd name="T15" fmla="*/ 13 h 1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 h="13">
                      <a:moveTo>
                        <a:pt x="7" y="13"/>
                      </a:moveTo>
                      <a:cubicBezTo>
                        <a:pt x="7" y="13"/>
                        <a:pt x="4" y="5"/>
                        <a:pt x="5" y="3"/>
                      </a:cubicBezTo>
                      <a:cubicBezTo>
                        <a:pt x="5" y="3"/>
                        <a:pt x="5" y="2"/>
                        <a:pt x="6" y="1"/>
                      </a:cubicBezTo>
                      <a:cubicBezTo>
                        <a:pt x="5" y="0"/>
                        <a:pt x="4" y="0"/>
                        <a:pt x="3" y="0"/>
                      </a:cubicBezTo>
                      <a:cubicBezTo>
                        <a:pt x="1" y="0"/>
                        <a:pt x="0" y="6"/>
                        <a:pt x="1" y="12"/>
                      </a:cubicBezTo>
                      <a:cubicBezTo>
                        <a:pt x="1" y="13"/>
                        <a:pt x="1" y="13"/>
                        <a:pt x="1" y="13"/>
                      </a:cubicBezTo>
                      <a:cubicBezTo>
                        <a:pt x="1" y="13"/>
                        <a:pt x="1" y="13"/>
                        <a:pt x="1" y="13"/>
                      </a:cubicBezTo>
                      <a:lnTo>
                        <a:pt x="7" y="13"/>
                      </a:lnTo>
                      <a:close/>
                    </a:path>
                  </a:pathLst>
                </a:custGeom>
                <a:solidFill>
                  <a:srgbClr val="EFC0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0" name="Freeform 153"/>
                <p:cNvSpPr>
                  <a:spLocks/>
                </p:cNvSpPr>
                <p:nvPr/>
              </p:nvSpPr>
              <p:spPr bwMode="auto">
                <a:xfrm>
                  <a:off x="2070100" y="3116263"/>
                  <a:ext cx="30162" cy="63500"/>
                </a:xfrm>
                <a:custGeom>
                  <a:avLst/>
                  <a:gdLst>
                    <a:gd name="T0" fmla="*/ 3 w 6"/>
                    <a:gd name="T1" fmla="*/ 10 h 13"/>
                    <a:gd name="T2" fmla="*/ 5 w 6"/>
                    <a:gd name="T3" fmla="*/ 4 h 13"/>
                    <a:gd name="T4" fmla="*/ 5 w 6"/>
                    <a:gd name="T5" fmla="*/ 3 h 13"/>
                    <a:gd name="T6" fmla="*/ 6 w 6"/>
                    <a:gd name="T7" fmla="*/ 1 h 13"/>
                    <a:gd name="T8" fmla="*/ 3 w 6"/>
                    <a:gd name="T9" fmla="*/ 0 h 13"/>
                    <a:gd name="T10" fmla="*/ 1 w 6"/>
                    <a:gd name="T11" fmla="*/ 12 h 13"/>
                    <a:gd name="T12" fmla="*/ 1 w 6"/>
                    <a:gd name="T13" fmla="*/ 13 h 13"/>
                    <a:gd name="T14" fmla="*/ 1 w 6"/>
                    <a:gd name="T15" fmla="*/ 13 h 13"/>
                    <a:gd name="T16" fmla="*/ 2 w 6"/>
                    <a:gd name="T17" fmla="*/ 13 h 13"/>
                    <a:gd name="T18" fmla="*/ 3 w 6"/>
                    <a:gd name="T19" fmla="*/ 10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 h="13">
                      <a:moveTo>
                        <a:pt x="3" y="10"/>
                      </a:moveTo>
                      <a:cubicBezTo>
                        <a:pt x="3" y="7"/>
                        <a:pt x="4" y="5"/>
                        <a:pt x="5" y="4"/>
                      </a:cubicBezTo>
                      <a:cubicBezTo>
                        <a:pt x="5" y="3"/>
                        <a:pt x="5" y="3"/>
                        <a:pt x="5" y="3"/>
                      </a:cubicBezTo>
                      <a:cubicBezTo>
                        <a:pt x="5" y="3"/>
                        <a:pt x="5" y="2"/>
                        <a:pt x="6" y="1"/>
                      </a:cubicBezTo>
                      <a:cubicBezTo>
                        <a:pt x="5" y="0"/>
                        <a:pt x="4" y="0"/>
                        <a:pt x="3" y="0"/>
                      </a:cubicBezTo>
                      <a:cubicBezTo>
                        <a:pt x="1" y="0"/>
                        <a:pt x="0" y="6"/>
                        <a:pt x="1" y="12"/>
                      </a:cubicBezTo>
                      <a:cubicBezTo>
                        <a:pt x="1" y="13"/>
                        <a:pt x="1" y="13"/>
                        <a:pt x="1" y="13"/>
                      </a:cubicBezTo>
                      <a:cubicBezTo>
                        <a:pt x="1" y="13"/>
                        <a:pt x="1" y="13"/>
                        <a:pt x="1" y="13"/>
                      </a:cubicBezTo>
                      <a:cubicBezTo>
                        <a:pt x="2" y="13"/>
                        <a:pt x="2" y="13"/>
                        <a:pt x="2" y="13"/>
                      </a:cubicBezTo>
                      <a:cubicBezTo>
                        <a:pt x="2" y="12"/>
                        <a:pt x="2" y="11"/>
                        <a:pt x="3" y="10"/>
                      </a:cubicBezTo>
                      <a:close/>
                    </a:path>
                  </a:pathLst>
                </a:custGeom>
                <a:solidFill>
                  <a:srgbClr val="FBD8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1" name="Freeform 154"/>
                <p:cNvSpPr>
                  <a:spLocks/>
                </p:cNvSpPr>
                <p:nvPr/>
              </p:nvSpPr>
              <p:spPr bwMode="auto">
                <a:xfrm>
                  <a:off x="2241550" y="3106738"/>
                  <a:ext cx="34925" cy="73025"/>
                </a:xfrm>
                <a:custGeom>
                  <a:avLst/>
                  <a:gdLst>
                    <a:gd name="T0" fmla="*/ 7 w 7"/>
                    <a:gd name="T1" fmla="*/ 15 h 15"/>
                    <a:gd name="T2" fmla="*/ 5 w 7"/>
                    <a:gd name="T3" fmla="*/ 7 h 15"/>
                    <a:gd name="T4" fmla="*/ 6 w 7"/>
                    <a:gd name="T5" fmla="*/ 1 h 15"/>
                    <a:gd name="T6" fmla="*/ 5 w 7"/>
                    <a:gd name="T7" fmla="*/ 0 h 15"/>
                    <a:gd name="T8" fmla="*/ 0 w 7"/>
                    <a:gd name="T9" fmla="*/ 11 h 15"/>
                    <a:gd name="T10" fmla="*/ 0 w 7"/>
                    <a:gd name="T11" fmla="*/ 13 h 15"/>
                    <a:gd name="T12" fmla="*/ 1 w 7"/>
                    <a:gd name="T13" fmla="*/ 15 h 15"/>
                    <a:gd name="T14" fmla="*/ 7 w 7"/>
                    <a:gd name="T15" fmla="*/ 15 h 1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 h="15">
                      <a:moveTo>
                        <a:pt x="7" y="15"/>
                      </a:moveTo>
                      <a:cubicBezTo>
                        <a:pt x="7" y="12"/>
                        <a:pt x="4" y="9"/>
                        <a:pt x="5" y="7"/>
                      </a:cubicBezTo>
                      <a:cubicBezTo>
                        <a:pt x="6" y="6"/>
                        <a:pt x="6" y="4"/>
                        <a:pt x="6" y="1"/>
                      </a:cubicBezTo>
                      <a:cubicBezTo>
                        <a:pt x="6" y="1"/>
                        <a:pt x="5" y="0"/>
                        <a:pt x="5" y="0"/>
                      </a:cubicBezTo>
                      <a:cubicBezTo>
                        <a:pt x="2" y="0"/>
                        <a:pt x="0" y="5"/>
                        <a:pt x="0" y="11"/>
                      </a:cubicBezTo>
                      <a:cubicBezTo>
                        <a:pt x="0" y="12"/>
                        <a:pt x="0" y="12"/>
                        <a:pt x="0" y="13"/>
                      </a:cubicBezTo>
                      <a:cubicBezTo>
                        <a:pt x="0" y="14"/>
                        <a:pt x="0" y="15"/>
                        <a:pt x="1" y="15"/>
                      </a:cubicBezTo>
                      <a:lnTo>
                        <a:pt x="7" y="15"/>
                      </a:lnTo>
                      <a:close/>
                    </a:path>
                  </a:pathLst>
                </a:custGeom>
                <a:solidFill>
                  <a:srgbClr val="EFC0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2" name="Freeform 155"/>
                <p:cNvSpPr>
                  <a:spLocks/>
                </p:cNvSpPr>
                <p:nvPr/>
              </p:nvSpPr>
              <p:spPr bwMode="auto">
                <a:xfrm>
                  <a:off x="2241550" y="3106738"/>
                  <a:ext cx="30162" cy="73025"/>
                </a:xfrm>
                <a:custGeom>
                  <a:avLst/>
                  <a:gdLst>
                    <a:gd name="T0" fmla="*/ 1 w 6"/>
                    <a:gd name="T1" fmla="*/ 15 h 15"/>
                    <a:gd name="T2" fmla="*/ 1 w 6"/>
                    <a:gd name="T3" fmla="*/ 15 h 15"/>
                    <a:gd name="T4" fmla="*/ 5 w 6"/>
                    <a:gd name="T5" fmla="*/ 6 h 15"/>
                    <a:gd name="T6" fmla="*/ 6 w 6"/>
                    <a:gd name="T7" fmla="*/ 1 h 15"/>
                    <a:gd name="T8" fmla="*/ 5 w 6"/>
                    <a:gd name="T9" fmla="*/ 0 h 15"/>
                    <a:gd name="T10" fmla="*/ 0 w 6"/>
                    <a:gd name="T11" fmla="*/ 11 h 15"/>
                    <a:gd name="T12" fmla="*/ 0 w 6"/>
                    <a:gd name="T13" fmla="*/ 13 h 15"/>
                    <a:gd name="T14" fmla="*/ 1 w 6"/>
                    <a:gd name="T15" fmla="*/ 15 h 1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 h="15">
                      <a:moveTo>
                        <a:pt x="1" y="15"/>
                      </a:moveTo>
                      <a:cubicBezTo>
                        <a:pt x="1" y="15"/>
                        <a:pt x="1" y="15"/>
                        <a:pt x="1" y="15"/>
                      </a:cubicBezTo>
                      <a:cubicBezTo>
                        <a:pt x="2" y="11"/>
                        <a:pt x="3" y="8"/>
                        <a:pt x="5" y="6"/>
                      </a:cubicBezTo>
                      <a:cubicBezTo>
                        <a:pt x="6" y="5"/>
                        <a:pt x="6" y="3"/>
                        <a:pt x="6" y="1"/>
                      </a:cubicBezTo>
                      <a:cubicBezTo>
                        <a:pt x="6" y="1"/>
                        <a:pt x="5" y="0"/>
                        <a:pt x="5" y="0"/>
                      </a:cubicBezTo>
                      <a:cubicBezTo>
                        <a:pt x="2" y="0"/>
                        <a:pt x="0" y="5"/>
                        <a:pt x="0" y="11"/>
                      </a:cubicBezTo>
                      <a:cubicBezTo>
                        <a:pt x="0" y="12"/>
                        <a:pt x="0" y="12"/>
                        <a:pt x="0" y="13"/>
                      </a:cubicBezTo>
                      <a:cubicBezTo>
                        <a:pt x="0" y="14"/>
                        <a:pt x="0" y="15"/>
                        <a:pt x="1" y="15"/>
                      </a:cubicBezTo>
                      <a:close/>
                    </a:path>
                  </a:pathLst>
                </a:custGeom>
                <a:solidFill>
                  <a:srgbClr val="FBD8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3" name="Freeform 156"/>
                <p:cNvSpPr>
                  <a:spLocks/>
                </p:cNvSpPr>
                <p:nvPr/>
              </p:nvSpPr>
              <p:spPr bwMode="auto">
                <a:xfrm>
                  <a:off x="2241550" y="3017838"/>
                  <a:ext cx="14287" cy="44450"/>
                </a:xfrm>
                <a:custGeom>
                  <a:avLst/>
                  <a:gdLst>
                    <a:gd name="T0" fmla="*/ 1 w 3"/>
                    <a:gd name="T1" fmla="*/ 0 h 9"/>
                    <a:gd name="T2" fmla="*/ 3 w 3"/>
                    <a:gd name="T3" fmla="*/ 9 h 9"/>
                    <a:gd name="T4" fmla="*/ 3 w 3"/>
                    <a:gd name="T5" fmla="*/ 4 h 9"/>
                    <a:gd name="T6" fmla="*/ 1 w 3"/>
                    <a:gd name="T7" fmla="*/ 0 h 9"/>
                  </a:gdLst>
                  <a:ahLst/>
                  <a:cxnLst>
                    <a:cxn ang="0">
                      <a:pos x="T0" y="T1"/>
                    </a:cxn>
                    <a:cxn ang="0">
                      <a:pos x="T2" y="T3"/>
                    </a:cxn>
                    <a:cxn ang="0">
                      <a:pos x="T4" y="T5"/>
                    </a:cxn>
                    <a:cxn ang="0">
                      <a:pos x="T6" y="T7"/>
                    </a:cxn>
                  </a:cxnLst>
                  <a:rect l="0" t="0" r="r" b="b"/>
                  <a:pathLst>
                    <a:path w="3" h="9">
                      <a:moveTo>
                        <a:pt x="1" y="0"/>
                      </a:moveTo>
                      <a:cubicBezTo>
                        <a:pt x="1" y="0"/>
                        <a:pt x="0" y="4"/>
                        <a:pt x="3" y="9"/>
                      </a:cubicBezTo>
                      <a:cubicBezTo>
                        <a:pt x="3" y="9"/>
                        <a:pt x="2" y="5"/>
                        <a:pt x="3" y="4"/>
                      </a:cubicBezTo>
                      <a:lnTo>
                        <a:pt x="1" y="0"/>
                      </a:lnTo>
                      <a:close/>
                    </a:path>
                  </a:pathLst>
                </a:custGeom>
                <a:solidFill>
                  <a:srgbClr val="FBD8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4" name="Freeform 157"/>
                <p:cNvSpPr>
                  <a:spLocks/>
                </p:cNvSpPr>
                <p:nvPr/>
              </p:nvSpPr>
              <p:spPr bwMode="auto">
                <a:xfrm>
                  <a:off x="2241550" y="3008313"/>
                  <a:ext cx="14287" cy="44450"/>
                </a:xfrm>
                <a:custGeom>
                  <a:avLst/>
                  <a:gdLst>
                    <a:gd name="T0" fmla="*/ 2 w 3"/>
                    <a:gd name="T1" fmla="*/ 0 h 9"/>
                    <a:gd name="T2" fmla="*/ 1 w 3"/>
                    <a:gd name="T3" fmla="*/ 9 h 9"/>
                    <a:gd name="T4" fmla="*/ 3 w 3"/>
                    <a:gd name="T5" fmla="*/ 4 h 9"/>
                    <a:gd name="T6" fmla="*/ 2 w 3"/>
                    <a:gd name="T7" fmla="*/ 0 h 9"/>
                  </a:gdLst>
                  <a:ahLst/>
                  <a:cxnLst>
                    <a:cxn ang="0">
                      <a:pos x="T0" y="T1"/>
                    </a:cxn>
                    <a:cxn ang="0">
                      <a:pos x="T2" y="T3"/>
                    </a:cxn>
                    <a:cxn ang="0">
                      <a:pos x="T4" y="T5"/>
                    </a:cxn>
                    <a:cxn ang="0">
                      <a:pos x="T6" y="T7"/>
                    </a:cxn>
                  </a:cxnLst>
                  <a:rect l="0" t="0" r="r" b="b"/>
                  <a:pathLst>
                    <a:path w="3" h="9">
                      <a:moveTo>
                        <a:pt x="2" y="0"/>
                      </a:moveTo>
                      <a:cubicBezTo>
                        <a:pt x="2" y="0"/>
                        <a:pt x="0" y="3"/>
                        <a:pt x="1" y="9"/>
                      </a:cubicBezTo>
                      <a:cubicBezTo>
                        <a:pt x="1" y="9"/>
                        <a:pt x="2" y="5"/>
                        <a:pt x="3" y="4"/>
                      </a:cubicBezTo>
                      <a:lnTo>
                        <a:pt x="2" y="0"/>
                      </a:lnTo>
                      <a:close/>
                    </a:path>
                  </a:pathLst>
                </a:custGeom>
                <a:solidFill>
                  <a:srgbClr val="FBD8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5" name="Freeform 158"/>
                <p:cNvSpPr>
                  <a:spLocks/>
                </p:cNvSpPr>
                <p:nvPr/>
              </p:nvSpPr>
              <p:spPr bwMode="auto">
                <a:xfrm>
                  <a:off x="2241550" y="2994025"/>
                  <a:ext cx="14287" cy="38100"/>
                </a:xfrm>
                <a:custGeom>
                  <a:avLst/>
                  <a:gdLst>
                    <a:gd name="T0" fmla="*/ 3 w 3"/>
                    <a:gd name="T1" fmla="*/ 0 h 8"/>
                    <a:gd name="T2" fmla="*/ 0 w 3"/>
                    <a:gd name="T3" fmla="*/ 8 h 8"/>
                    <a:gd name="T4" fmla="*/ 3 w 3"/>
                    <a:gd name="T5" fmla="*/ 4 h 8"/>
                    <a:gd name="T6" fmla="*/ 3 w 3"/>
                    <a:gd name="T7" fmla="*/ 0 h 8"/>
                  </a:gdLst>
                  <a:ahLst/>
                  <a:cxnLst>
                    <a:cxn ang="0">
                      <a:pos x="T0" y="T1"/>
                    </a:cxn>
                    <a:cxn ang="0">
                      <a:pos x="T2" y="T3"/>
                    </a:cxn>
                    <a:cxn ang="0">
                      <a:pos x="T4" y="T5"/>
                    </a:cxn>
                    <a:cxn ang="0">
                      <a:pos x="T6" y="T7"/>
                    </a:cxn>
                  </a:cxnLst>
                  <a:rect l="0" t="0" r="r" b="b"/>
                  <a:pathLst>
                    <a:path w="3" h="8">
                      <a:moveTo>
                        <a:pt x="3" y="0"/>
                      </a:moveTo>
                      <a:cubicBezTo>
                        <a:pt x="3" y="0"/>
                        <a:pt x="0" y="2"/>
                        <a:pt x="0" y="8"/>
                      </a:cubicBezTo>
                      <a:cubicBezTo>
                        <a:pt x="0" y="8"/>
                        <a:pt x="2" y="4"/>
                        <a:pt x="3" y="4"/>
                      </a:cubicBezTo>
                      <a:lnTo>
                        <a:pt x="3" y="0"/>
                      </a:lnTo>
                      <a:close/>
                    </a:path>
                  </a:pathLst>
                </a:custGeom>
                <a:solidFill>
                  <a:srgbClr val="FBD8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6" name="Freeform 159"/>
                <p:cNvSpPr>
                  <a:spLocks/>
                </p:cNvSpPr>
                <p:nvPr/>
              </p:nvSpPr>
              <p:spPr bwMode="auto">
                <a:xfrm>
                  <a:off x="2251075" y="3032125"/>
                  <a:ext cx="14287" cy="39688"/>
                </a:xfrm>
                <a:custGeom>
                  <a:avLst/>
                  <a:gdLst>
                    <a:gd name="T0" fmla="*/ 1 w 3"/>
                    <a:gd name="T1" fmla="*/ 0 h 8"/>
                    <a:gd name="T2" fmla="*/ 3 w 3"/>
                    <a:gd name="T3" fmla="*/ 8 h 8"/>
                    <a:gd name="T4" fmla="*/ 3 w 3"/>
                    <a:gd name="T5" fmla="*/ 3 h 8"/>
                    <a:gd name="T6" fmla="*/ 1 w 3"/>
                    <a:gd name="T7" fmla="*/ 0 h 8"/>
                  </a:gdLst>
                  <a:ahLst/>
                  <a:cxnLst>
                    <a:cxn ang="0">
                      <a:pos x="T0" y="T1"/>
                    </a:cxn>
                    <a:cxn ang="0">
                      <a:pos x="T2" y="T3"/>
                    </a:cxn>
                    <a:cxn ang="0">
                      <a:pos x="T4" y="T5"/>
                    </a:cxn>
                    <a:cxn ang="0">
                      <a:pos x="T6" y="T7"/>
                    </a:cxn>
                  </a:cxnLst>
                  <a:rect l="0" t="0" r="r" b="b"/>
                  <a:pathLst>
                    <a:path w="3" h="8">
                      <a:moveTo>
                        <a:pt x="1" y="0"/>
                      </a:moveTo>
                      <a:cubicBezTo>
                        <a:pt x="1" y="0"/>
                        <a:pt x="0" y="4"/>
                        <a:pt x="3" y="8"/>
                      </a:cubicBezTo>
                      <a:cubicBezTo>
                        <a:pt x="3" y="8"/>
                        <a:pt x="2" y="4"/>
                        <a:pt x="3" y="3"/>
                      </a:cubicBezTo>
                      <a:lnTo>
                        <a:pt x="1" y="0"/>
                      </a:lnTo>
                      <a:close/>
                    </a:path>
                  </a:pathLst>
                </a:custGeom>
                <a:solidFill>
                  <a:srgbClr val="FBD8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7" name="Freeform 160"/>
                <p:cNvSpPr>
                  <a:spLocks/>
                </p:cNvSpPr>
                <p:nvPr/>
              </p:nvSpPr>
              <p:spPr bwMode="auto">
                <a:xfrm>
                  <a:off x="2260600" y="3041650"/>
                  <a:ext cx="20637" cy="39688"/>
                </a:xfrm>
                <a:custGeom>
                  <a:avLst/>
                  <a:gdLst>
                    <a:gd name="T0" fmla="*/ 0 w 4"/>
                    <a:gd name="T1" fmla="*/ 0 h 8"/>
                    <a:gd name="T2" fmla="*/ 4 w 4"/>
                    <a:gd name="T3" fmla="*/ 8 h 8"/>
                    <a:gd name="T4" fmla="*/ 3 w 4"/>
                    <a:gd name="T5" fmla="*/ 4 h 8"/>
                    <a:gd name="T6" fmla="*/ 0 w 4"/>
                    <a:gd name="T7" fmla="*/ 0 h 8"/>
                  </a:gdLst>
                  <a:ahLst/>
                  <a:cxnLst>
                    <a:cxn ang="0">
                      <a:pos x="T0" y="T1"/>
                    </a:cxn>
                    <a:cxn ang="0">
                      <a:pos x="T2" y="T3"/>
                    </a:cxn>
                    <a:cxn ang="0">
                      <a:pos x="T4" y="T5"/>
                    </a:cxn>
                    <a:cxn ang="0">
                      <a:pos x="T6" y="T7"/>
                    </a:cxn>
                  </a:cxnLst>
                  <a:rect l="0" t="0" r="r" b="b"/>
                  <a:pathLst>
                    <a:path w="4" h="8">
                      <a:moveTo>
                        <a:pt x="0" y="0"/>
                      </a:moveTo>
                      <a:cubicBezTo>
                        <a:pt x="0" y="0"/>
                        <a:pt x="0" y="5"/>
                        <a:pt x="4" y="8"/>
                      </a:cubicBezTo>
                      <a:cubicBezTo>
                        <a:pt x="4" y="8"/>
                        <a:pt x="2" y="5"/>
                        <a:pt x="3" y="4"/>
                      </a:cubicBezTo>
                      <a:lnTo>
                        <a:pt x="0" y="0"/>
                      </a:lnTo>
                      <a:close/>
                    </a:path>
                  </a:pathLst>
                </a:custGeom>
                <a:solidFill>
                  <a:srgbClr val="FBD8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8" name="Freeform 161"/>
                <p:cNvSpPr>
                  <a:spLocks/>
                </p:cNvSpPr>
                <p:nvPr/>
              </p:nvSpPr>
              <p:spPr bwMode="auto">
                <a:xfrm>
                  <a:off x="2271713" y="3052763"/>
                  <a:ext cx="19050" cy="38100"/>
                </a:xfrm>
                <a:custGeom>
                  <a:avLst/>
                  <a:gdLst>
                    <a:gd name="T0" fmla="*/ 1 w 4"/>
                    <a:gd name="T1" fmla="*/ 0 h 8"/>
                    <a:gd name="T2" fmla="*/ 4 w 4"/>
                    <a:gd name="T3" fmla="*/ 8 h 8"/>
                    <a:gd name="T4" fmla="*/ 4 w 4"/>
                    <a:gd name="T5" fmla="*/ 3 h 8"/>
                    <a:gd name="T6" fmla="*/ 1 w 4"/>
                    <a:gd name="T7" fmla="*/ 0 h 8"/>
                  </a:gdLst>
                  <a:ahLst/>
                  <a:cxnLst>
                    <a:cxn ang="0">
                      <a:pos x="T0" y="T1"/>
                    </a:cxn>
                    <a:cxn ang="0">
                      <a:pos x="T2" y="T3"/>
                    </a:cxn>
                    <a:cxn ang="0">
                      <a:pos x="T4" y="T5"/>
                    </a:cxn>
                    <a:cxn ang="0">
                      <a:pos x="T6" y="T7"/>
                    </a:cxn>
                  </a:cxnLst>
                  <a:rect l="0" t="0" r="r" b="b"/>
                  <a:pathLst>
                    <a:path w="4" h="8">
                      <a:moveTo>
                        <a:pt x="1" y="0"/>
                      </a:moveTo>
                      <a:cubicBezTo>
                        <a:pt x="1" y="0"/>
                        <a:pt x="0" y="4"/>
                        <a:pt x="4" y="8"/>
                      </a:cubicBezTo>
                      <a:cubicBezTo>
                        <a:pt x="4" y="8"/>
                        <a:pt x="3" y="4"/>
                        <a:pt x="4" y="3"/>
                      </a:cubicBezTo>
                      <a:lnTo>
                        <a:pt x="1" y="0"/>
                      </a:lnTo>
                      <a:close/>
                    </a:path>
                  </a:pathLst>
                </a:custGeom>
                <a:solidFill>
                  <a:srgbClr val="FBD8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9" name="Freeform 162"/>
                <p:cNvSpPr>
                  <a:spLocks/>
                </p:cNvSpPr>
                <p:nvPr/>
              </p:nvSpPr>
              <p:spPr bwMode="auto">
                <a:xfrm>
                  <a:off x="2290763" y="3081338"/>
                  <a:ext cx="20637" cy="19050"/>
                </a:xfrm>
                <a:custGeom>
                  <a:avLst/>
                  <a:gdLst>
                    <a:gd name="T0" fmla="*/ 2 w 4"/>
                    <a:gd name="T1" fmla="*/ 0 h 4"/>
                    <a:gd name="T2" fmla="*/ 0 w 4"/>
                    <a:gd name="T3" fmla="*/ 0 h 4"/>
                    <a:gd name="T4" fmla="*/ 4 w 4"/>
                    <a:gd name="T5" fmla="*/ 4 h 4"/>
                    <a:gd name="T6" fmla="*/ 2 w 4"/>
                    <a:gd name="T7" fmla="*/ 0 h 4"/>
                  </a:gdLst>
                  <a:ahLst/>
                  <a:cxnLst>
                    <a:cxn ang="0">
                      <a:pos x="T0" y="T1"/>
                    </a:cxn>
                    <a:cxn ang="0">
                      <a:pos x="T2" y="T3"/>
                    </a:cxn>
                    <a:cxn ang="0">
                      <a:pos x="T4" y="T5"/>
                    </a:cxn>
                    <a:cxn ang="0">
                      <a:pos x="T6" y="T7"/>
                    </a:cxn>
                  </a:cxnLst>
                  <a:rect l="0" t="0" r="r" b="b"/>
                  <a:pathLst>
                    <a:path w="4" h="4">
                      <a:moveTo>
                        <a:pt x="2" y="0"/>
                      </a:moveTo>
                      <a:cubicBezTo>
                        <a:pt x="0" y="0"/>
                        <a:pt x="0" y="0"/>
                        <a:pt x="0" y="0"/>
                      </a:cubicBezTo>
                      <a:cubicBezTo>
                        <a:pt x="1" y="1"/>
                        <a:pt x="2" y="3"/>
                        <a:pt x="4" y="4"/>
                      </a:cubicBezTo>
                      <a:cubicBezTo>
                        <a:pt x="4" y="4"/>
                        <a:pt x="2" y="1"/>
                        <a:pt x="2" y="0"/>
                      </a:cubicBezTo>
                      <a:close/>
                    </a:path>
                  </a:pathLst>
                </a:custGeom>
                <a:solidFill>
                  <a:srgbClr val="EFC0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0" name="Freeform 163"/>
                <p:cNvSpPr>
                  <a:spLocks/>
                </p:cNvSpPr>
                <p:nvPr/>
              </p:nvSpPr>
              <p:spPr bwMode="auto">
                <a:xfrm>
                  <a:off x="2301875" y="3086100"/>
                  <a:ext cx="19050" cy="14288"/>
                </a:xfrm>
                <a:custGeom>
                  <a:avLst/>
                  <a:gdLst>
                    <a:gd name="T0" fmla="*/ 2 w 4"/>
                    <a:gd name="T1" fmla="*/ 0 h 3"/>
                    <a:gd name="T2" fmla="*/ 0 w 4"/>
                    <a:gd name="T3" fmla="*/ 0 h 3"/>
                    <a:gd name="T4" fmla="*/ 4 w 4"/>
                    <a:gd name="T5" fmla="*/ 3 h 3"/>
                    <a:gd name="T6" fmla="*/ 2 w 4"/>
                    <a:gd name="T7" fmla="*/ 0 h 3"/>
                  </a:gdLst>
                  <a:ahLst/>
                  <a:cxnLst>
                    <a:cxn ang="0">
                      <a:pos x="T0" y="T1"/>
                    </a:cxn>
                    <a:cxn ang="0">
                      <a:pos x="T2" y="T3"/>
                    </a:cxn>
                    <a:cxn ang="0">
                      <a:pos x="T4" y="T5"/>
                    </a:cxn>
                    <a:cxn ang="0">
                      <a:pos x="T6" y="T7"/>
                    </a:cxn>
                  </a:cxnLst>
                  <a:rect l="0" t="0" r="r" b="b"/>
                  <a:pathLst>
                    <a:path w="4" h="3">
                      <a:moveTo>
                        <a:pt x="2" y="0"/>
                      </a:moveTo>
                      <a:cubicBezTo>
                        <a:pt x="0" y="0"/>
                        <a:pt x="0" y="0"/>
                        <a:pt x="0" y="0"/>
                      </a:cubicBezTo>
                      <a:cubicBezTo>
                        <a:pt x="1" y="1"/>
                        <a:pt x="2" y="2"/>
                        <a:pt x="4" y="3"/>
                      </a:cubicBezTo>
                      <a:cubicBezTo>
                        <a:pt x="4" y="3"/>
                        <a:pt x="3" y="1"/>
                        <a:pt x="2" y="0"/>
                      </a:cubicBezTo>
                      <a:close/>
                    </a:path>
                  </a:pathLst>
                </a:custGeom>
                <a:solidFill>
                  <a:srgbClr val="EFC0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1" name="Freeform 164"/>
                <p:cNvSpPr>
                  <a:spLocks/>
                </p:cNvSpPr>
                <p:nvPr/>
              </p:nvSpPr>
              <p:spPr bwMode="auto">
                <a:xfrm>
                  <a:off x="2311400" y="3086100"/>
                  <a:ext cx="25400" cy="14288"/>
                </a:xfrm>
                <a:custGeom>
                  <a:avLst/>
                  <a:gdLst>
                    <a:gd name="T0" fmla="*/ 2 w 5"/>
                    <a:gd name="T1" fmla="*/ 0 h 3"/>
                    <a:gd name="T2" fmla="*/ 0 w 5"/>
                    <a:gd name="T3" fmla="*/ 0 h 3"/>
                    <a:gd name="T4" fmla="*/ 5 w 5"/>
                    <a:gd name="T5" fmla="*/ 3 h 3"/>
                    <a:gd name="T6" fmla="*/ 2 w 5"/>
                    <a:gd name="T7" fmla="*/ 0 h 3"/>
                  </a:gdLst>
                  <a:ahLst/>
                  <a:cxnLst>
                    <a:cxn ang="0">
                      <a:pos x="T0" y="T1"/>
                    </a:cxn>
                    <a:cxn ang="0">
                      <a:pos x="T2" y="T3"/>
                    </a:cxn>
                    <a:cxn ang="0">
                      <a:pos x="T4" y="T5"/>
                    </a:cxn>
                    <a:cxn ang="0">
                      <a:pos x="T6" y="T7"/>
                    </a:cxn>
                  </a:cxnLst>
                  <a:rect l="0" t="0" r="r" b="b"/>
                  <a:pathLst>
                    <a:path w="5" h="3">
                      <a:moveTo>
                        <a:pt x="2" y="0"/>
                      </a:moveTo>
                      <a:cubicBezTo>
                        <a:pt x="0" y="0"/>
                        <a:pt x="0" y="0"/>
                        <a:pt x="0" y="0"/>
                      </a:cubicBezTo>
                      <a:cubicBezTo>
                        <a:pt x="1" y="1"/>
                        <a:pt x="3" y="3"/>
                        <a:pt x="5" y="3"/>
                      </a:cubicBezTo>
                      <a:cubicBezTo>
                        <a:pt x="5" y="3"/>
                        <a:pt x="3" y="1"/>
                        <a:pt x="2" y="0"/>
                      </a:cubicBezTo>
                      <a:close/>
                    </a:path>
                  </a:pathLst>
                </a:custGeom>
                <a:solidFill>
                  <a:srgbClr val="EFC0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2" name="Freeform 165"/>
                <p:cNvSpPr>
                  <a:spLocks/>
                </p:cNvSpPr>
                <p:nvPr/>
              </p:nvSpPr>
              <p:spPr bwMode="auto">
                <a:xfrm>
                  <a:off x="2320925" y="3086100"/>
                  <a:ext cx="25400" cy="14288"/>
                </a:xfrm>
                <a:custGeom>
                  <a:avLst/>
                  <a:gdLst>
                    <a:gd name="T0" fmla="*/ 2 w 5"/>
                    <a:gd name="T1" fmla="*/ 0 h 3"/>
                    <a:gd name="T2" fmla="*/ 0 w 5"/>
                    <a:gd name="T3" fmla="*/ 0 h 3"/>
                    <a:gd name="T4" fmla="*/ 5 w 5"/>
                    <a:gd name="T5" fmla="*/ 3 h 3"/>
                    <a:gd name="T6" fmla="*/ 2 w 5"/>
                    <a:gd name="T7" fmla="*/ 0 h 3"/>
                  </a:gdLst>
                  <a:ahLst/>
                  <a:cxnLst>
                    <a:cxn ang="0">
                      <a:pos x="T0" y="T1"/>
                    </a:cxn>
                    <a:cxn ang="0">
                      <a:pos x="T2" y="T3"/>
                    </a:cxn>
                    <a:cxn ang="0">
                      <a:pos x="T4" y="T5"/>
                    </a:cxn>
                    <a:cxn ang="0">
                      <a:pos x="T6" y="T7"/>
                    </a:cxn>
                  </a:cxnLst>
                  <a:rect l="0" t="0" r="r" b="b"/>
                  <a:pathLst>
                    <a:path w="5" h="3">
                      <a:moveTo>
                        <a:pt x="2" y="0"/>
                      </a:moveTo>
                      <a:cubicBezTo>
                        <a:pt x="0" y="0"/>
                        <a:pt x="0" y="0"/>
                        <a:pt x="0" y="0"/>
                      </a:cubicBezTo>
                      <a:cubicBezTo>
                        <a:pt x="1" y="1"/>
                        <a:pt x="3" y="2"/>
                        <a:pt x="5" y="3"/>
                      </a:cubicBezTo>
                      <a:cubicBezTo>
                        <a:pt x="5" y="3"/>
                        <a:pt x="3" y="1"/>
                        <a:pt x="2" y="0"/>
                      </a:cubicBezTo>
                      <a:close/>
                    </a:path>
                  </a:pathLst>
                </a:custGeom>
                <a:solidFill>
                  <a:srgbClr val="EFC0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3" name="Freeform 166"/>
                <p:cNvSpPr>
                  <a:spLocks/>
                </p:cNvSpPr>
                <p:nvPr/>
              </p:nvSpPr>
              <p:spPr bwMode="auto">
                <a:xfrm>
                  <a:off x="2330450" y="3086100"/>
                  <a:ext cx="25400" cy="14288"/>
                </a:xfrm>
                <a:custGeom>
                  <a:avLst/>
                  <a:gdLst>
                    <a:gd name="T0" fmla="*/ 2 w 5"/>
                    <a:gd name="T1" fmla="*/ 0 h 3"/>
                    <a:gd name="T2" fmla="*/ 0 w 5"/>
                    <a:gd name="T3" fmla="*/ 0 h 3"/>
                    <a:gd name="T4" fmla="*/ 5 w 5"/>
                    <a:gd name="T5" fmla="*/ 3 h 3"/>
                    <a:gd name="T6" fmla="*/ 2 w 5"/>
                    <a:gd name="T7" fmla="*/ 0 h 3"/>
                  </a:gdLst>
                  <a:ahLst/>
                  <a:cxnLst>
                    <a:cxn ang="0">
                      <a:pos x="T0" y="T1"/>
                    </a:cxn>
                    <a:cxn ang="0">
                      <a:pos x="T2" y="T3"/>
                    </a:cxn>
                    <a:cxn ang="0">
                      <a:pos x="T4" y="T5"/>
                    </a:cxn>
                    <a:cxn ang="0">
                      <a:pos x="T6" y="T7"/>
                    </a:cxn>
                  </a:cxnLst>
                  <a:rect l="0" t="0" r="r" b="b"/>
                  <a:pathLst>
                    <a:path w="5" h="3">
                      <a:moveTo>
                        <a:pt x="2" y="0"/>
                      </a:moveTo>
                      <a:cubicBezTo>
                        <a:pt x="0" y="0"/>
                        <a:pt x="0" y="0"/>
                        <a:pt x="0" y="0"/>
                      </a:cubicBezTo>
                      <a:cubicBezTo>
                        <a:pt x="1" y="1"/>
                        <a:pt x="3" y="2"/>
                        <a:pt x="5" y="3"/>
                      </a:cubicBezTo>
                      <a:cubicBezTo>
                        <a:pt x="5" y="3"/>
                        <a:pt x="3" y="1"/>
                        <a:pt x="2" y="0"/>
                      </a:cubicBezTo>
                      <a:close/>
                    </a:path>
                  </a:pathLst>
                </a:custGeom>
                <a:solidFill>
                  <a:srgbClr val="EFC0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4" name="Freeform 167"/>
                <p:cNvSpPr>
                  <a:spLocks/>
                </p:cNvSpPr>
                <p:nvPr/>
              </p:nvSpPr>
              <p:spPr bwMode="auto">
                <a:xfrm>
                  <a:off x="2376488" y="2987675"/>
                  <a:ext cx="39687" cy="25400"/>
                </a:xfrm>
                <a:custGeom>
                  <a:avLst/>
                  <a:gdLst>
                    <a:gd name="T0" fmla="*/ 8 w 8"/>
                    <a:gd name="T1" fmla="*/ 0 h 5"/>
                    <a:gd name="T2" fmla="*/ 0 w 8"/>
                    <a:gd name="T3" fmla="*/ 4 h 5"/>
                    <a:gd name="T4" fmla="*/ 0 w 8"/>
                    <a:gd name="T5" fmla="*/ 4 h 5"/>
                    <a:gd name="T6" fmla="*/ 8 w 8"/>
                    <a:gd name="T7" fmla="*/ 0 h 5"/>
                  </a:gdLst>
                  <a:ahLst/>
                  <a:cxnLst>
                    <a:cxn ang="0">
                      <a:pos x="T0" y="T1"/>
                    </a:cxn>
                    <a:cxn ang="0">
                      <a:pos x="T2" y="T3"/>
                    </a:cxn>
                    <a:cxn ang="0">
                      <a:pos x="T4" y="T5"/>
                    </a:cxn>
                    <a:cxn ang="0">
                      <a:pos x="T6" y="T7"/>
                    </a:cxn>
                  </a:cxnLst>
                  <a:rect l="0" t="0" r="r" b="b"/>
                  <a:pathLst>
                    <a:path w="8" h="5">
                      <a:moveTo>
                        <a:pt x="8" y="0"/>
                      </a:moveTo>
                      <a:cubicBezTo>
                        <a:pt x="7" y="4"/>
                        <a:pt x="2" y="4"/>
                        <a:pt x="0" y="4"/>
                      </a:cubicBezTo>
                      <a:cubicBezTo>
                        <a:pt x="0" y="4"/>
                        <a:pt x="0" y="4"/>
                        <a:pt x="0" y="4"/>
                      </a:cubicBezTo>
                      <a:cubicBezTo>
                        <a:pt x="1" y="4"/>
                        <a:pt x="8" y="5"/>
                        <a:pt x="8" y="0"/>
                      </a:cubicBezTo>
                      <a:close/>
                    </a:path>
                  </a:pathLst>
                </a:custGeom>
                <a:solidFill>
                  <a:srgbClr val="BF682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5" name="Freeform 168"/>
                <p:cNvSpPr>
                  <a:spLocks/>
                </p:cNvSpPr>
                <p:nvPr/>
              </p:nvSpPr>
              <p:spPr bwMode="auto">
                <a:xfrm>
                  <a:off x="2411413" y="2987675"/>
                  <a:ext cx="9525" cy="15875"/>
                </a:xfrm>
                <a:custGeom>
                  <a:avLst/>
                  <a:gdLst>
                    <a:gd name="T0" fmla="*/ 2 w 2"/>
                    <a:gd name="T1" fmla="*/ 0 h 3"/>
                    <a:gd name="T2" fmla="*/ 1 w 2"/>
                    <a:gd name="T3" fmla="*/ 1 h 3"/>
                    <a:gd name="T4" fmla="*/ 1 w 2"/>
                    <a:gd name="T5" fmla="*/ 3 h 3"/>
                    <a:gd name="T6" fmla="*/ 1 w 2"/>
                    <a:gd name="T7" fmla="*/ 3 h 3"/>
                    <a:gd name="T8" fmla="*/ 2 w 2"/>
                    <a:gd name="T9" fmla="*/ 0 h 3"/>
                  </a:gdLst>
                  <a:ahLst/>
                  <a:cxnLst>
                    <a:cxn ang="0">
                      <a:pos x="T0" y="T1"/>
                    </a:cxn>
                    <a:cxn ang="0">
                      <a:pos x="T2" y="T3"/>
                    </a:cxn>
                    <a:cxn ang="0">
                      <a:pos x="T4" y="T5"/>
                    </a:cxn>
                    <a:cxn ang="0">
                      <a:pos x="T6" y="T7"/>
                    </a:cxn>
                    <a:cxn ang="0">
                      <a:pos x="T8" y="T9"/>
                    </a:cxn>
                  </a:cxnLst>
                  <a:rect l="0" t="0" r="r" b="b"/>
                  <a:pathLst>
                    <a:path w="2" h="3">
                      <a:moveTo>
                        <a:pt x="2" y="0"/>
                      </a:moveTo>
                      <a:cubicBezTo>
                        <a:pt x="1" y="1"/>
                        <a:pt x="1" y="1"/>
                        <a:pt x="1" y="1"/>
                      </a:cubicBezTo>
                      <a:cubicBezTo>
                        <a:pt x="1" y="1"/>
                        <a:pt x="0" y="3"/>
                        <a:pt x="1" y="3"/>
                      </a:cubicBezTo>
                      <a:cubicBezTo>
                        <a:pt x="1" y="3"/>
                        <a:pt x="1" y="3"/>
                        <a:pt x="1" y="3"/>
                      </a:cubicBezTo>
                      <a:cubicBezTo>
                        <a:pt x="1" y="3"/>
                        <a:pt x="1" y="2"/>
                        <a:pt x="2" y="0"/>
                      </a:cubicBezTo>
                      <a:close/>
                    </a:path>
                  </a:pathLst>
                </a:custGeom>
                <a:solidFill>
                  <a:srgbClr val="BF682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6" name="Freeform 169"/>
                <p:cNvSpPr>
                  <a:spLocks/>
                </p:cNvSpPr>
                <p:nvPr/>
              </p:nvSpPr>
              <p:spPr bwMode="auto">
                <a:xfrm>
                  <a:off x="2397125" y="2968625"/>
                  <a:ext cx="28575" cy="25400"/>
                </a:xfrm>
                <a:custGeom>
                  <a:avLst/>
                  <a:gdLst>
                    <a:gd name="T0" fmla="*/ 5 w 6"/>
                    <a:gd name="T1" fmla="*/ 5 h 5"/>
                    <a:gd name="T2" fmla="*/ 1 w 6"/>
                    <a:gd name="T3" fmla="*/ 1 h 5"/>
                    <a:gd name="T4" fmla="*/ 6 w 6"/>
                    <a:gd name="T5" fmla="*/ 1 h 5"/>
                    <a:gd name="T6" fmla="*/ 5 w 6"/>
                    <a:gd name="T7" fmla="*/ 5 h 5"/>
                  </a:gdLst>
                  <a:ahLst/>
                  <a:cxnLst>
                    <a:cxn ang="0">
                      <a:pos x="T0" y="T1"/>
                    </a:cxn>
                    <a:cxn ang="0">
                      <a:pos x="T2" y="T3"/>
                    </a:cxn>
                    <a:cxn ang="0">
                      <a:pos x="T4" y="T5"/>
                    </a:cxn>
                    <a:cxn ang="0">
                      <a:pos x="T6" y="T7"/>
                    </a:cxn>
                  </a:cxnLst>
                  <a:rect l="0" t="0" r="r" b="b"/>
                  <a:pathLst>
                    <a:path w="6" h="5">
                      <a:moveTo>
                        <a:pt x="5" y="5"/>
                      </a:moveTo>
                      <a:cubicBezTo>
                        <a:pt x="4" y="5"/>
                        <a:pt x="0" y="2"/>
                        <a:pt x="1" y="1"/>
                      </a:cubicBezTo>
                      <a:cubicBezTo>
                        <a:pt x="2" y="0"/>
                        <a:pt x="5" y="0"/>
                        <a:pt x="6" y="1"/>
                      </a:cubicBezTo>
                      <a:cubicBezTo>
                        <a:pt x="6" y="2"/>
                        <a:pt x="5" y="5"/>
                        <a:pt x="5" y="5"/>
                      </a:cubicBezTo>
                      <a:close/>
                    </a:path>
                  </a:pathLst>
                </a:custGeom>
                <a:solidFill>
                  <a:srgbClr val="844C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7" name="Freeform 170"/>
                <p:cNvSpPr>
                  <a:spLocks/>
                </p:cNvSpPr>
                <p:nvPr/>
              </p:nvSpPr>
              <p:spPr bwMode="auto">
                <a:xfrm>
                  <a:off x="2406650" y="2973388"/>
                  <a:ext cx="19050" cy="20638"/>
                </a:xfrm>
                <a:custGeom>
                  <a:avLst/>
                  <a:gdLst>
                    <a:gd name="T0" fmla="*/ 4 w 4"/>
                    <a:gd name="T1" fmla="*/ 0 h 4"/>
                    <a:gd name="T2" fmla="*/ 4 w 4"/>
                    <a:gd name="T3" fmla="*/ 0 h 4"/>
                    <a:gd name="T4" fmla="*/ 4 w 4"/>
                    <a:gd name="T5" fmla="*/ 0 h 4"/>
                    <a:gd name="T6" fmla="*/ 0 w 4"/>
                    <a:gd name="T7" fmla="*/ 2 h 4"/>
                    <a:gd name="T8" fmla="*/ 0 w 4"/>
                    <a:gd name="T9" fmla="*/ 2 h 4"/>
                    <a:gd name="T10" fmla="*/ 3 w 4"/>
                    <a:gd name="T11" fmla="*/ 4 h 4"/>
                    <a:gd name="T12" fmla="*/ 4 w 4"/>
                    <a:gd name="T13" fmla="*/ 0 h 4"/>
                  </a:gdLst>
                  <a:ahLst/>
                  <a:cxnLst>
                    <a:cxn ang="0">
                      <a:pos x="T0" y="T1"/>
                    </a:cxn>
                    <a:cxn ang="0">
                      <a:pos x="T2" y="T3"/>
                    </a:cxn>
                    <a:cxn ang="0">
                      <a:pos x="T4" y="T5"/>
                    </a:cxn>
                    <a:cxn ang="0">
                      <a:pos x="T6" y="T7"/>
                    </a:cxn>
                    <a:cxn ang="0">
                      <a:pos x="T8" y="T9"/>
                    </a:cxn>
                    <a:cxn ang="0">
                      <a:pos x="T10" y="T11"/>
                    </a:cxn>
                    <a:cxn ang="0">
                      <a:pos x="T12" y="T13"/>
                    </a:cxn>
                  </a:cxnLst>
                  <a:rect l="0" t="0" r="r" b="b"/>
                  <a:pathLst>
                    <a:path w="4" h="4">
                      <a:moveTo>
                        <a:pt x="4" y="0"/>
                      </a:moveTo>
                      <a:cubicBezTo>
                        <a:pt x="4" y="0"/>
                        <a:pt x="4" y="0"/>
                        <a:pt x="4" y="0"/>
                      </a:cubicBezTo>
                      <a:cubicBezTo>
                        <a:pt x="4" y="0"/>
                        <a:pt x="4" y="0"/>
                        <a:pt x="4" y="0"/>
                      </a:cubicBezTo>
                      <a:cubicBezTo>
                        <a:pt x="4" y="1"/>
                        <a:pt x="2" y="2"/>
                        <a:pt x="0" y="2"/>
                      </a:cubicBezTo>
                      <a:cubicBezTo>
                        <a:pt x="0" y="2"/>
                        <a:pt x="0" y="2"/>
                        <a:pt x="0" y="2"/>
                      </a:cubicBezTo>
                      <a:cubicBezTo>
                        <a:pt x="1" y="3"/>
                        <a:pt x="2" y="4"/>
                        <a:pt x="3" y="4"/>
                      </a:cubicBezTo>
                      <a:cubicBezTo>
                        <a:pt x="3" y="4"/>
                        <a:pt x="4" y="1"/>
                        <a:pt x="4" y="0"/>
                      </a:cubicBezTo>
                      <a:close/>
                    </a:path>
                  </a:pathLst>
                </a:custGeom>
                <a:solidFill>
                  <a:srgbClr val="6B3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8" name="Freeform 171"/>
                <p:cNvSpPr>
                  <a:spLocks/>
                </p:cNvSpPr>
                <p:nvPr/>
              </p:nvSpPr>
              <p:spPr bwMode="auto">
                <a:xfrm>
                  <a:off x="2401888" y="2978150"/>
                  <a:ext cx="14287" cy="9525"/>
                </a:xfrm>
                <a:custGeom>
                  <a:avLst/>
                  <a:gdLst>
                    <a:gd name="T0" fmla="*/ 3 w 3"/>
                    <a:gd name="T1" fmla="*/ 2 h 2"/>
                    <a:gd name="T2" fmla="*/ 1 w 3"/>
                    <a:gd name="T3" fmla="*/ 0 h 2"/>
                    <a:gd name="T4" fmla="*/ 3 w 3"/>
                    <a:gd name="T5" fmla="*/ 0 h 2"/>
                    <a:gd name="T6" fmla="*/ 3 w 3"/>
                    <a:gd name="T7" fmla="*/ 2 h 2"/>
                  </a:gdLst>
                  <a:ahLst/>
                  <a:cxnLst>
                    <a:cxn ang="0">
                      <a:pos x="T0" y="T1"/>
                    </a:cxn>
                    <a:cxn ang="0">
                      <a:pos x="T2" y="T3"/>
                    </a:cxn>
                    <a:cxn ang="0">
                      <a:pos x="T4" y="T5"/>
                    </a:cxn>
                    <a:cxn ang="0">
                      <a:pos x="T6" y="T7"/>
                    </a:cxn>
                  </a:cxnLst>
                  <a:rect l="0" t="0" r="r" b="b"/>
                  <a:pathLst>
                    <a:path w="3" h="2">
                      <a:moveTo>
                        <a:pt x="3" y="2"/>
                      </a:moveTo>
                      <a:cubicBezTo>
                        <a:pt x="2" y="2"/>
                        <a:pt x="0" y="1"/>
                        <a:pt x="1" y="0"/>
                      </a:cubicBezTo>
                      <a:cubicBezTo>
                        <a:pt x="2" y="0"/>
                        <a:pt x="3" y="0"/>
                        <a:pt x="3" y="0"/>
                      </a:cubicBezTo>
                      <a:cubicBezTo>
                        <a:pt x="3" y="1"/>
                        <a:pt x="3" y="2"/>
                        <a:pt x="3" y="2"/>
                      </a:cubicBezTo>
                      <a:close/>
                    </a:path>
                  </a:pathLst>
                </a:custGeom>
                <a:solidFill>
                  <a:srgbClr val="46261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9" name="Oval 172"/>
                <p:cNvSpPr>
                  <a:spLocks noChangeArrowheads="1"/>
                </p:cNvSpPr>
                <p:nvPr/>
              </p:nvSpPr>
              <p:spPr bwMode="auto">
                <a:xfrm>
                  <a:off x="2411413" y="2973388"/>
                  <a:ext cx="9525" cy="4763"/>
                </a:xfrm>
                <a:prstGeom prst="ellipse">
                  <a:avLst/>
                </a:prstGeom>
                <a:solidFill>
                  <a:srgbClr val="C07D4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0" name="Freeform 173"/>
                <p:cNvSpPr>
                  <a:spLocks/>
                </p:cNvSpPr>
                <p:nvPr/>
              </p:nvSpPr>
              <p:spPr bwMode="auto">
                <a:xfrm>
                  <a:off x="2325688" y="2954338"/>
                  <a:ext cx="4762" cy="4763"/>
                </a:xfrm>
                <a:custGeom>
                  <a:avLst/>
                  <a:gdLst>
                    <a:gd name="T0" fmla="*/ 3 w 3"/>
                    <a:gd name="T1" fmla="*/ 3 h 3"/>
                    <a:gd name="T2" fmla="*/ 0 w 3"/>
                    <a:gd name="T3" fmla="*/ 0 h 3"/>
                    <a:gd name="T4" fmla="*/ 0 w 3"/>
                    <a:gd name="T5" fmla="*/ 3 h 3"/>
                    <a:gd name="T6" fmla="*/ 0 w 3"/>
                    <a:gd name="T7" fmla="*/ 3 h 3"/>
                    <a:gd name="T8" fmla="*/ 3 w 3"/>
                    <a:gd name="T9" fmla="*/ 3 h 3"/>
                  </a:gdLst>
                  <a:ahLst/>
                  <a:cxnLst>
                    <a:cxn ang="0">
                      <a:pos x="T0" y="T1"/>
                    </a:cxn>
                    <a:cxn ang="0">
                      <a:pos x="T2" y="T3"/>
                    </a:cxn>
                    <a:cxn ang="0">
                      <a:pos x="T4" y="T5"/>
                    </a:cxn>
                    <a:cxn ang="0">
                      <a:pos x="T6" y="T7"/>
                    </a:cxn>
                    <a:cxn ang="0">
                      <a:pos x="T8" y="T9"/>
                    </a:cxn>
                  </a:cxnLst>
                  <a:rect l="0" t="0" r="r" b="b"/>
                  <a:pathLst>
                    <a:path w="3" h="3">
                      <a:moveTo>
                        <a:pt x="3" y="3"/>
                      </a:moveTo>
                      <a:lnTo>
                        <a:pt x="0" y="0"/>
                      </a:lnTo>
                      <a:lnTo>
                        <a:pt x="0" y="3"/>
                      </a:lnTo>
                      <a:lnTo>
                        <a:pt x="0" y="3"/>
                      </a:lnTo>
                      <a:lnTo>
                        <a:pt x="3" y="3"/>
                      </a:lnTo>
                      <a:close/>
                    </a:path>
                  </a:pathLst>
                </a:custGeom>
                <a:solidFill>
                  <a:srgbClr val="FBD8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1" name="Freeform 174"/>
                <p:cNvSpPr>
                  <a:spLocks/>
                </p:cNvSpPr>
                <p:nvPr/>
              </p:nvSpPr>
              <p:spPr bwMode="auto">
                <a:xfrm>
                  <a:off x="2360613" y="2949575"/>
                  <a:ext cx="6350" cy="4763"/>
                </a:xfrm>
                <a:custGeom>
                  <a:avLst/>
                  <a:gdLst>
                    <a:gd name="T0" fmla="*/ 4 w 4"/>
                    <a:gd name="T1" fmla="*/ 3 h 3"/>
                    <a:gd name="T2" fmla="*/ 0 w 4"/>
                    <a:gd name="T3" fmla="*/ 0 h 3"/>
                    <a:gd name="T4" fmla="*/ 0 w 4"/>
                    <a:gd name="T5" fmla="*/ 3 h 3"/>
                    <a:gd name="T6" fmla="*/ 4 w 4"/>
                    <a:gd name="T7" fmla="*/ 3 h 3"/>
                    <a:gd name="T8" fmla="*/ 4 w 4"/>
                    <a:gd name="T9" fmla="*/ 3 h 3"/>
                  </a:gdLst>
                  <a:ahLst/>
                  <a:cxnLst>
                    <a:cxn ang="0">
                      <a:pos x="T0" y="T1"/>
                    </a:cxn>
                    <a:cxn ang="0">
                      <a:pos x="T2" y="T3"/>
                    </a:cxn>
                    <a:cxn ang="0">
                      <a:pos x="T4" y="T5"/>
                    </a:cxn>
                    <a:cxn ang="0">
                      <a:pos x="T6" y="T7"/>
                    </a:cxn>
                    <a:cxn ang="0">
                      <a:pos x="T8" y="T9"/>
                    </a:cxn>
                  </a:cxnLst>
                  <a:rect l="0" t="0" r="r" b="b"/>
                  <a:pathLst>
                    <a:path w="4" h="3">
                      <a:moveTo>
                        <a:pt x="4" y="3"/>
                      </a:moveTo>
                      <a:lnTo>
                        <a:pt x="0" y="0"/>
                      </a:lnTo>
                      <a:lnTo>
                        <a:pt x="0" y="3"/>
                      </a:lnTo>
                      <a:lnTo>
                        <a:pt x="4" y="3"/>
                      </a:lnTo>
                      <a:lnTo>
                        <a:pt x="4" y="3"/>
                      </a:lnTo>
                      <a:close/>
                    </a:path>
                  </a:pathLst>
                </a:custGeom>
                <a:solidFill>
                  <a:srgbClr val="FBD8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2" name="Freeform 175"/>
                <p:cNvSpPr>
                  <a:spLocks/>
                </p:cNvSpPr>
                <p:nvPr/>
              </p:nvSpPr>
              <p:spPr bwMode="auto">
                <a:xfrm>
                  <a:off x="2265363" y="2895600"/>
                  <a:ext cx="30162" cy="28575"/>
                </a:xfrm>
                <a:custGeom>
                  <a:avLst/>
                  <a:gdLst>
                    <a:gd name="T0" fmla="*/ 4 w 6"/>
                    <a:gd name="T1" fmla="*/ 5 h 6"/>
                    <a:gd name="T2" fmla="*/ 6 w 6"/>
                    <a:gd name="T3" fmla="*/ 6 h 6"/>
                    <a:gd name="T4" fmla="*/ 0 w 6"/>
                    <a:gd name="T5" fmla="*/ 0 h 6"/>
                    <a:gd name="T6" fmla="*/ 0 w 6"/>
                    <a:gd name="T7" fmla="*/ 3 h 6"/>
                    <a:gd name="T8" fmla="*/ 4 w 6"/>
                    <a:gd name="T9" fmla="*/ 5 h 6"/>
                  </a:gdLst>
                  <a:ahLst/>
                  <a:cxnLst>
                    <a:cxn ang="0">
                      <a:pos x="T0" y="T1"/>
                    </a:cxn>
                    <a:cxn ang="0">
                      <a:pos x="T2" y="T3"/>
                    </a:cxn>
                    <a:cxn ang="0">
                      <a:pos x="T4" y="T5"/>
                    </a:cxn>
                    <a:cxn ang="0">
                      <a:pos x="T6" y="T7"/>
                    </a:cxn>
                    <a:cxn ang="0">
                      <a:pos x="T8" y="T9"/>
                    </a:cxn>
                  </a:cxnLst>
                  <a:rect l="0" t="0" r="r" b="b"/>
                  <a:pathLst>
                    <a:path w="6" h="6">
                      <a:moveTo>
                        <a:pt x="4" y="5"/>
                      </a:moveTo>
                      <a:cubicBezTo>
                        <a:pt x="5" y="5"/>
                        <a:pt x="5" y="5"/>
                        <a:pt x="6" y="6"/>
                      </a:cubicBezTo>
                      <a:cubicBezTo>
                        <a:pt x="5" y="2"/>
                        <a:pt x="1" y="0"/>
                        <a:pt x="0" y="0"/>
                      </a:cubicBezTo>
                      <a:cubicBezTo>
                        <a:pt x="0" y="0"/>
                        <a:pt x="0" y="2"/>
                        <a:pt x="0" y="3"/>
                      </a:cubicBezTo>
                      <a:cubicBezTo>
                        <a:pt x="1" y="3"/>
                        <a:pt x="3" y="4"/>
                        <a:pt x="4" y="5"/>
                      </a:cubicBezTo>
                      <a:close/>
                    </a:path>
                  </a:pathLst>
                </a:custGeom>
                <a:solidFill>
                  <a:srgbClr val="CF67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grpSp>
            <p:nvGrpSpPr>
              <p:cNvPr id="232" name="Group 178"/>
              <p:cNvGrpSpPr>
                <a:grpSpLocks noChangeAspect="1"/>
              </p:cNvGrpSpPr>
              <p:nvPr/>
            </p:nvGrpSpPr>
            <p:grpSpPr bwMode="auto">
              <a:xfrm>
                <a:off x="2078434" y="4270184"/>
                <a:ext cx="658800" cy="664145"/>
                <a:chOff x="1157" y="2359"/>
                <a:chExt cx="407" cy="406"/>
              </a:xfrm>
            </p:grpSpPr>
            <p:sp>
              <p:nvSpPr>
                <p:cNvPr id="233" name="AutoShape 177"/>
                <p:cNvSpPr>
                  <a:spLocks noChangeAspect="1" noChangeArrowheads="1" noTextEdit="1"/>
                </p:cNvSpPr>
                <p:nvPr/>
              </p:nvSpPr>
              <p:spPr bwMode="auto">
                <a:xfrm>
                  <a:off x="1157" y="2359"/>
                  <a:ext cx="403" cy="4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4" name="Oval 179"/>
                <p:cNvSpPr>
                  <a:spLocks noChangeArrowheads="1"/>
                </p:cNvSpPr>
                <p:nvPr/>
              </p:nvSpPr>
              <p:spPr bwMode="auto">
                <a:xfrm>
                  <a:off x="1161" y="2363"/>
                  <a:ext cx="403" cy="402"/>
                </a:xfrm>
                <a:prstGeom prst="ellipse">
                  <a:avLst/>
                </a:prstGeom>
                <a:solidFill>
                  <a:srgbClr val="E8E6E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5" name="Freeform 180"/>
                <p:cNvSpPr>
                  <a:spLocks/>
                </p:cNvSpPr>
                <p:nvPr/>
              </p:nvSpPr>
              <p:spPr bwMode="auto">
                <a:xfrm>
                  <a:off x="1276" y="2422"/>
                  <a:ext cx="194" cy="272"/>
                </a:xfrm>
                <a:custGeom>
                  <a:avLst/>
                  <a:gdLst>
                    <a:gd name="T0" fmla="*/ 52 w 52"/>
                    <a:gd name="T1" fmla="*/ 45 h 73"/>
                    <a:gd name="T2" fmla="*/ 47 w 52"/>
                    <a:gd name="T3" fmla="*/ 49 h 73"/>
                    <a:gd name="T4" fmla="*/ 48 w 52"/>
                    <a:gd name="T5" fmla="*/ 31 h 73"/>
                    <a:gd name="T6" fmla="*/ 45 w 52"/>
                    <a:gd name="T7" fmla="*/ 35 h 73"/>
                    <a:gd name="T8" fmla="*/ 44 w 52"/>
                    <a:gd name="T9" fmla="*/ 24 h 73"/>
                    <a:gd name="T10" fmla="*/ 40 w 52"/>
                    <a:gd name="T11" fmla="*/ 29 h 73"/>
                    <a:gd name="T12" fmla="*/ 40 w 52"/>
                    <a:gd name="T13" fmla="*/ 20 h 73"/>
                    <a:gd name="T14" fmla="*/ 38 w 52"/>
                    <a:gd name="T15" fmla="*/ 22 h 73"/>
                    <a:gd name="T16" fmla="*/ 36 w 52"/>
                    <a:gd name="T17" fmla="*/ 13 h 73"/>
                    <a:gd name="T18" fmla="*/ 33 w 52"/>
                    <a:gd name="T19" fmla="*/ 17 h 73"/>
                    <a:gd name="T20" fmla="*/ 26 w 52"/>
                    <a:gd name="T21" fmla="*/ 0 h 73"/>
                    <a:gd name="T22" fmla="*/ 18 w 52"/>
                    <a:gd name="T23" fmla="*/ 17 h 73"/>
                    <a:gd name="T24" fmla="*/ 16 w 52"/>
                    <a:gd name="T25" fmla="*/ 13 h 73"/>
                    <a:gd name="T26" fmla="*/ 13 w 52"/>
                    <a:gd name="T27" fmla="*/ 22 h 73"/>
                    <a:gd name="T28" fmla="*/ 11 w 52"/>
                    <a:gd name="T29" fmla="*/ 20 h 73"/>
                    <a:gd name="T30" fmla="*/ 11 w 52"/>
                    <a:gd name="T31" fmla="*/ 29 h 73"/>
                    <a:gd name="T32" fmla="*/ 7 w 52"/>
                    <a:gd name="T33" fmla="*/ 24 h 73"/>
                    <a:gd name="T34" fmla="*/ 6 w 52"/>
                    <a:gd name="T35" fmla="*/ 35 h 73"/>
                    <a:gd name="T36" fmla="*/ 3 w 52"/>
                    <a:gd name="T37" fmla="*/ 31 h 73"/>
                    <a:gd name="T38" fmla="*/ 4 w 52"/>
                    <a:gd name="T39" fmla="*/ 49 h 73"/>
                    <a:gd name="T40" fmla="*/ 0 w 52"/>
                    <a:gd name="T41" fmla="*/ 45 h 73"/>
                    <a:gd name="T42" fmla="*/ 6 w 52"/>
                    <a:gd name="T43" fmla="*/ 61 h 73"/>
                    <a:gd name="T44" fmla="*/ 1 w 52"/>
                    <a:gd name="T45" fmla="*/ 59 h 73"/>
                    <a:gd name="T46" fmla="*/ 26 w 52"/>
                    <a:gd name="T47" fmla="*/ 73 h 73"/>
                    <a:gd name="T48" fmla="*/ 51 w 52"/>
                    <a:gd name="T49" fmla="*/ 59 h 73"/>
                    <a:gd name="T50" fmla="*/ 45 w 52"/>
                    <a:gd name="T51" fmla="*/ 61 h 73"/>
                    <a:gd name="T52" fmla="*/ 52 w 52"/>
                    <a:gd name="T53" fmla="*/ 45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2" h="73">
                      <a:moveTo>
                        <a:pt x="52" y="45"/>
                      </a:moveTo>
                      <a:cubicBezTo>
                        <a:pt x="52" y="45"/>
                        <a:pt x="50" y="47"/>
                        <a:pt x="47" y="49"/>
                      </a:cubicBezTo>
                      <a:cubicBezTo>
                        <a:pt x="47" y="49"/>
                        <a:pt x="50" y="41"/>
                        <a:pt x="48" y="31"/>
                      </a:cubicBezTo>
                      <a:cubicBezTo>
                        <a:pt x="48" y="31"/>
                        <a:pt x="47" y="34"/>
                        <a:pt x="45" y="35"/>
                      </a:cubicBezTo>
                      <a:cubicBezTo>
                        <a:pt x="45" y="35"/>
                        <a:pt x="46" y="30"/>
                        <a:pt x="44" y="24"/>
                      </a:cubicBezTo>
                      <a:cubicBezTo>
                        <a:pt x="44" y="24"/>
                        <a:pt x="42" y="27"/>
                        <a:pt x="40" y="29"/>
                      </a:cubicBezTo>
                      <a:cubicBezTo>
                        <a:pt x="40" y="29"/>
                        <a:pt x="42" y="23"/>
                        <a:pt x="40" y="20"/>
                      </a:cubicBezTo>
                      <a:cubicBezTo>
                        <a:pt x="40" y="20"/>
                        <a:pt x="39" y="22"/>
                        <a:pt x="38" y="22"/>
                      </a:cubicBezTo>
                      <a:cubicBezTo>
                        <a:pt x="38" y="22"/>
                        <a:pt x="38" y="17"/>
                        <a:pt x="36" y="13"/>
                      </a:cubicBezTo>
                      <a:cubicBezTo>
                        <a:pt x="36" y="13"/>
                        <a:pt x="35" y="15"/>
                        <a:pt x="33" y="17"/>
                      </a:cubicBezTo>
                      <a:cubicBezTo>
                        <a:pt x="33" y="17"/>
                        <a:pt x="33" y="9"/>
                        <a:pt x="26" y="0"/>
                      </a:cubicBezTo>
                      <a:cubicBezTo>
                        <a:pt x="18" y="9"/>
                        <a:pt x="18" y="17"/>
                        <a:pt x="18" y="17"/>
                      </a:cubicBezTo>
                      <a:cubicBezTo>
                        <a:pt x="17" y="15"/>
                        <a:pt x="16" y="13"/>
                        <a:pt x="16" y="13"/>
                      </a:cubicBezTo>
                      <a:cubicBezTo>
                        <a:pt x="14" y="17"/>
                        <a:pt x="13" y="22"/>
                        <a:pt x="13" y="22"/>
                      </a:cubicBezTo>
                      <a:cubicBezTo>
                        <a:pt x="12" y="22"/>
                        <a:pt x="11" y="20"/>
                        <a:pt x="11" y="20"/>
                      </a:cubicBezTo>
                      <a:cubicBezTo>
                        <a:pt x="10" y="23"/>
                        <a:pt x="11" y="29"/>
                        <a:pt x="11" y="29"/>
                      </a:cubicBezTo>
                      <a:cubicBezTo>
                        <a:pt x="9" y="27"/>
                        <a:pt x="7" y="24"/>
                        <a:pt x="7" y="24"/>
                      </a:cubicBezTo>
                      <a:cubicBezTo>
                        <a:pt x="5" y="30"/>
                        <a:pt x="6" y="35"/>
                        <a:pt x="6" y="35"/>
                      </a:cubicBezTo>
                      <a:cubicBezTo>
                        <a:pt x="4" y="34"/>
                        <a:pt x="3" y="31"/>
                        <a:pt x="3" y="31"/>
                      </a:cubicBezTo>
                      <a:cubicBezTo>
                        <a:pt x="1" y="41"/>
                        <a:pt x="4" y="49"/>
                        <a:pt x="4" y="49"/>
                      </a:cubicBezTo>
                      <a:cubicBezTo>
                        <a:pt x="1" y="47"/>
                        <a:pt x="0" y="45"/>
                        <a:pt x="0" y="45"/>
                      </a:cubicBezTo>
                      <a:cubicBezTo>
                        <a:pt x="1" y="56"/>
                        <a:pt x="6" y="61"/>
                        <a:pt x="6" y="61"/>
                      </a:cubicBezTo>
                      <a:cubicBezTo>
                        <a:pt x="3" y="61"/>
                        <a:pt x="1" y="59"/>
                        <a:pt x="1" y="59"/>
                      </a:cubicBezTo>
                      <a:cubicBezTo>
                        <a:pt x="10" y="72"/>
                        <a:pt x="26" y="73"/>
                        <a:pt x="26" y="73"/>
                      </a:cubicBezTo>
                      <a:cubicBezTo>
                        <a:pt x="26" y="73"/>
                        <a:pt x="41" y="72"/>
                        <a:pt x="51" y="59"/>
                      </a:cubicBezTo>
                      <a:cubicBezTo>
                        <a:pt x="51" y="59"/>
                        <a:pt x="48" y="61"/>
                        <a:pt x="45" y="61"/>
                      </a:cubicBezTo>
                      <a:cubicBezTo>
                        <a:pt x="45" y="61"/>
                        <a:pt x="50" y="56"/>
                        <a:pt x="52" y="45"/>
                      </a:cubicBezTo>
                    </a:path>
                  </a:pathLst>
                </a:custGeom>
                <a:solidFill>
                  <a:srgbClr val="3C7A3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6" name="Freeform 181"/>
                <p:cNvSpPr>
                  <a:spLocks/>
                </p:cNvSpPr>
                <p:nvPr/>
              </p:nvSpPr>
              <p:spPr bwMode="auto">
                <a:xfrm>
                  <a:off x="1373" y="2497"/>
                  <a:ext cx="34" cy="55"/>
                </a:xfrm>
                <a:custGeom>
                  <a:avLst/>
                  <a:gdLst>
                    <a:gd name="T0" fmla="*/ 0 w 34"/>
                    <a:gd name="T1" fmla="*/ 55 h 55"/>
                    <a:gd name="T2" fmla="*/ 34 w 34"/>
                    <a:gd name="T3" fmla="*/ 0 h 55"/>
                    <a:gd name="T4" fmla="*/ 0 w 34"/>
                    <a:gd name="T5" fmla="*/ 48 h 55"/>
                    <a:gd name="T6" fmla="*/ 0 w 34"/>
                    <a:gd name="T7" fmla="*/ 55 h 55"/>
                  </a:gdLst>
                  <a:ahLst/>
                  <a:cxnLst>
                    <a:cxn ang="0">
                      <a:pos x="T0" y="T1"/>
                    </a:cxn>
                    <a:cxn ang="0">
                      <a:pos x="T2" y="T3"/>
                    </a:cxn>
                    <a:cxn ang="0">
                      <a:pos x="T4" y="T5"/>
                    </a:cxn>
                    <a:cxn ang="0">
                      <a:pos x="T6" y="T7"/>
                    </a:cxn>
                  </a:cxnLst>
                  <a:rect l="0" t="0" r="r" b="b"/>
                  <a:pathLst>
                    <a:path w="34" h="55">
                      <a:moveTo>
                        <a:pt x="0" y="55"/>
                      </a:moveTo>
                      <a:lnTo>
                        <a:pt x="34" y="0"/>
                      </a:lnTo>
                      <a:lnTo>
                        <a:pt x="0" y="48"/>
                      </a:lnTo>
                      <a:lnTo>
                        <a:pt x="0" y="55"/>
                      </a:lnTo>
                      <a:close/>
                    </a:path>
                  </a:pathLst>
                </a:custGeom>
                <a:solidFill>
                  <a:srgbClr val="2F6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7" name="Freeform 182"/>
                <p:cNvSpPr>
                  <a:spLocks/>
                </p:cNvSpPr>
                <p:nvPr/>
              </p:nvSpPr>
              <p:spPr bwMode="auto">
                <a:xfrm>
                  <a:off x="1373" y="2545"/>
                  <a:ext cx="56" cy="60"/>
                </a:xfrm>
                <a:custGeom>
                  <a:avLst/>
                  <a:gdLst>
                    <a:gd name="T0" fmla="*/ 0 w 56"/>
                    <a:gd name="T1" fmla="*/ 60 h 60"/>
                    <a:gd name="T2" fmla="*/ 56 w 56"/>
                    <a:gd name="T3" fmla="*/ 0 h 60"/>
                    <a:gd name="T4" fmla="*/ 0 w 56"/>
                    <a:gd name="T5" fmla="*/ 48 h 60"/>
                    <a:gd name="T6" fmla="*/ 0 w 56"/>
                    <a:gd name="T7" fmla="*/ 60 h 60"/>
                  </a:gdLst>
                  <a:ahLst/>
                  <a:cxnLst>
                    <a:cxn ang="0">
                      <a:pos x="T0" y="T1"/>
                    </a:cxn>
                    <a:cxn ang="0">
                      <a:pos x="T2" y="T3"/>
                    </a:cxn>
                    <a:cxn ang="0">
                      <a:pos x="T4" y="T5"/>
                    </a:cxn>
                    <a:cxn ang="0">
                      <a:pos x="T6" y="T7"/>
                    </a:cxn>
                  </a:cxnLst>
                  <a:rect l="0" t="0" r="r" b="b"/>
                  <a:pathLst>
                    <a:path w="56" h="60">
                      <a:moveTo>
                        <a:pt x="0" y="60"/>
                      </a:moveTo>
                      <a:lnTo>
                        <a:pt x="56" y="0"/>
                      </a:lnTo>
                      <a:lnTo>
                        <a:pt x="0" y="48"/>
                      </a:lnTo>
                      <a:lnTo>
                        <a:pt x="0" y="60"/>
                      </a:lnTo>
                      <a:close/>
                    </a:path>
                  </a:pathLst>
                </a:custGeom>
                <a:solidFill>
                  <a:srgbClr val="2F6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8" name="Freeform 183"/>
                <p:cNvSpPr>
                  <a:spLocks/>
                </p:cNvSpPr>
                <p:nvPr/>
              </p:nvSpPr>
              <p:spPr bwMode="auto">
                <a:xfrm>
                  <a:off x="1373" y="2605"/>
                  <a:ext cx="64" cy="48"/>
                </a:xfrm>
                <a:custGeom>
                  <a:avLst/>
                  <a:gdLst>
                    <a:gd name="T0" fmla="*/ 0 w 64"/>
                    <a:gd name="T1" fmla="*/ 48 h 48"/>
                    <a:gd name="T2" fmla="*/ 64 w 64"/>
                    <a:gd name="T3" fmla="*/ 0 h 48"/>
                    <a:gd name="T4" fmla="*/ 0 w 64"/>
                    <a:gd name="T5" fmla="*/ 41 h 48"/>
                    <a:gd name="T6" fmla="*/ 0 w 64"/>
                    <a:gd name="T7" fmla="*/ 48 h 48"/>
                  </a:gdLst>
                  <a:ahLst/>
                  <a:cxnLst>
                    <a:cxn ang="0">
                      <a:pos x="T0" y="T1"/>
                    </a:cxn>
                    <a:cxn ang="0">
                      <a:pos x="T2" y="T3"/>
                    </a:cxn>
                    <a:cxn ang="0">
                      <a:pos x="T4" y="T5"/>
                    </a:cxn>
                    <a:cxn ang="0">
                      <a:pos x="T6" y="T7"/>
                    </a:cxn>
                  </a:cxnLst>
                  <a:rect l="0" t="0" r="r" b="b"/>
                  <a:pathLst>
                    <a:path w="64" h="48">
                      <a:moveTo>
                        <a:pt x="0" y="48"/>
                      </a:moveTo>
                      <a:lnTo>
                        <a:pt x="64" y="0"/>
                      </a:lnTo>
                      <a:lnTo>
                        <a:pt x="0" y="41"/>
                      </a:lnTo>
                      <a:lnTo>
                        <a:pt x="0" y="48"/>
                      </a:lnTo>
                      <a:close/>
                    </a:path>
                  </a:pathLst>
                </a:custGeom>
                <a:solidFill>
                  <a:srgbClr val="2F6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9" name="Freeform 184"/>
                <p:cNvSpPr>
                  <a:spLocks/>
                </p:cNvSpPr>
                <p:nvPr/>
              </p:nvSpPr>
              <p:spPr bwMode="auto">
                <a:xfrm>
                  <a:off x="1336" y="2497"/>
                  <a:ext cx="37" cy="55"/>
                </a:xfrm>
                <a:custGeom>
                  <a:avLst/>
                  <a:gdLst>
                    <a:gd name="T0" fmla="*/ 37 w 37"/>
                    <a:gd name="T1" fmla="*/ 55 h 55"/>
                    <a:gd name="T2" fmla="*/ 0 w 37"/>
                    <a:gd name="T3" fmla="*/ 0 h 55"/>
                    <a:gd name="T4" fmla="*/ 37 w 37"/>
                    <a:gd name="T5" fmla="*/ 48 h 55"/>
                    <a:gd name="T6" fmla="*/ 37 w 37"/>
                    <a:gd name="T7" fmla="*/ 55 h 55"/>
                  </a:gdLst>
                  <a:ahLst/>
                  <a:cxnLst>
                    <a:cxn ang="0">
                      <a:pos x="T0" y="T1"/>
                    </a:cxn>
                    <a:cxn ang="0">
                      <a:pos x="T2" y="T3"/>
                    </a:cxn>
                    <a:cxn ang="0">
                      <a:pos x="T4" y="T5"/>
                    </a:cxn>
                    <a:cxn ang="0">
                      <a:pos x="T6" y="T7"/>
                    </a:cxn>
                  </a:cxnLst>
                  <a:rect l="0" t="0" r="r" b="b"/>
                  <a:pathLst>
                    <a:path w="37" h="55">
                      <a:moveTo>
                        <a:pt x="37" y="55"/>
                      </a:moveTo>
                      <a:lnTo>
                        <a:pt x="0" y="0"/>
                      </a:lnTo>
                      <a:lnTo>
                        <a:pt x="37" y="48"/>
                      </a:lnTo>
                      <a:lnTo>
                        <a:pt x="37" y="55"/>
                      </a:lnTo>
                      <a:close/>
                    </a:path>
                  </a:pathLst>
                </a:custGeom>
                <a:solidFill>
                  <a:srgbClr val="2F6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0" name="Freeform 185"/>
                <p:cNvSpPr>
                  <a:spLocks/>
                </p:cNvSpPr>
                <p:nvPr/>
              </p:nvSpPr>
              <p:spPr bwMode="auto">
                <a:xfrm>
                  <a:off x="1317" y="2545"/>
                  <a:ext cx="56" cy="60"/>
                </a:xfrm>
                <a:custGeom>
                  <a:avLst/>
                  <a:gdLst>
                    <a:gd name="T0" fmla="*/ 56 w 56"/>
                    <a:gd name="T1" fmla="*/ 60 h 60"/>
                    <a:gd name="T2" fmla="*/ 0 w 56"/>
                    <a:gd name="T3" fmla="*/ 0 h 60"/>
                    <a:gd name="T4" fmla="*/ 56 w 56"/>
                    <a:gd name="T5" fmla="*/ 48 h 60"/>
                    <a:gd name="T6" fmla="*/ 56 w 56"/>
                    <a:gd name="T7" fmla="*/ 60 h 60"/>
                  </a:gdLst>
                  <a:ahLst/>
                  <a:cxnLst>
                    <a:cxn ang="0">
                      <a:pos x="T0" y="T1"/>
                    </a:cxn>
                    <a:cxn ang="0">
                      <a:pos x="T2" y="T3"/>
                    </a:cxn>
                    <a:cxn ang="0">
                      <a:pos x="T4" y="T5"/>
                    </a:cxn>
                    <a:cxn ang="0">
                      <a:pos x="T6" y="T7"/>
                    </a:cxn>
                  </a:cxnLst>
                  <a:rect l="0" t="0" r="r" b="b"/>
                  <a:pathLst>
                    <a:path w="56" h="60">
                      <a:moveTo>
                        <a:pt x="56" y="60"/>
                      </a:moveTo>
                      <a:lnTo>
                        <a:pt x="0" y="0"/>
                      </a:lnTo>
                      <a:lnTo>
                        <a:pt x="56" y="48"/>
                      </a:lnTo>
                      <a:lnTo>
                        <a:pt x="56" y="60"/>
                      </a:lnTo>
                      <a:close/>
                    </a:path>
                  </a:pathLst>
                </a:custGeom>
                <a:solidFill>
                  <a:srgbClr val="2F6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1" name="Freeform 186"/>
                <p:cNvSpPr>
                  <a:spLocks/>
                </p:cNvSpPr>
                <p:nvPr/>
              </p:nvSpPr>
              <p:spPr bwMode="auto">
                <a:xfrm>
                  <a:off x="1306" y="2605"/>
                  <a:ext cx="67" cy="48"/>
                </a:xfrm>
                <a:custGeom>
                  <a:avLst/>
                  <a:gdLst>
                    <a:gd name="T0" fmla="*/ 67 w 67"/>
                    <a:gd name="T1" fmla="*/ 48 h 48"/>
                    <a:gd name="T2" fmla="*/ 0 w 67"/>
                    <a:gd name="T3" fmla="*/ 0 h 48"/>
                    <a:gd name="T4" fmla="*/ 67 w 67"/>
                    <a:gd name="T5" fmla="*/ 41 h 48"/>
                    <a:gd name="T6" fmla="*/ 67 w 67"/>
                    <a:gd name="T7" fmla="*/ 48 h 48"/>
                  </a:gdLst>
                  <a:ahLst/>
                  <a:cxnLst>
                    <a:cxn ang="0">
                      <a:pos x="T0" y="T1"/>
                    </a:cxn>
                    <a:cxn ang="0">
                      <a:pos x="T2" y="T3"/>
                    </a:cxn>
                    <a:cxn ang="0">
                      <a:pos x="T4" y="T5"/>
                    </a:cxn>
                    <a:cxn ang="0">
                      <a:pos x="T6" y="T7"/>
                    </a:cxn>
                  </a:cxnLst>
                  <a:rect l="0" t="0" r="r" b="b"/>
                  <a:pathLst>
                    <a:path w="67" h="48">
                      <a:moveTo>
                        <a:pt x="67" y="48"/>
                      </a:moveTo>
                      <a:lnTo>
                        <a:pt x="0" y="0"/>
                      </a:lnTo>
                      <a:lnTo>
                        <a:pt x="67" y="41"/>
                      </a:lnTo>
                      <a:lnTo>
                        <a:pt x="67" y="48"/>
                      </a:lnTo>
                      <a:close/>
                    </a:path>
                  </a:pathLst>
                </a:custGeom>
                <a:solidFill>
                  <a:srgbClr val="2F6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2" name="Freeform 187"/>
                <p:cNvSpPr>
                  <a:spLocks/>
                </p:cNvSpPr>
                <p:nvPr/>
              </p:nvSpPr>
              <p:spPr bwMode="auto">
                <a:xfrm>
                  <a:off x="1366" y="2441"/>
                  <a:ext cx="11" cy="275"/>
                </a:xfrm>
                <a:custGeom>
                  <a:avLst/>
                  <a:gdLst>
                    <a:gd name="T0" fmla="*/ 3 w 3"/>
                    <a:gd name="T1" fmla="*/ 73 h 74"/>
                    <a:gd name="T2" fmla="*/ 2 w 3"/>
                    <a:gd name="T3" fmla="*/ 74 h 74"/>
                    <a:gd name="T4" fmla="*/ 0 w 3"/>
                    <a:gd name="T5" fmla="*/ 73 h 74"/>
                    <a:gd name="T6" fmla="*/ 2 w 3"/>
                    <a:gd name="T7" fmla="*/ 0 h 74"/>
                    <a:gd name="T8" fmla="*/ 3 w 3"/>
                    <a:gd name="T9" fmla="*/ 73 h 74"/>
                  </a:gdLst>
                  <a:ahLst/>
                  <a:cxnLst>
                    <a:cxn ang="0">
                      <a:pos x="T0" y="T1"/>
                    </a:cxn>
                    <a:cxn ang="0">
                      <a:pos x="T2" y="T3"/>
                    </a:cxn>
                    <a:cxn ang="0">
                      <a:pos x="T4" y="T5"/>
                    </a:cxn>
                    <a:cxn ang="0">
                      <a:pos x="T6" y="T7"/>
                    </a:cxn>
                    <a:cxn ang="0">
                      <a:pos x="T8" y="T9"/>
                    </a:cxn>
                  </a:cxnLst>
                  <a:rect l="0" t="0" r="r" b="b"/>
                  <a:pathLst>
                    <a:path w="3" h="74">
                      <a:moveTo>
                        <a:pt x="3" y="73"/>
                      </a:moveTo>
                      <a:cubicBezTo>
                        <a:pt x="3" y="74"/>
                        <a:pt x="3" y="74"/>
                        <a:pt x="2" y="74"/>
                      </a:cubicBezTo>
                      <a:cubicBezTo>
                        <a:pt x="1" y="74"/>
                        <a:pt x="0" y="74"/>
                        <a:pt x="0" y="73"/>
                      </a:cubicBezTo>
                      <a:cubicBezTo>
                        <a:pt x="2" y="0"/>
                        <a:pt x="2" y="0"/>
                        <a:pt x="2" y="0"/>
                      </a:cubicBezTo>
                      <a:lnTo>
                        <a:pt x="3" y="73"/>
                      </a:lnTo>
                      <a:close/>
                    </a:path>
                  </a:pathLst>
                </a:custGeom>
                <a:solidFill>
                  <a:srgbClr val="2F6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grpSp>
        <p:sp>
          <p:nvSpPr>
            <p:cNvPr id="11" name="文本框 10"/>
            <p:cNvSpPr txBox="1"/>
            <p:nvPr/>
          </p:nvSpPr>
          <p:spPr>
            <a:xfrm>
              <a:off x="603489" y="2241256"/>
              <a:ext cx="906781" cy="240035"/>
            </a:xfrm>
            <a:prstGeom prst="rect">
              <a:avLst/>
            </a:prstGeom>
            <a:noFill/>
          </p:spPr>
          <p:txBody>
            <a:bodyPr wrap="square" rtlCol="0">
              <a:spAutoFit/>
            </a:bodyPr>
            <a:lstStyle/>
            <a:p>
              <a:pPr algn="ctr"/>
              <a:r>
                <a:rPr lang="en-US" altLang="zh-CN" sz="1400" b="1" smtClean="0">
                  <a:latin typeface="Segoe UI" panose="020B0502040204020203" pitchFamily="34" charset="0"/>
                  <a:cs typeface="Segoe UI" panose="020B0502040204020203" pitchFamily="34" charset="0"/>
                </a:rPr>
                <a:t>Con người</a:t>
              </a:r>
              <a:endParaRPr lang="zh-CN" altLang="en-US" sz="1400" b="1">
                <a:latin typeface="Segoe UI" panose="020B0502040204020203" pitchFamily="34" charset="0"/>
                <a:cs typeface="Segoe UI" panose="020B0502040204020203" pitchFamily="34" charset="0"/>
              </a:endParaRPr>
            </a:p>
          </p:txBody>
        </p:sp>
        <p:sp>
          <p:nvSpPr>
            <p:cNvPr id="12" name="文本框 11"/>
            <p:cNvSpPr txBox="1"/>
            <p:nvPr/>
          </p:nvSpPr>
          <p:spPr>
            <a:xfrm>
              <a:off x="505096" y="2955956"/>
              <a:ext cx="1101519" cy="240035"/>
            </a:xfrm>
            <a:prstGeom prst="rect">
              <a:avLst/>
            </a:prstGeom>
            <a:noFill/>
          </p:spPr>
          <p:txBody>
            <a:bodyPr wrap="square" rtlCol="0">
              <a:spAutoFit/>
            </a:bodyPr>
            <a:lstStyle/>
            <a:p>
              <a:pPr algn="ctr"/>
              <a:r>
                <a:rPr lang="en-US" altLang="zh-CN" sz="1400" b="1" smtClean="0">
                  <a:latin typeface="Segoe UI" panose="020B0502040204020203" pitchFamily="34" charset="0"/>
                  <a:cs typeface="Segoe UI" panose="020B0502040204020203" pitchFamily="34" charset="0"/>
                </a:rPr>
                <a:t>Phương tiện</a:t>
              </a:r>
              <a:endParaRPr lang="zh-CN" altLang="en-US" sz="1400" b="1">
                <a:latin typeface="Segoe UI" panose="020B0502040204020203" pitchFamily="34" charset="0"/>
                <a:cs typeface="Segoe UI" panose="020B0502040204020203" pitchFamily="34" charset="0"/>
              </a:endParaRPr>
            </a:p>
          </p:txBody>
        </p:sp>
        <p:sp>
          <p:nvSpPr>
            <p:cNvPr id="13" name="文本框 12"/>
            <p:cNvSpPr txBox="1"/>
            <p:nvPr/>
          </p:nvSpPr>
          <p:spPr>
            <a:xfrm>
              <a:off x="591118" y="3710636"/>
              <a:ext cx="906781" cy="240035"/>
            </a:xfrm>
            <a:prstGeom prst="rect">
              <a:avLst/>
            </a:prstGeom>
            <a:noFill/>
          </p:spPr>
          <p:txBody>
            <a:bodyPr wrap="square" rtlCol="0">
              <a:spAutoFit/>
            </a:bodyPr>
            <a:lstStyle/>
            <a:p>
              <a:pPr algn="ctr"/>
              <a:r>
                <a:rPr lang="en-US" altLang="zh-CN" sz="1400" b="1" smtClean="0">
                  <a:latin typeface="Segoe UI" panose="020B0502040204020203" pitchFamily="34" charset="0"/>
                  <a:cs typeface="Segoe UI" panose="020B0502040204020203" pitchFamily="34" charset="0"/>
                </a:rPr>
                <a:t>Động vật</a:t>
              </a:r>
              <a:endParaRPr lang="zh-CN" altLang="en-US" sz="1400" b="1">
                <a:latin typeface="Segoe UI" panose="020B0502040204020203" pitchFamily="34" charset="0"/>
                <a:cs typeface="Segoe UI" panose="020B0502040204020203" pitchFamily="34" charset="0"/>
              </a:endParaRPr>
            </a:p>
          </p:txBody>
        </p:sp>
        <p:sp>
          <p:nvSpPr>
            <p:cNvPr id="14" name="文本框 13"/>
            <p:cNvSpPr txBox="1"/>
            <p:nvPr/>
          </p:nvSpPr>
          <p:spPr>
            <a:xfrm>
              <a:off x="591118" y="4475359"/>
              <a:ext cx="906781" cy="240035"/>
            </a:xfrm>
            <a:prstGeom prst="rect">
              <a:avLst/>
            </a:prstGeom>
            <a:noFill/>
          </p:spPr>
          <p:txBody>
            <a:bodyPr wrap="square" rtlCol="0">
              <a:spAutoFit/>
            </a:bodyPr>
            <a:lstStyle/>
            <a:p>
              <a:pPr algn="ctr"/>
              <a:r>
                <a:rPr lang="en-US" altLang="zh-CN" sz="1400" b="1" smtClean="0">
                  <a:latin typeface="Segoe UI" panose="020B0502040204020203" pitchFamily="34" charset="0"/>
                  <a:cs typeface="Segoe UI" panose="020B0502040204020203" pitchFamily="34" charset="0"/>
                </a:rPr>
                <a:t>Lá cây</a:t>
              </a:r>
              <a:endParaRPr lang="zh-CN" altLang="en-US" sz="1400" b="1">
                <a:latin typeface="Segoe UI" panose="020B0502040204020203" pitchFamily="34" charset="0"/>
                <a:cs typeface="Segoe UI" panose="020B0502040204020203" pitchFamily="34" charset="0"/>
              </a:endParaRPr>
            </a:p>
          </p:txBody>
        </p:sp>
        <p:cxnSp>
          <p:nvCxnSpPr>
            <p:cNvPr id="15" name="直接连接符 14"/>
            <p:cNvCxnSpPr/>
            <p:nvPr/>
          </p:nvCxnSpPr>
          <p:spPr>
            <a:xfrm flipV="1">
              <a:off x="2720303" y="3493000"/>
              <a:ext cx="425942" cy="268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6" name="组合 15"/>
            <p:cNvGrpSpPr/>
            <p:nvPr/>
          </p:nvGrpSpPr>
          <p:grpSpPr>
            <a:xfrm>
              <a:off x="6642821" y="2076134"/>
              <a:ext cx="660697" cy="2850699"/>
              <a:chOff x="5902929" y="2068638"/>
              <a:chExt cx="660697" cy="2850699"/>
            </a:xfrm>
          </p:grpSpPr>
          <p:grpSp>
            <p:nvGrpSpPr>
              <p:cNvPr id="50" name="组合 49"/>
              <p:cNvGrpSpPr/>
              <p:nvPr/>
            </p:nvGrpSpPr>
            <p:grpSpPr>
              <a:xfrm>
                <a:off x="5904441" y="4274730"/>
                <a:ext cx="657673" cy="644607"/>
                <a:chOff x="4465638" y="2365375"/>
                <a:chExt cx="485775" cy="477837"/>
              </a:xfrm>
            </p:grpSpPr>
            <p:sp>
              <p:nvSpPr>
                <p:cNvPr id="220" name="Oval 191"/>
                <p:cNvSpPr>
                  <a:spLocks noChangeArrowheads="1"/>
                </p:cNvSpPr>
                <p:nvPr/>
              </p:nvSpPr>
              <p:spPr bwMode="auto">
                <a:xfrm>
                  <a:off x="4465638" y="2365375"/>
                  <a:ext cx="485775" cy="477837"/>
                </a:xfrm>
                <a:prstGeom prst="ellipse">
                  <a:avLst/>
                </a:prstGeom>
                <a:solidFill>
                  <a:srgbClr val="E8E6E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1" name="Freeform 192"/>
                <p:cNvSpPr>
                  <a:spLocks/>
                </p:cNvSpPr>
                <p:nvPr/>
              </p:nvSpPr>
              <p:spPr bwMode="auto">
                <a:xfrm>
                  <a:off x="4600575" y="2436813"/>
                  <a:ext cx="234950" cy="322262"/>
                </a:xfrm>
                <a:custGeom>
                  <a:avLst/>
                  <a:gdLst>
                    <a:gd name="T0" fmla="*/ 52 w 52"/>
                    <a:gd name="T1" fmla="*/ 45 h 73"/>
                    <a:gd name="T2" fmla="*/ 48 w 52"/>
                    <a:gd name="T3" fmla="*/ 49 h 73"/>
                    <a:gd name="T4" fmla="*/ 49 w 52"/>
                    <a:gd name="T5" fmla="*/ 31 h 73"/>
                    <a:gd name="T6" fmla="*/ 45 w 52"/>
                    <a:gd name="T7" fmla="*/ 35 h 73"/>
                    <a:gd name="T8" fmla="*/ 44 w 52"/>
                    <a:gd name="T9" fmla="*/ 24 h 73"/>
                    <a:gd name="T10" fmla="*/ 41 w 52"/>
                    <a:gd name="T11" fmla="*/ 29 h 73"/>
                    <a:gd name="T12" fmla="*/ 41 w 52"/>
                    <a:gd name="T13" fmla="*/ 20 h 73"/>
                    <a:gd name="T14" fmla="*/ 39 w 52"/>
                    <a:gd name="T15" fmla="*/ 22 h 73"/>
                    <a:gd name="T16" fmla="*/ 36 w 52"/>
                    <a:gd name="T17" fmla="*/ 13 h 73"/>
                    <a:gd name="T18" fmla="*/ 33 w 52"/>
                    <a:gd name="T19" fmla="*/ 17 h 73"/>
                    <a:gd name="T20" fmla="*/ 26 w 52"/>
                    <a:gd name="T21" fmla="*/ 0 h 73"/>
                    <a:gd name="T22" fmla="*/ 19 w 52"/>
                    <a:gd name="T23" fmla="*/ 17 h 73"/>
                    <a:gd name="T24" fmla="*/ 16 w 52"/>
                    <a:gd name="T25" fmla="*/ 13 h 73"/>
                    <a:gd name="T26" fmla="*/ 13 w 52"/>
                    <a:gd name="T27" fmla="*/ 22 h 73"/>
                    <a:gd name="T28" fmla="*/ 11 w 52"/>
                    <a:gd name="T29" fmla="*/ 20 h 73"/>
                    <a:gd name="T30" fmla="*/ 11 w 52"/>
                    <a:gd name="T31" fmla="*/ 29 h 73"/>
                    <a:gd name="T32" fmla="*/ 8 w 52"/>
                    <a:gd name="T33" fmla="*/ 24 h 73"/>
                    <a:gd name="T34" fmla="*/ 7 w 52"/>
                    <a:gd name="T35" fmla="*/ 35 h 73"/>
                    <a:gd name="T36" fmla="*/ 3 w 52"/>
                    <a:gd name="T37" fmla="*/ 31 h 73"/>
                    <a:gd name="T38" fmla="*/ 4 w 52"/>
                    <a:gd name="T39" fmla="*/ 49 h 73"/>
                    <a:gd name="T40" fmla="*/ 0 w 52"/>
                    <a:gd name="T41" fmla="*/ 45 h 73"/>
                    <a:gd name="T42" fmla="*/ 6 w 52"/>
                    <a:gd name="T43" fmla="*/ 61 h 73"/>
                    <a:gd name="T44" fmla="*/ 1 w 52"/>
                    <a:gd name="T45" fmla="*/ 59 h 73"/>
                    <a:gd name="T46" fmla="*/ 26 w 52"/>
                    <a:gd name="T47" fmla="*/ 73 h 73"/>
                    <a:gd name="T48" fmla="*/ 51 w 52"/>
                    <a:gd name="T49" fmla="*/ 59 h 73"/>
                    <a:gd name="T50" fmla="*/ 46 w 52"/>
                    <a:gd name="T51" fmla="*/ 61 h 73"/>
                    <a:gd name="T52" fmla="*/ 52 w 52"/>
                    <a:gd name="T53" fmla="*/ 45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2" h="73">
                      <a:moveTo>
                        <a:pt x="52" y="45"/>
                      </a:moveTo>
                      <a:cubicBezTo>
                        <a:pt x="52" y="45"/>
                        <a:pt x="51" y="47"/>
                        <a:pt x="48" y="49"/>
                      </a:cubicBezTo>
                      <a:cubicBezTo>
                        <a:pt x="48" y="49"/>
                        <a:pt x="50" y="41"/>
                        <a:pt x="49" y="31"/>
                      </a:cubicBezTo>
                      <a:cubicBezTo>
                        <a:pt x="49" y="31"/>
                        <a:pt x="47" y="34"/>
                        <a:pt x="45" y="35"/>
                      </a:cubicBezTo>
                      <a:cubicBezTo>
                        <a:pt x="45" y="35"/>
                        <a:pt x="46" y="30"/>
                        <a:pt x="44" y="24"/>
                      </a:cubicBezTo>
                      <a:cubicBezTo>
                        <a:pt x="44" y="24"/>
                        <a:pt x="43" y="27"/>
                        <a:pt x="41" y="29"/>
                      </a:cubicBezTo>
                      <a:cubicBezTo>
                        <a:pt x="41" y="29"/>
                        <a:pt x="42" y="23"/>
                        <a:pt x="41" y="20"/>
                      </a:cubicBezTo>
                      <a:cubicBezTo>
                        <a:pt x="41" y="20"/>
                        <a:pt x="40" y="22"/>
                        <a:pt x="39" y="22"/>
                      </a:cubicBezTo>
                      <a:cubicBezTo>
                        <a:pt x="39" y="22"/>
                        <a:pt x="38" y="17"/>
                        <a:pt x="36" y="13"/>
                      </a:cubicBezTo>
                      <a:cubicBezTo>
                        <a:pt x="36" y="13"/>
                        <a:pt x="35" y="15"/>
                        <a:pt x="33" y="17"/>
                      </a:cubicBezTo>
                      <a:cubicBezTo>
                        <a:pt x="33" y="17"/>
                        <a:pt x="33" y="9"/>
                        <a:pt x="26" y="0"/>
                      </a:cubicBezTo>
                      <a:cubicBezTo>
                        <a:pt x="19" y="9"/>
                        <a:pt x="19" y="17"/>
                        <a:pt x="19" y="17"/>
                      </a:cubicBezTo>
                      <a:cubicBezTo>
                        <a:pt x="17" y="15"/>
                        <a:pt x="16" y="13"/>
                        <a:pt x="16" y="13"/>
                      </a:cubicBezTo>
                      <a:cubicBezTo>
                        <a:pt x="14" y="17"/>
                        <a:pt x="13" y="22"/>
                        <a:pt x="13" y="22"/>
                      </a:cubicBezTo>
                      <a:cubicBezTo>
                        <a:pt x="12" y="22"/>
                        <a:pt x="11" y="20"/>
                        <a:pt x="11" y="20"/>
                      </a:cubicBezTo>
                      <a:cubicBezTo>
                        <a:pt x="10" y="23"/>
                        <a:pt x="11" y="29"/>
                        <a:pt x="11" y="29"/>
                      </a:cubicBezTo>
                      <a:cubicBezTo>
                        <a:pt x="9" y="27"/>
                        <a:pt x="8" y="24"/>
                        <a:pt x="8" y="24"/>
                      </a:cubicBezTo>
                      <a:cubicBezTo>
                        <a:pt x="6" y="30"/>
                        <a:pt x="7" y="35"/>
                        <a:pt x="7" y="35"/>
                      </a:cubicBezTo>
                      <a:cubicBezTo>
                        <a:pt x="5" y="34"/>
                        <a:pt x="3" y="31"/>
                        <a:pt x="3" y="31"/>
                      </a:cubicBezTo>
                      <a:cubicBezTo>
                        <a:pt x="2" y="41"/>
                        <a:pt x="4" y="49"/>
                        <a:pt x="4" y="49"/>
                      </a:cubicBezTo>
                      <a:cubicBezTo>
                        <a:pt x="1" y="47"/>
                        <a:pt x="0" y="45"/>
                        <a:pt x="0" y="45"/>
                      </a:cubicBezTo>
                      <a:cubicBezTo>
                        <a:pt x="1" y="56"/>
                        <a:pt x="6" y="61"/>
                        <a:pt x="6" y="61"/>
                      </a:cubicBezTo>
                      <a:cubicBezTo>
                        <a:pt x="3" y="61"/>
                        <a:pt x="1" y="59"/>
                        <a:pt x="1" y="59"/>
                      </a:cubicBezTo>
                      <a:cubicBezTo>
                        <a:pt x="11" y="72"/>
                        <a:pt x="26" y="73"/>
                        <a:pt x="26" y="73"/>
                      </a:cubicBezTo>
                      <a:cubicBezTo>
                        <a:pt x="26" y="73"/>
                        <a:pt x="41" y="72"/>
                        <a:pt x="51" y="59"/>
                      </a:cubicBezTo>
                      <a:cubicBezTo>
                        <a:pt x="51" y="59"/>
                        <a:pt x="49" y="61"/>
                        <a:pt x="46" y="61"/>
                      </a:cubicBezTo>
                      <a:cubicBezTo>
                        <a:pt x="46" y="61"/>
                        <a:pt x="51" y="56"/>
                        <a:pt x="52" y="45"/>
                      </a:cubicBezTo>
                    </a:path>
                  </a:pathLst>
                </a:custGeom>
                <a:solidFill>
                  <a:srgbClr val="85848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2" name="Freeform 193"/>
                <p:cNvSpPr>
                  <a:spLocks/>
                </p:cNvSpPr>
                <p:nvPr/>
              </p:nvSpPr>
              <p:spPr bwMode="auto">
                <a:xfrm>
                  <a:off x="4718050" y="2524125"/>
                  <a:ext cx="39688" cy="66675"/>
                </a:xfrm>
                <a:custGeom>
                  <a:avLst/>
                  <a:gdLst>
                    <a:gd name="T0" fmla="*/ 0 w 25"/>
                    <a:gd name="T1" fmla="*/ 42 h 42"/>
                    <a:gd name="T2" fmla="*/ 25 w 25"/>
                    <a:gd name="T3" fmla="*/ 0 h 42"/>
                    <a:gd name="T4" fmla="*/ 0 w 25"/>
                    <a:gd name="T5" fmla="*/ 37 h 42"/>
                    <a:gd name="T6" fmla="*/ 0 w 25"/>
                    <a:gd name="T7" fmla="*/ 42 h 42"/>
                  </a:gdLst>
                  <a:ahLst/>
                  <a:cxnLst>
                    <a:cxn ang="0">
                      <a:pos x="T0" y="T1"/>
                    </a:cxn>
                    <a:cxn ang="0">
                      <a:pos x="T2" y="T3"/>
                    </a:cxn>
                    <a:cxn ang="0">
                      <a:pos x="T4" y="T5"/>
                    </a:cxn>
                    <a:cxn ang="0">
                      <a:pos x="T6" y="T7"/>
                    </a:cxn>
                  </a:cxnLst>
                  <a:rect l="0" t="0" r="r" b="b"/>
                  <a:pathLst>
                    <a:path w="25" h="42">
                      <a:moveTo>
                        <a:pt x="0" y="42"/>
                      </a:moveTo>
                      <a:lnTo>
                        <a:pt x="25" y="0"/>
                      </a:lnTo>
                      <a:lnTo>
                        <a:pt x="0" y="37"/>
                      </a:lnTo>
                      <a:lnTo>
                        <a:pt x="0" y="42"/>
                      </a:lnTo>
                      <a:close/>
                    </a:path>
                  </a:pathLst>
                </a:custGeom>
                <a:solidFill>
                  <a:srgbClr val="4E4B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3" name="Freeform 194"/>
                <p:cNvSpPr>
                  <a:spLocks/>
                </p:cNvSpPr>
                <p:nvPr/>
              </p:nvSpPr>
              <p:spPr bwMode="auto">
                <a:xfrm>
                  <a:off x="4718050" y="2582863"/>
                  <a:ext cx="66675" cy="69850"/>
                </a:xfrm>
                <a:custGeom>
                  <a:avLst/>
                  <a:gdLst>
                    <a:gd name="T0" fmla="*/ 0 w 42"/>
                    <a:gd name="T1" fmla="*/ 44 h 44"/>
                    <a:gd name="T2" fmla="*/ 42 w 42"/>
                    <a:gd name="T3" fmla="*/ 0 h 44"/>
                    <a:gd name="T4" fmla="*/ 0 w 42"/>
                    <a:gd name="T5" fmla="*/ 36 h 44"/>
                    <a:gd name="T6" fmla="*/ 0 w 42"/>
                    <a:gd name="T7" fmla="*/ 44 h 44"/>
                  </a:gdLst>
                  <a:ahLst/>
                  <a:cxnLst>
                    <a:cxn ang="0">
                      <a:pos x="T0" y="T1"/>
                    </a:cxn>
                    <a:cxn ang="0">
                      <a:pos x="T2" y="T3"/>
                    </a:cxn>
                    <a:cxn ang="0">
                      <a:pos x="T4" y="T5"/>
                    </a:cxn>
                    <a:cxn ang="0">
                      <a:pos x="T6" y="T7"/>
                    </a:cxn>
                  </a:cxnLst>
                  <a:rect l="0" t="0" r="r" b="b"/>
                  <a:pathLst>
                    <a:path w="42" h="44">
                      <a:moveTo>
                        <a:pt x="0" y="44"/>
                      </a:moveTo>
                      <a:lnTo>
                        <a:pt x="42" y="0"/>
                      </a:lnTo>
                      <a:lnTo>
                        <a:pt x="0" y="36"/>
                      </a:lnTo>
                      <a:lnTo>
                        <a:pt x="0" y="44"/>
                      </a:lnTo>
                      <a:close/>
                    </a:path>
                  </a:pathLst>
                </a:custGeom>
                <a:solidFill>
                  <a:srgbClr val="4E4B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4" name="Freeform 195"/>
                <p:cNvSpPr>
                  <a:spLocks/>
                </p:cNvSpPr>
                <p:nvPr/>
              </p:nvSpPr>
              <p:spPr bwMode="auto">
                <a:xfrm>
                  <a:off x="4718050" y="2652713"/>
                  <a:ext cx="76200" cy="57150"/>
                </a:xfrm>
                <a:custGeom>
                  <a:avLst/>
                  <a:gdLst>
                    <a:gd name="T0" fmla="*/ 0 w 48"/>
                    <a:gd name="T1" fmla="*/ 36 h 36"/>
                    <a:gd name="T2" fmla="*/ 48 w 48"/>
                    <a:gd name="T3" fmla="*/ 0 h 36"/>
                    <a:gd name="T4" fmla="*/ 0 w 48"/>
                    <a:gd name="T5" fmla="*/ 31 h 36"/>
                    <a:gd name="T6" fmla="*/ 0 w 48"/>
                    <a:gd name="T7" fmla="*/ 36 h 36"/>
                  </a:gdLst>
                  <a:ahLst/>
                  <a:cxnLst>
                    <a:cxn ang="0">
                      <a:pos x="T0" y="T1"/>
                    </a:cxn>
                    <a:cxn ang="0">
                      <a:pos x="T2" y="T3"/>
                    </a:cxn>
                    <a:cxn ang="0">
                      <a:pos x="T4" y="T5"/>
                    </a:cxn>
                    <a:cxn ang="0">
                      <a:pos x="T6" y="T7"/>
                    </a:cxn>
                  </a:cxnLst>
                  <a:rect l="0" t="0" r="r" b="b"/>
                  <a:pathLst>
                    <a:path w="48" h="36">
                      <a:moveTo>
                        <a:pt x="0" y="36"/>
                      </a:moveTo>
                      <a:lnTo>
                        <a:pt x="48" y="0"/>
                      </a:lnTo>
                      <a:lnTo>
                        <a:pt x="0" y="31"/>
                      </a:lnTo>
                      <a:lnTo>
                        <a:pt x="0" y="36"/>
                      </a:lnTo>
                      <a:close/>
                    </a:path>
                  </a:pathLst>
                </a:custGeom>
                <a:solidFill>
                  <a:srgbClr val="4E4B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5" name="Freeform 196"/>
                <p:cNvSpPr>
                  <a:spLocks/>
                </p:cNvSpPr>
                <p:nvPr/>
              </p:nvSpPr>
              <p:spPr bwMode="auto">
                <a:xfrm>
                  <a:off x="4676775" y="2524125"/>
                  <a:ext cx="41275" cy="66675"/>
                </a:xfrm>
                <a:custGeom>
                  <a:avLst/>
                  <a:gdLst>
                    <a:gd name="T0" fmla="*/ 26 w 26"/>
                    <a:gd name="T1" fmla="*/ 42 h 42"/>
                    <a:gd name="T2" fmla="*/ 0 w 26"/>
                    <a:gd name="T3" fmla="*/ 0 h 42"/>
                    <a:gd name="T4" fmla="*/ 26 w 26"/>
                    <a:gd name="T5" fmla="*/ 37 h 42"/>
                    <a:gd name="T6" fmla="*/ 26 w 26"/>
                    <a:gd name="T7" fmla="*/ 42 h 42"/>
                  </a:gdLst>
                  <a:ahLst/>
                  <a:cxnLst>
                    <a:cxn ang="0">
                      <a:pos x="T0" y="T1"/>
                    </a:cxn>
                    <a:cxn ang="0">
                      <a:pos x="T2" y="T3"/>
                    </a:cxn>
                    <a:cxn ang="0">
                      <a:pos x="T4" y="T5"/>
                    </a:cxn>
                    <a:cxn ang="0">
                      <a:pos x="T6" y="T7"/>
                    </a:cxn>
                  </a:cxnLst>
                  <a:rect l="0" t="0" r="r" b="b"/>
                  <a:pathLst>
                    <a:path w="26" h="42">
                      <a:moveTo>
                        <a:pt x="26" y="42"/>
                      </a:moveTo>
                      <a:lnTo>
                        <a:pt x="0" y="0"/>
                      </a:lnTo>
                      <a:lnTo>
                        <a:pt x="26" y="37"/>
                      </a:lnTo>
                      <a:lnTo>
                        <a:pt x="26" y="42"/>
                      </a:lnTo>
                      <a:close/>
                    </a:path>
                  </a:pathLst>
                </a:custGeom>
                <a:solidFill>
                  <a:srgbClr val="4E4B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6" name="Freeform 197"/>
                <p:cNvSpPr>
                  <a:spLocks/>
                </p:cNvSpPr>
                <p:nvPr/>
              </p:nvSpPr>
              <p:spPr bwMode="auto">
                <a:xfrm>
                  <a:off x="4649788" y="2582863"/>
                  <a:ext cx="68263" cy="69850"/>
                </a:xfrm>
                <a:custGeom>
                  <a:avLst/>
                  <a:gdLst>
                    <a:gd name="T0" fmla="*/ 43 w 43"/>
                    <a:gd name="T1" fmla="*/ 44 h 44"/>
                    <a:gd name="T2" fmla="*/ 0 w 43"/>
                    <a:gd name="T3" fmla="*/ 0 h 44"/>
                    <a:gd name="T4" fmla="*/ 43 w 43"/>
                    <a:gd name="T5" fmla="*/ 36 h 44"/>
                    <a:gd name="T6" fmla="*/ 43 w 43"/>
                    <a:gd name="T7" fmla="*/ 44 h 44"/>
                  </a:gdLst>
                  <a:ahLst/>
                  <a:cxnLst>
                    <a:cxn ang="0">
                      <a:pos x="T0" y="T1"/>
                    </a:cxn>
                    <a:cxn ang="0">
                      <a:pos x="T2" y="T3"/>
                    </a:cxn>
                    <a:cxn ang="0">
                      <a:pos x="T4" y="T5"/>
                    </a:cxn>
                    <a:cxn ang="0">
                      <a:pos x="T6" y="T7"/>
                    </a:cxn>
                  </a:cxnLst>
                  <a:rect l="0" t="0" r="r" b="b"/>
                  <a:pathLst>
                    <a:path w="43" h="44">
                      <a:moveTo>
                        <a:pt x="43" y="44"/>
                      </a:moveTo>
                      <a:lnTo>
                        <a:pt x="0" y="0"/>
                      </a:lnTo>
                      <a:lnTo>
                        <a:pt x="43" y="36"/>
                      </a:lnTo>
                      <a:lnTo>
                        <a:pt x="43" y="44"/>
                      </a:lnTo>
                      <a:close/>
                    </a:path>
                  </a:pathLst>
                </a:custGeom>
                <a:solidFill>
                  <a:srgbClr val="4E4B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7" name="Freeform 198"/>
                <p:cNvSpPr>
                  <a:spLocks/>
                </p:cNvSpPr>
                <p:nvPr/>
              </p:nvSpPr>
              <p:spPr bwMode="auto">
                <a:xfrm>
                  <a:off x="4641850" y="2652713"/>
                  <a:ext cx="76200" cy="57150"/>
                </a:xfrm>
                <a:custGeom>
                  <a:avLst/>
                  <a:gdLst>
                    <a:gd name="T0" fmla="*/ 48 w 48"/>
                    <a:gd name="T1" fmla="*/ 36 h 36"/>
                    <a:gd name="T2" fmla="*/ 0 w 48"/>
                    <a:gd name="T3" fmla="*/ 0 h 36"/>
                    <a:gd name="T4" fmla="*/ 48 w 48"/>
                    <a:gd name="T5" fmla="*/ 31 h 36"/>
                    <a:gd name="T6" fmla="*/ 48 w 48"/>
                    <a:gd name="T7" fmla="*/ 36 h 36"/>
                  </a:gdLst>
                  <a:ahLst/>
                  <a:cxnLst>
                    <a:cxn ang="0">
                      <a:pos x="T0" y="T1"/>
                    </a:cxn>
                    <a:cxn ang="0">
                      <a:pos x="T2" y="T3"/>
                    </a:cxn>
                    <a:cxn ang="0">
                      <a:pos x="T4" y="T5"/>
                    </a:cxn>
                    <a:cxn ang="0">
                      <a:pos x="T6" y="T7"/>
                    </a:cxn>
                  </a:cxnLst>
                  <a:rect l="0" t="0" r="r" b="b"/>
                  <a:pathLst>
                    <a:path w="48" h="36">
                      <a:moveTo>
                        <a:pt x="48" y="36"/>
                      </a:moveTo>
                      <a:lnTo>
                        <a:pt x="0" y="0"/>
                      </a:lnTo>
                      <a:lnTo>
                        <a:pt x="48" y="31"/>
                      </a:lnTo>
                      <a:lnTo>
                        <a:pt x="48" y="36"/>
                      </a:lnTo>
                      <a:close/>
                    </a:path>
                  </a:pathLst>
                </a:custGeom>
                <a:solidFill>
                  <a:srgbClr val="4E4B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8" name="Freeform 199"/>
                <p:cNvSpPr>
                  <a:spLocks/>
                </p:cNvSpPr>
                <p:nvPr/>
              </p:nvSpPr>
              <p:spPr bwMode="auto">
                <a:xfrm>
                  <a:off x="4708525" y="2459038"/>
                  <a:ext cx="19050" cy="327025"/>
                </a:xfrm>
                <a:custGeom>
                  <a:avLst/>
                  <a:gdLst>
                    <a:gd name="T0" fmla="*/ 4 w 4"/>
                    <a:gd name="T1" fmla="*/ 73 h 74"/>
                    <a:gd name="T2" fmla="*/ 2 w 4"/>
                    <a:gd name="T3" fmla="*/ 74 h 74"/>
                    <a:gd name="T4" fmla="*/ 0 w 4"/>
                    <a:gd name="T5" fmla="*/ 73 h 74"/>
                    <a:gd name="T6" fmla="*/ 2 w 4"/>
                    <a:gd name="T7" fmla="*/ 0 h 74"/>
                    <a:gd name="T8" fmla="*/ 4 w 4"/>
                    <a:gd name="T9" fmla="*/ 73 h 74"/>
                  </a:gdLst>
                  <a:ahLst/>
                  <a:cxnLst>
                    <a:cxn ang="0">
                      <a:pos x="T0" y="T1"/>
                    </a:cxn>
                    <a:cxn ang="0">
                      <a:pos x="T2" y="T3"/>
                    </a:cxn>
                    <a:cxn ang="0">
                      <a:pos x="T4" y="T5"/>
                    </a:cxn>
                    <a:cxn ang="0">
                      <a:pos x="T6" y="T7"/>
                    </a:cxn>
                    <a:cxn ang="0">
                      <a:pos x="T8" y="T9"/>
                    </a:cxn>
                  </a:cxnLst>
                  <a:rect l="0" t="0" r="r" b="b"/>
                  <a:pathLst>
                    <a:path w="4" h="74">
                      <a:moveTo>
                        <a:pt x="4" y="73"/>
                      </a:moveTo>
                      <a:cubicBezTo>
                        <a:pt x="4" y="74"/>
                        <a:pt x="3" y="74"/>
                        <a:pt x="2" y="74"/>
                      </a:cubicBezTo>
                      <a:cubicBezTo>
                        <a:pt x="1" y="74"/>
                        <a:pt x="0" y="74"/>
                        <a:pt x="0" y="73"/>
                      </a:cubicBezTo>
                      <a:cubicBezTo>
                        <a:pt x="2" y="0"/>
                        <a:pt x="2" y="0"/>
                        <a:pt x="2" y="0"/>
                      </a:cubicBezTo>
                      <a:lnTo>
                        <a:pt x="4" y="73"/>
                      </a:lnTo>
                      <a:close/>
                    </a:path>
                  </a:pathLst>
                </a:custGeom>
                <a:solidFill>
                  <a:srgbClr val="4E4B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grpSp>
            <p:nvGrpSpPr>
              <p:cNvPr id="51" name="组合 50"/>
              <p:cNvGrpSpPr/>
              <p:nvPr/>
            </p:nvGrpSpPr>
            <p:grpSpPr>
              <a:xfrm>
                <a:off x="5904431" y="3538443"/>
                <a:ext cx="657693" cy="644796"/>
                <a:chOff x="4465638" y="1571625"/>
                <a:chExt cx="485775" cy="476250"/>
              </a:xfrm>
            </p:grpSpPr>
            <p:sp>
              <p:nvSpPr>
                <p:cNvPr id="155" name="Oval 200"/>
                <p:cNvSpPr>
                  <a:spLocks noChangeArrowheads="1"/>
                </p:cNvSpPr>
                <p:nvPr/>
              </p:nvSpPr>
              <p:spPr bwMode="auto">
                <a:xfrm>
                  <a:off x="4465638" y="1571625"/>
                  <a:ext cx="485775" cy="476250"/>
                </a:xfrm>
                <a:prstGeom prst="ellipse">
                  <a:avLst/>
                </a:prstGeom>
                <a:solidFill>
                  <a:srgbClr val="E8E6E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6" name="Freeform 201"/>
                <p:cNvSpPr>
                  <a:spLocks/>
                </p:cNvSpPr>
                <p:nvPr/>
              </p:nvSpPr>
              <p:spPr bwMode="auto">
                <a:xfrm>
                  <a:off x="4538663" y="1695450"/>
                  <a:ext cx="103188" cy="109537"/>
                </a:xfrm>
                <a:custGeom>
                  <a:avLst/>
                  <a:gdLst>
                    <a:gd name="T0" fmla="*/ 2 w 23"/>
                    <a:gd name="T1" fmla="*/ 13 h 25"/>
                    <a:gd name="T2" fmla="*/ 17 w 23"/>
                    <a:gd name="T3" fmla="*/ 25 h 25"/>
                    <a:gd name="T4" fmla="*/ 19 w 23"/>
                    <a:gd name="T5" fmla="*/ 23 h 25"/>
                    <a:gd name="T6" fmla="*/ 10 w 23"/>
                    <a:gd name="T7" fmla="*/ 12 h 25"/>
                    <a:gd name="T8" fmla="*/ 23 w 23"/>
                    <a:gd name="T9" fmla="*/ 0 h 25"/>
                    <a:gd name="T10" fmla="*/ 2 w 23"/>
                    <a:gd name="T11" fmla="*/ 13 h 25"/>
                  </a:gdLst>
                  <a:ahLst/>
                  <a:cxnLst>
                    <a:cxn ang="0">
                      <a:pos x="T0" y="T1"/>
                    </a:cxn>
                    <a:cxn ang="0">
                      <a:pos x="T2" y="T3"/>
                    </a:cxn>
                    <a:cxn ang="0">
                      <a:pos x="T4" y="T5"/>
                    </a:cxn>
                    <a:cxn ang="0">
                      <a:pos x="T6" y="T7"/>
                    </a:cxn>
                    <a:cxn ang="0">
                      <a:pos x="T8" y="T9"/>
                    </a:cxn>
                    <a:cxn ang="0">
                      <a:pos x="T10" y="T11"/>
                    </a:cxn>
                  </a:cxnLst>
                  <a:rect l="0" t="0" r="r" b="b"/>
                  <a:pathLst>
                    <a:path w="23" h="25">
                      <a:moveTo>
                        <a:pt x="2" y="13"/>
                      </a:moveTo>
                      <a:cubicBezTo>
                        <a:pt x="0" y="25"/>
                        <a:pt x="17" y="25"/>
                        <a:pt x="17" y="25"/>
                      </a:cubicBezTo>
                      <a:cubicBezTo>
                        <a:pt x="19" y="23"/>
                        <a:pt x="19" y="23"/>
                        <a:pt x="19" y="23"/>
                      </a:cubicBezTo>
                      <a:cubicBezTo>
                        <a:pt x="15" y="22"/>
                        <a:pt x="7" y="19"/>
                        <a:pt x="10" y="12"/>
                      </a:cubicBezTo>
                      <a:cubicBezTo>
                        <a:pt x="13" y="6"/>
                        <a:pt x="17" y="3"/>
                        <a:pt x="23" y="0"/>
                      </a:cubicBezTo>
                      <a:cubicBezTo>
                        <a:pt x="16" y="0"/>
                        <a:pt x="3" y="5"/>
                        <a:pt x="2" y="13"/>
                      </a:cubicBezTo>
                    </a:path>
                  </a:pathLst>
                </a:custGeom>
                <a:solidFill>
                  <a:srgbClr val="DADBD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7" name="Freeform 202"/>
                <p:cNvSpPr>
                  <a:spLocks/>
                </p:cNvSpPr>
                <p:nvPr/>
              </p:nvSpPr>
              <p:spPr bwMode="auto">
                <a:xfrm>
                  <a:off x="4538663" y="1725613"/>
                  <a:ext cx="84138" cy="79375"/>
                </a:xfrm>
                <a:custGeom>
                  <a:avLst/>
                  <a:gdLst>
                    <a:gd name="T0" fmla="*/ 10 w 19"/>
                    <a:gd name="T1" fmla="*/ 5 h 18"/>
                    <a:gd name="T2" fmla="*/ 11 w 19"/>
                    <a:gd name="T3" fmla="*/ 4 h 18"/>
                    <a:gd name="T4" fmla="*/ 5 w 19"/>
                    <a:gd name="T5" fmla="*/ 0 h 18"/>
                    <a:gd name="T6" fmla="*/ 2 w 19"/>
                    <a:gd name="T7" fmla="*/ 6 h 18"/>
                    <a:gd name="T8" fmla="*/ 17 w 19"/>
                    <a:gd name="T9" fmla="*/ 18 h 18"/>
                    <a:gd name="T10" fmla="*/ 19 w 19"/>
                    <a:gd name="T11" fmla="*/ 16 h 18"/>
                    <a:gd name="T12" fmla="*/ 10 w 19"/>
                    <a:gd name="T13" fmla="*/ 5 h 18"/>
                  </a:gdLst>
                  <a:ahLst/>
                  <a:cxnLst>
                    <a:cxn ang="0">
                      <a:pos x="T0" y="T1"/>
                    </a:cxn>
                    <a:cxn ang="0">
                      <a:pos x="T2" y="T3"/>
                    </a:cxn>
                    <a:cxn ang="0">
                      <a:pos x="T4" y="T5"/>
                    </a:cxn>
                    <a:cxn ang="0">
                      <a:pos x="T6" y="T7"/>
                    </a:cxn>
                    <a:cxn ang="0">
                      <a:pos x="T8" y="T9"/>
                    </a:cxn>
                    <a:cxn ang="0">
                      <a:pos x="T10" y="T11"/>
                    </a:cxn>
                    <a:cxn ang="0">
                      <a:pos x="T12" y="T13"/>
                    </a:cxn>
                  </a:cxnLst>
                  <a:rect l="0" t="0" r="r" b="b"/>
                  <a:pathLst>
                    <a:path w="19" h="18">
                      <a:moveTo>
                        <a:pt x="10" y="5"/>
                      </a:moveTo>
                      <a:cubicBezTo>
                        <a:pt x="10" y="5"/>
                        <a:pt x="11" y="5"/>
                        <a:pt x="11" y="4"/>
                      </a:cubicBezTo>
                      <a:cubicBezTo>
                        <a:pt x="8" y="3"/>
                        <a:pt x="6" y="2"/>
                        <a:pt x="5" y="0"/>
                      </a:cubicBezTo>
                      <a:cubicBezTo>
                        <a:pt x="3" y="2"/>
                        <a:pt x="2" y="4"/>
                        <a:pt x="2" y="6"/>
                      </a:cubicBezTo>
                      <a:cubicBezTo>
                        <a:pt x="0" y="18"/>
                        <a:pt x="17" y="18"/>
                        <a:pt x="17" y="18"/>
                      </a:cubicBezTo>
                      <a:cubicBezTo>
                        <a:pt x="19" y="16"/>
                        <a:pt x="19" y="16"/>
                        <a:pt x="19" y="16"/>
                      </a:cubicBezTo>
                      <a:cubicBezTo>
                        <a:pt x="15" y="15"/>
                        <a:pt x="7" y="12"/>
                        <a:pt x="10" y="5"/>
                      </a:cubicBezTo>
                    </a:path>
                  </a:pathLst>
                </a:custGeom>
                <a:solidFill>
                  <a:srgbClr val="BDBE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8" name="Freeform 203"/>
                <p:cNvSpPr>
                  <a:spLocks/>
                </p:cNvSpPr>
                <p:nvPr/>
              </p:nvSpPr>
              <p:spPr bwMode="auto">
                <a:xfrm>
                  <a:off x="4641850" y="1695450"/>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path>
                  </a:pathLst>
                </a:custGeom>
                <a:solidFill>
                  <a:srgbClr val="EFEEE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9" name="Freeform 204"/>
                <p:cNvSpPr>
                  <a:spLocks/>
                </p:cNvSpPr>
                <p:nvPr/>
              </p:nvSpPr>
              <p:spPr bwMode="auto">
                <a:xfrm>
                  <a:off x="4546600" y="1695450"/>
                  <a:ext cx="95250" cy="52387"/>
                </a:xfrm>
                <a:custGeom>
                  <a:avLst/>
                  <a:gdLst>
                    <a:gd name="T0" fmla="*/ 20 w 21"/>
                    <a:gd name="T1" fmla="*/ 0 h 12"/>
                    <a:gd name="T2" fmla="*/ 0 w 21"/>
                    <a:gd name="T3" fmla="*/ 12 h 12"/>
                    <a:gd name="T4" fmla="*/ 3 w 21"/>
                    <a:gd name="T5" fmla="*/ 7 h 12"/>
                    <a:gd name="T6" fmla="*/ 5 w 21"/>
                    <a:gd name="T7" fmla="*/ 9 h 12"/>
                    <a:gd name="T8" fmla="*/ 21 w 21"/>
                    <a:gd name="T9" fmla="*/ 0 h 12"/>
                    <a:gd name="T10" fmla="*/ 21 w 21"/>
                    <a:gd name="T11" fmla="*/ 0 h 12"/>
                    <a:gd name="T12" fmla="*/ 21 w 21"/>
                    <a:gd name="T13" fmla="*/ 0 h 12"/>
                    <a:gd name="T14" fmla="*/ 20 w 21"/>
                    <a:gd name="T15" fmla="*/ 0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 h="12">
                      <a:moveTo>
                        <a:pt x="20" y="0"/>
                      </a:moveTo>
                      <a:cubicBezTo>
                        <a:pt x="13" y="0"/>
                        <a:pt x="2" y="5"/>
                        <a:pt x="0" y="12"/>
                      </a:cubicBezTo>
                      <a:cubicBezTo>
                        <a:pt x="1" y="10"/>
                        <a:pt x="2" y="8"/>
                        <a:pt x="3" y="7"/>
                      </a:cubicBezTo>
                      <a:cubicBezTo>
                        <a:pt x="3" y="8"/>
                        <a:pt x="4" y="8"/>
                        <a:pt x="5" y="9"/>
                      </a:cubicBezTo>
                      <a:cubicBezTo>
                        <a:pt x="8" y="4"/>
                        <a:pt x="15" y="1"/>
                        <a:pt x="21" y="0"/>
                      </a:cubicBezTo>
                      <a:cubicBezTo>
                        <a:pt x="21" y="0"/>
                        <a:pt x="21" y="0"/>
                        <a:pt x="21" y="0"/>
                      </a:cubicBezTo>
                      <a:cubicBezTo>
                        <a:pt x="21" y="0"/>
                        <a:pt x="21" y="0"/>
                        <a:pt x="21" y="0"/>
                      </a:cubicBezTo>
                      <a:cubicBezTo>
                        <a:pt x="21" y="0"/>
                        <a:pt x="20" y="0"/>
                        <a:pt x="20" y="0"/>
                      </a:cubicBezTo>
                    </a:path>
                  </a:pathLst>
                </a:custGeom>
                <a:solidFill>
                  <a:srgbClr val="E6E6E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0" name="Freeform 205"/>
                <p:cNvSpPr>
                  <a:spLocks/>
                </p:cNvSpPr>
                <p:nvPr/>
              </p:nvSpPr>
              <p:spPr bwMode="auto">
                <a:xfrm>
                  <a:off x="4546600" y="1747838"/>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path>
                  </a:pathLst>
                </a:custGeom>
                <a:solidFill>
                  <a:srgbClr val="E6E6E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1" name="Freeform 206"/>
                <p:cNvSpPr>
                  <a:spLocks/>
                </p:cNvSpPr>
                <p:nvPr/>
              </p:nvSpPr>
              <p:spPr bwMode="auto">
                <a:xfrm>
                  <a:off x="4546600" y="1747838"/>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path>
                  </a:pathLst>
                </a:custGeom>
                <a:solidFill>
                  <a:srgbClr val="E6E6E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2" name="Freeform 207"/>
                <p:cNvSpPr>
                  <a:spLocks/>
                </p:cNvSpPr>
                <p:nvPr/>
              </p:nvSpPr>
              <p:spPr bwMode="auto">
                <a:xfrm>
                  <a:off x="4546600" y="1747838"/>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path>
                  </a:pathLst>
                </a:custGeom>
                <a:solidFill>
                  <a:srgbClr val="E6E6E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3" name="Freeform 208"/>
                <p:cNvSpPr>
                  <a:spLocks/>
                </p:cNvSpPr>
                <p:nvPr/>
              </p:nvSpPr>
              <p:spPr bwMode="auto">
                <a:xfrm>
                  <a:off x="4546600" y="1747838"/>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path>
                  </a:pathLst>
                </a:custGeom>
                <a:solidFill>
                  <a:srgbClr val="E6E6E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4" name="Freeform 209"/>
                <p:cNvSpPr>
                  <a:spLocks/>
                </p:cNvSpPr>
                <p:nvPr/>
              </p:nvSpPr>
              <p:spPr bwMode="auto">
                <a:xfrm>
                  <a:off x="4546600" y="1747838"/>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path>
                  </a:pathLst>
                </a:custGeom>
                <a:solidFill>
                  <a:srgbClr val="E6E6E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5" name="Freeform 210"/>
                <p:cNvSpPr>
                  <a:spLocks/>
                </p:cNvSpPr>
                <p:nvPr/>
              </p:nvSpPr>
              <p:spPr bwMode="auto">
                <a:xfrm>
                  <a:off x="4546600" y="1752600"/>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path>
                  </a:pathLst>
                </a:custGeom>
                <a:solidFill>
                  <a:srgbClr val="E6E6E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6" name="Freeform 211"/>
                <p:cNvSpPr>
                  <a:spLocks/>
                </p:cNvSpPr>
                <p:nvPr/>
              </p:nvSpPr>
              <p:spPr bwMode="auto">
                <a:xfrm>
                  <a:off x="4546600" y="1725613"/>
                  <a:ext cx="73025" cy="79375"/>
                </a:xfrm>
                <a:custGeom>
                  <a:avLst/>
                  <a:gdLst>
                    <a:gd name="T0" fmla="*/ 3 w 16"/>
                    <a:gd name="T1" fmla="*/ 0 h 18"/>
                    <a:gd name="T2" fmla="*/ 0 w 16"/>
                    <a:gd name="T3" fmla="*/ 5 h 18"/>
                    <a:gd name="T4" fmla="*/ 0 w 16"/>
                    <a:gd name="T5" fmla="*/ 5 h 18"/>
                    <a:gd name="T6" fmla="*/ 0 w 16"/>
                    <a:gd name="T7" fmla="*/ 5 h 18"/>
                    <a:gd name="T8" fmla="*/ 0 w 16"/>
                    <a:gd name="T9" fmla="*/ 5 h 18"/>
                    <a:gd name="T10" fmla="*/ 0 w 16"/>
                    <a:gd name="T11" fmla="*/ 5 h 18"/>
                    <a:gd name="T12" fmla="*/ 0 w 16"/>
                    <a:gd name="T13" fmla="*/ 5 h 18"/>
                    <a:gd name="T14" fmla="*/ 0 w 16"/>
                    <a:gd name="T15" fmla="*/ 5 h 18"/>
                    <a:gd name="T16" fmla="*/ 0 w 16"/>
                    <a:gd name="T17" fmla="*/ 5 h 18"/>
                    <a:gd name="T18" fmla="*/ 0 w 16"/>
                    <a:gd name="T19" fmla="*/ 5 h 18"/>
                    <a:gd name="T20" fmla="*/ 0 w 16"/>
                    <a:gd name="T21" fmla="*/ 5 h 18"/>
                    <a:gd name="T22" fmla="*/ 0 w 16"/>
                    <a:gd name="T23" fmla="*/ 5 h 18"/>
                    <a:gd name="T24" fmla="*/ 0 w 16"/>
                    <a:gd name="T25" fmla="*/ 5 h 18"/>
                    <a:gd name="T26" fmla="*/ 0 w 16"/>
                    <a:gd name="T27" fmla="*/ 5 h 18"/>
                    <a:gd name="T28" fmla="*/ 0 w 16"/>
                    <a:gd name="T29" fmla="*/ 5 h 18"/>
                    <a:gd name="T30" fmla="*/ 0 w 16"/>
                    <a:gd name="T31" fmla="*/ 5 h 18"/>
                    <a:gd name="T32" fmla="*/ 0 w 16"/>
                    <a:gd name="T33" fmla="*/ 5 h 18"/>
                    <a:gd name="T34" fmla="*/ 0 w 16"/>
                    <a:gd name="T35" fmla="*/ 5 h 18"/>
                    <a:gd name="T36" fmla="*/ 0 w 16"/>
                    <a:gd name="T37" fmla="*/ 5 h 18"/>
                    <a:gd name="T38" fmla="*/ 0 w 16"/>
                    <a:gd name="T39" fmla="*/ 5 h 18"/>
                    <a:gd name="T40" fmla="*/ 0 w 16"/>
                    <a:gd name="T41" fmla="*/ 5 h 18"/>
                    <a:gd name="T42" fmla="*/ 0 w 16"/>
                    <a:gd name="T43" fmla="*/ 5 h 18"/>
                    <a:gd name="T44" fmla="*/ 0 w 16"/>
                    <a:gd name="T45" fmla="*/ 5 h 18"/>
                    <a:gd name="T46" fmla="*/ 0 w 16"/>
                    <a:gd name="T47" fmla="*/ 6 h 18"/>
                    <a:gd name="T48" fmla="*/ 0 w 16"/>
                    <a:gd name="T49" fmla="*/ 6 h 18"/>
                    <a:gd name="T50" fmla="*/ 0 w 16"/>
                    <a:gd name="T51" fmla="*/ 6 h 18"/>
                    <a:gd name="T52" fmla="*/ 0 w 16"/>
                    <a:gd name="T53" fmla="*/ 6 h 18"/>
                    <a:gd name="T54" fmla="*/ 0 w 16"/>
                    <a:gd name="T55" fmla="*/ 6 h 18"/>
                    <a:gd name="T56" fmla="*/ 0 w 16"/>
                    <a:gd name="T57" fmla="*/ 6 h 18"/>
                    <a:gd name="T58" fmla="*/ 0 w 16"/>
                    <a:gd name="T59" fmla="*/ 6 h 18"/>
                    <a:gd name="T60" fmla="*/ 0 w 16"/>
                    <a:gd name="T61" fmla="*/ 6 h 18"/>
                    <a:gd name="T62" fmla="*/ 0 w 16"/>
                    <a:gd name="T63" fmla="*/ 6 h 18"/>
                    <a:gd name="T64" fmla="*/ 0 w 16"/>
                    <a:gd name="T65" fmla="*/ 6 h 18"/>
                    <a:gd name="T66" fmla="*/ 0 w 16"/>
                    <a:gd name="T67" fmla="*/ 6 h 18"/>
                    <a:gd name="T68" fmla="*/ 0 w 16"/>
                    <a:gd name="T69" fmla="*/ 6 h 18"/>
                    <a:gd name="T70" fmla="*/ 0 w 16"/>
                    <a:gd name="T71" fmla="*/ 8 h 18"/>
                    <a:gd name="T72" fmla="*/ 15 w 16"/>
                    <a:gd name="T73" fmla="*/ 18 h 18"/>
                    <a:gd name="T74" fmla="*/ 15 w 16"/>
                    <a:gd name="T75" fmla="*/ 18 h 18"/>
                    <a:gd name="T76" fmla="*/ 16 w 16"/>
                    <a:gd name="T77" fmla="*/ 17 h 18"/>
                    <a:gd name="T78" fmla="*/ 4 w 16"/>
                    <a:gd name="T79" fmla="*/ 6 h 18"/>
                    <a:gd name="T80" fmla="*/ 5 w 16"/>
                    <a:gd name="T81" fmla="*/ 2 h 18"/>
                    <a:gd name="T82" fmla="*/ 3 w 16"/>
                    <a:gd name="T83"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6" h="18">
                      <a:moveTo>
                        <a:pt x="3" y="0"/>
                      </a:moveTo>
                      <a:cubicBezTo>
                        <a:pt x="2" y="1"/>
                        <a:pt x="1" y="3"/>
                        <a:pt x="0" y="5"/>
                      </a:cubicBezTo>
                      <a:cubicBezTo>
                        <a:pt x="0" y="5"/>
                        <a:pt x="0" y="5"/>
                        <a:pt x="0" y="5"/>
                      </a:cubicBezTo>
                      <a:cubicBezTo>
                        <a:pt x="0" y="5"/>
                        <a:pt x="0" y="5"/>
                        <a:pt x="0" y="5"/>
                      </a:cubicBezTo>
                      <a:cubicBezTo>
                        <a:pt x="0" y="5"/>
                        <a:pt x="0" y="5"/>
                        <a:pt x="0" y="5"/>
                      </a:cubicBezTo>
                      <a:cubicBezTo>
                        <a:pt x="0" y="5"/>
                        <a:pt x="0" y="5"/>
                        <a:pt x="0" y="5"/>
                      </a:cubicBezTo>
                      <a:cubicBezTo>
                        <a:pt x="0" y="5"/>
                        <a:pt x="0" y="5"/>
                        <a:pt x="0" y="5"/>
                      </a:cubicBezTo>
                      <a:cubicBezTo>
                        <a:pt x="0" y="5"/>
                        <a:pt x="0" y="5"/>
                        <a:pt x="0" y="5"/>
                      </a:cubicBezTo>
                      <a:cubicBezTo>
                        <a:pt x="0" y="5"/>
                        <a:pt x="0" y="5"/>
                        <a:pt x="0" y="5"/>
                      </a:cubicBezTo>
                      <a:cubicBezTo>
                        <a:pt x="0" y="5"/>
                        <a:pt x="0" y="5"/>
                        <a:pt x="0" y="5"/>
                      </a:cubicBezTo>
                      <a:cubicBezTo>
                        <a:pt x="0" y="5"/>
                        <a:pt x="0" y="5"/>
                        <a:pt x="0" y="5"/>
                      </a:cubicBezTo>
                      <a:cubicBezTo>
                        <a:pt x="0" y="5"/>
                        <a:pt x="0" y="5"/>
                        <a:pt x="0" y="5"/>
                      </a:cubicBezTo>
                      <a:cubicBezTo>
                        <a:pt x="0" y="5"/>
                        <a:pt x="0" y="5"/>
                        <a:pt x="0" y="5"/>
                      </a:cubicBezTo>
                      <a:cubicBezTo>
                        <a:pt x="0" y="5"/>
                        <a:pt x="0" y="5"/>
                        <a:pt x="0" y="5"/>
                      </a:cubicBezTo>
                      <a:cubicBezTo>
                        <a:pt x="0" y="5"/>
                        <a:pt x="0" y="5"/>
                        <a:pt x="0" y="5"/>
                      </a:cubicBezTo>
                      <a:cubicBezTo>
                        <a:pt x="0" y="5"/>
                        <a:pt x="0" y="5"/>
                        <a:pt x="0" y="5"/>
                      </a:cubicBezTo>
                      <a:cubicBezTo>
                        <a:pt x="0" y="5"/>
                        <a:pt x="0" y="5"/>
                        <a:pt x="0" y="5"/>
                      </a:cubicBezTo>
                      <a:cubicBezTo>
                        <a:pt x="0" y="5"/>
                        <a:pt x="0" y="5"/>
                        <a:pt x="0" y="5"/>
                      </a:cubicBezTo>
                      <a:cubicBezTo>
                        <a:pt x="0" y="5"/>
                        <a:pt x="0" y="5"/>
                        <a:pt x="0" y="5"/>
                      </a:cubicBezTo>
                      <a:cubicBezTo>
                        <a:pt x="0" y="5"/>
                        <a:pt x="0" y="5"/>
                        <a:pt x="0" y="5"/>
                      </a:cubicBezTo>
                      <a:cubicBezTo>
                        <a:pt x="0" y="5"/>
                        <a:pt x="0" y="5"/>
                        <a:pt x="0" y="5"/>
                      </a:cubicBezTo>
                      <a:cubicBezTo>
                        <a:pt x="0" y="5"/>
                        <a:pt x="0" y="5"/>
                        <a:pt x="0" y="5"/>
                      </a:cubicBezTo>
                      <a:cubicBezTo>
                        <a:pt x="0" y="5"/>
                        <a:pt x="0" y="5"/>
                        <a:pt x="0" y="5"/>
                      </a:cubicBezTo>
                      <a:cubicBezTo>
                        <a:pt x="0" y="6"/>
                        <a:pt x="0" y="6"/>
                        <a:pt x="0" y="6"/>
                      </a:cubicBezTo>
                      <a:cubicBezTo>
                        <a:pt x="0" y="6"/>
                        <a:pt x="0" y="6"/>
                        <a:pt x="0" y="6"/>
                      </a:cubicBezTo>
                      <a:cubicBezTo>
                        <a:pt x="0" y="6"/>
                        <a:pt x="0" y="6"/>
                        <a:pt x="0" y="6"/>
                      </a:cubicBezTo>
                      <a:cubicBezTo>
                        <a:pt x="0" y="6"/>
                        <a:pt x="0" y="6"/>
                        <a:pt x="0" y="6"/>
                      </a:cubicBezTo>
                      <a:cubicBezTo>
                        <a:pt x="0" y="6"/>
                        <a:pt x="0" y="6"/>
                        <a:pt x="0" y="6"/>
                      </a:cubicBezTo>
                      <a:cubicBezTo>
                        <a:pt x="0" y="6"/>
                        <a:pt x="0" y="6"/>
                        <a:pt x="0" y="6"/>
                      </a:cubicBezTo>
                      <a:cubicBezTo>
                        <a:pt x="0" y="6"/>
                        <a:pt x="0" y="6"/>
                        <a:pt x="0" y="6"/>
                      </a:cubicBezTo>
                      <a:cubicBezTo>
                        <a:pt x="0" y="6"/>
                        <a:pt x="0" y="6"/>
                        <a:pt x="0" y="6"/>
                      </a:cubicBezTo>
                      <a:cubicBezTo>
                        <a:pt x="0" y="6"/>
                        <a:pt x="0" y="6"/>
                        <a:pt x="0" y="6"/>
                      </a:cubicBezTo>
                      <a:cubicBezTo>
                        <a:pt x="0" y="6"/>
                        <a:pt x="0" y="6"/>
                        <a:pt x="0" y="6"/>
                      </a:cubicBezTo>
                      <a:cubicBezTo>
                        <a:pt x="0" y="6"/>
                        <a:pt x="0" y="6"/>
                        <a:pt x="0" y="6"/>
                      </a:cubicBezTo>
                      <a:cubicBezTo>
                        <a:pt x="0" y="6"/>
                        <a:pt x="0" y="6"/>
                        <a:pt x="0" y="6"/>
                      </a:cubicBezTo>
                      <a:cubicBezTo>
                        <a:pt x="0" y="6"/>
                        <a:pt x="0" y="7"/>
                        <a:pt x="0" y="8"/>
                      </a:cubicBezTo>
                      <a:cubicBezTo>
                        <a:pt x="0" y="17"/>
                        <a:pt x="12" y="18"/>
                        <a:pt x="15" y="18"/>
                      </a:cubicBezTo>
                      <a:cubicBezTo>
                        <a:pt x="15" y="18"/>
                        <a:pt x="15" y="18"/>
                        <a:pt x="15" y="18"/>
                      </a:cubicBezTo>
                      <a:cubicBezTo>
                        <a:pt x="16" y="17"/>
                        <a:pt x="16" y="17"/>
                        <a:pt x="16" y="17"/>
                      </a:cubicBezTo>
                      <a:cubicBezTo>
                        <a:pt x="11" y="17"/>
                        <a:pt x="2" y="15"/>
                        <a:pt x="4" y="6"/>
                      </a:cubicBezTo>
                      <a:cubicBezTo>
                        <a:pt x="4" y="4"/>
                        <a:pt x="4" y="3"/>
                        <a:pt x="5" y="2"/>
                      </a:cubicBezTo>
                      <a:cubicBezTo>
                        <a:pt x="4" y="1"/>
                        <a:pt x="3" y="1"/>
                        <a:pt x="3" y="0"/>
                      </a:cubicBezTo>
                    </a:path>
                  </a:pathLst>
                </a:custGeom>
                <a:solidFill>
                  <a:srgbClr val="D3D3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7" name="Freeform 212"/>
                <p:cNvSpPr>
                  <a:spLocks/>
                </p:cNvSpPr>
                <p:nvPr/>
              </p:nvSpPr>
              <p:spPr bwMode="auto">
                <a:xfrm>
                  <a:off x="4784725" y="1655763"/>
                  <a:ext cx="46038" cy="82550"/>
                </a:xfrm>
                <a:custGeom>
                  <a:avLst/>
                  <a:gdLst>
                    <a:gd name="T0" fmla="*/ 9 w 10"/>
                    <a:gd name="T1" fmla="*/ 19 h 19"/>
                    <a:gd name="T2" fmla="*/ 6 w 10"/>
                    <a:gd name="T3" fmla="*/ 0 h 19"/>
                    <a:gd name="T4" fmla="*/ 3 w 10"/>
                    <a:gd name="T5" fmla="*/ 15 h 19"/>
                    <a:gd name="T6" fmla="*/ 9 w 10"/>
                    <a:gd name="T7" fmla="*/ 19 h 19"/>
                  </a:gdLst>
                  <a:ahLst/>
                  <a:cxnLst>
                    <a:cxn ang="0">
                      <a:pos x="T0" y="T1"/>
                    </a:cxn>
                    <a:cxn ang="0">
                      <a:pos x="T2" y="T3"/>
                    </a:cxn>
                    <a:cxn ang="0">
                      <a:pos x="T4" y="T5"/>
                    </a:cxn>
                    <a:cxn ang="0">
                      <a:pos x="T6" y="T7"/>
                    </a:cxn>
                  </a:cxnLst>
                  <a:rect l="0" t="0" r="r" b="b"/>
                  <a:pathLst>
                    <a:path w="10" h="19">
                      <a:moveTo>
                        <a:pt x="9" y="19"/>
                      </a:moveTo>
                      <a:cubicBezTo>
                        <a:pt x="10" y="16"/>
                        <a:pt x="10" y="3"/>
                        <a:pt x="6" y="0"/>
                      </a:cubicBezTo>
                      <a:cubicBezTo>
                        <a:pt x="4" y="1"/>
                        <a:pt x="0" y="12"/>
                        <a:pt x="3" y="15"/>
                      </a:cubicBezTo>
                      <a:cubicBezTo>
                        <a:pt x="5" y="18"/>
                        <a:pt x="9" y="19"/>
                        <a:pt x="9" y="19"/>
                      </a:cubicBezTo>
                      <a:close/>
                    </a:path>
                  </a:pathLst>
                </a:custGeom>
                <a:solidFill>
                  <a:srgbClr val="BDBE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8" name="Freeform 213"/>
                <p:cNvSpPr>
                  <a:spLocks/>
                </p:cNvSpPr>
                <p:nvPr/>
              </p:nvSpPr>
              <p:spPr bwMode="auto">
                <a:xfrm>
                  <a:off x="4799013" y="1663700"/>
                  <a:ext cx="31750" cy="66675"/>
                </a:xfrm>
                <a:custGeom>
                  <a:avLst/>
                  <a:gdLst>
                    <a:gd name="T0" fmla="*/ 6 w 7"/>
                    <a:gd name="T1" fmla="*/ 15 h 15"/>
                    <a:gd name="T2" fmla="*/ 3 w 7"/>
                    <a:gd name="T3" fmla="*/ 0 h 15"/>
                    <a:gd name="T4" fmla="*/ 2 w 7"/>
                    <a:gd name="T5" fmla="*/ 12 h 15"/>
                    <a:gd name="T6" fmla="*/ 6 w 7"/>
                    <a:gd name="T7" fmla="*/ 15 h 15"/>
                  </a:gdLst>
                  <a:ahLst/>
                  <a:cxnLst>
                    <a:cxn ang="0">
                      <a:pos x="T0" y="T1"/>
                    </a:cxn>
                    <a:cxn ang="0">
                      <a:pos x="T2" y="T3"/>
                    </a:cxn>
                    <a:cxn ang="0">
                      <a:pos x="T4" y="T5"/>
                    </a:cxn>
                    <a:cxn ang="0">
                      <a:pos x="T6" y="T7"/>
                    </a:cxn>
                  </a:cxnLst>
                  <a:rect l="0" t="0" r="r" b="b"/>
                  <a:pathLst>
                    <a:path w="7" h="15">
                      <a:moveTo>
                        <a:pt x="6" y="15"/>
                      </a:moveTo>
                      <a:cubicBezTo>
                        <a:pt x="7" y="13"/>
                        <a:pt x="6" y="2"/>
                        <a:pt x="3" y="0"/>
                      </a:cubicBezTo>
                      <a:cubicBezTo>
                        <a:pt x="2" y="1"/>
                        <a:pt x="0" y="9"/>
                        <a:pt x="2" y="12"/>
                      </a:cubicBezTo>
                      <a:cubicBezTo>
                        <a:pt x="4" y="14"/>
                        <a:pt x="6" y="15"/>
                        <a:pt x="6" y="15"/>
                      </a:cubicBezTo>
                      <a:close/>
                    </a:path>
                  </a:pathLst>
                </a:custGeom>
                <a:solidFill>
                  <a:srgbClr val="9E9E9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9" name="Freeform 214"/>
                <p:cNvSpPr>
                  <a:spLocks/>
                </p:cNvSpPr>
                <p:nvPr/>
              </p:nvSpPr>
              <p:spPr bwMode="auto">
                <a:xfrm>
                  <a:off x="4799013" y="1663700"/>
                  <a:ext cx="22225" cy="57150"/>
                </a:xfrm>
                <a:custGeom>
                  <a:avLst/>
                  <a:gdLst>
                    <a:gd name="T0" fmla="*/ 3 w 5"/>
                    <a:gd name="T1" fmla="*/ 11 h 13"/>
                    <a:gd name="T2" fmla="*/ 5 w 5"/>
                    <a:gd name="T3" fmla="*/ 4 h 13"/>
                    <a:gd name="T4" fmla="*/ 3 w 5"/>
                    <a:gd name="T5" fmla="*/ 0 h 13"/>
                    <a:gd name="T6" fmla="*/ 2 w 5"/>
                    <a:gd name="T7" fmla="*/ 12 h 13"/>
                    <a:gd name="T8" fmla="*/ 3 w 5"/>
                    <a:gd name="T9" fmla="*/ 13 h 13"/>
                    <a:gd name="T10" fmla="*/ 3 w 5"/>
                    <a:gd name="T11" fmla="*/ 11 h 13"/>
                  </a:gdLst>
                  <a:ahLst/>
                  <a:cxnLst>
                    <a:cxn ang="0">
                      <a:pos x="T0" y="T1"/>
                    </a:cxn>
                    <a:cxn ang="0">
                      <a:pos x="T2" y="T3"/>
                    </a:cxn>
                    <a:cxn ang="0">
                      <a:pos x="T4" y="T5"/>
                    </a:cxn>
                    <a:cxn ang="0">
                      <a:pos x="T6" y="T7"/>
                    </a:cxn>
                    <a:cxn ang="0">
                      <a:pos x="T8" y="T9"/>
                    </a:cxn>
                    <a:cxn ang="0">
                      <a:pos x="T10" y="T11"/>
                    </a:cxn>
                  </a:cxnLst>
                  <a:rect l="0" t="0" r="r" b="b"/>
                  <a:pathLst>
                    <a:path w="5" h="13">
                      <a:moveTo>
                        <a:pt x="3" y="11"/>
                      </a:moveTo>
                      <a:cubicBezTo>
                        <a:pt x="3" y="8"/>
                        <a:pt x="4" y="6"/>
                        <a:pt x="5" y="4"/>
                      </a:cubicBezTo>
                      <a:cubicBezTo>
                        <a:pt x="5" y="2"/>
                        <a:pt x="4" y="1"/>
                        <a:pt x="3" y="0"/>
                      </a:cubicBezTo>
                      <a:cubicBezTo>
                        <a:pt x="2" y="1"/>
                        <a:pt x="0" y="9"/>
                        <a:pt x="2" y="12"/>
                      </a:cubicBezTo>
                      <a:cubicBezTo>
                        <a:pt x="3" y="12"/>
                        <a:pt x="3" y="13"/>
                        <a:pt x="3" y="13"/>
                      </a:cubicBezTo>
                      <a:cubicBezTo>
                        <a:pt x="3" y="13"/>
                        <a:pt x="3" y="12"/>
                        <a:pt x="3" y="11"/>
                      </a:cubicBezTo>
                      <a:close/>
                    </a:path>
                  </a:pathLst>
                </a:custGeom>
                <a:solidFill>
                  <a:srgbClr val="91919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0" name="Freeform 215"/>
                <p:cNvSpPr>
                  <a:spLocks/>
                </p:cNvSpPr>
                <p:nvPr/>
              </p:nvSpPr>
              <p:spPr bwMode="auto">
                <a:xfrm>
                  <a:off x="4776788" y="1844675"/>
                  <a:ext cx="39688" cy="93662"/>
                </a:xfrm>
                <a:custGeom>
                  <a:avLst/>
                  <a:gdLst>
                    <a:gd name="T0" fmla="*/ 7 w 9"/>
                    <a:gd name="T1" fmla="*/ 12 h 21"/>
                    <a:gd name="T2" fmla="*/ 6 w 9"/>
                    <a:gd name="T3" fmla="*/ 0 h 21"/>
                    <a:gd name="T4" fmla="*/ 1 w 9"/>
                    <a:gd name="T5" fmla="*/ 11 h 21"/>
                    <a:gd name="T6" fmla="*/ 3 w 9"/>
                    <a:gd name="T7" fmla="*/ 21 h 21"/>
                    <a:gd name="T8" fmla="*/ 8 w 9"/>
                    <a:gd name="T9" fmla="*/ 21 h 21"/>
                    <a:gd name="T10" fmla="*/ 7 w 9"/>
                    <a:gd name="T11" fmla="*/ 12 h 21"/>
                  </a:gdLst>
                  <a:ahLst/>
                  <a:cxnLst>
                    <a:cxn ang="0">
                      <a:pos x="T0" y="T1"/>
                    </a:cxn>
                    <a:cxn ang="0">
                      <a:pos x="T2" y="T3"/>
                    </a:cxn>
                    <a:cxn ang="0">
                      <a:pos x="T4" y="T5"/>
                    </a:cxn>
                    <a:cxn ang="0">
                      <a:pos x="T6" y="T7"/>
                    </a:cxn>
                    <a:cxn ang="0">
                      <a:pos x="T8" y="T9"/>
                    </a:cxn>
                    <a:cxn ang="0">
                      <a:pos x="T10" y="T11"/>
                    </a:cxn>
                  </a:cxnLst>
                  <a:rect l="0" t="0" r="r" b="b"/>
                  <a:pathLst>
                    <a:path w="9" h="21">
                      <a:moveTo>
                        <a:pt x="7" y="12"/>
                      </a:moveTo>
                      <a:cubicBezTo>
                        <a:pt x="8" y="10"/>
                        <a:pt x="9" y="0"/>
                        <a:pt x="6" y="0"/>
                      </a:cubicBezTo>
                      <a:cubicBezTo>
                        <a:pt x="3" y="0"/>
                        <a:pt x="1" y="9"/>
                        <a:pt x="1" y="11"/>
                      </a:cubicBezTo>
                      <a:cubicBezTo>
                        <a:pt x="0" y="13"/>
                        <a:pt x="2" y="18"/>
                        <a:pt x="3" y="21"/>
                      </a:cubicBezTo>
                      <a:cubicBezTo>
                        <a:pt x="8" y="21"/>
                        <a:pt x="8" y="21"/>
                        <a:pt x="8" y="21"/>
                      </a:cubicBezTo>
                      <a:cubicBezTo>
                        <a:pt x="8" y="18"/>
                        <a:pt x="6" y="15"/>
                        <a:pt x="7" y="12"/>
                      </a:cubicBezTo>
                      <a:close/>
                    </a:path>
                  </a:pathLst>
                </a:custGeom>
                <a:solidFill>
                  <a:srgbClr val="88888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1" name="Freeform 216"/>
                <p:cNvSpPr>
                  <a:spLocks/>
                </p:cNvSpPr>
                <p:nvPr/>
              </p:nvSpPr>
              <p:spPr bwMode="auto">
                <a:xfrm>
                  <a:off x="4619625" y="1792288"/>
                  <a:ext cx="76200" cy="146050"/>
                </a:xfrm>
                <a:custGeom>
                  <a:avLst/>
                  <a:gdLst>
                    <a:gd name="T0" fmla="*/ 8 w 17"/>
                    <a:gd name="T1" fmla="*/ 24 h 33"/>
                    <a:gd name="T2" fmla="*/ 16 w 17"/>
                    <a:gd name="T3" fmla="*/ 5 h 33"/>
                    <a:gd name="T4" fmla="*/ 5 w 17"/>
                    <a:gd name="T5" fmla="*/ 3 h 33"/>
                    <a:gd name="T6" fmla="*/ 2 w 17"/>
                    <a:gd name="T7" fmla="*/ 22 h 33"/>
                    <a:gd name="T8" fmla="*/ 4 w 17"/>
                    <a:gd name="T9" fmla="*/ 33 h 33"/>
                    <a:gd name="T10" fmla="*/ 10 w 17"/>
                    <a:gd name="T11" fmla="*/ 33 h 33"/>
                    <a:gd name="T12" fmla="*/ 8 w 17"/>
                    <a:gd name="T13" fmla="*/ 24 h 33"/>
                  </a:gdLst>
                  <a:ahLst/>
                  <a:cxnLst>
                    <a:cxn ang="0">
                      <a:pos x="T0" y="T1"/>
                    </a:cxn>
                    <a:cxn ang="0">
                      <a:pos x="T2" y="T3"/>
                    </a:cxn>
                    <a:cxn ang="0">
                      <a:pos x="T4" y="T5"/>
                    </a:cxn>
                    <a:cxn ang="0">
                      <a:pos x="T6" y="T7"/>
                    </a:cxn>
                    <a:cxn ang="0">
                      <a:pos x="T8" y="T9"/>
                    </a:cxn>
                    <a:cxn ang="0">
                      <a:pos x="T10" y="T11"/>
                    </a:cxn>
                    <a:cxn ang="0">
                      <a:pos x="T12" y="T13"/>
                    </a:cxn>
                  </a:cxnLst>
                  <a:rect l="0" t="0" r="r" b="b"/>
                  <a:pathLst>
                    <a:path w="17" h="33">
                      <a:moveTo>
                        <a:pt x="8" y="24"/>
                      </a:moveTo>
                      <a:cubicBezTo>
                        <a:pt x="8" y="22"/>
                        <a:pt x="17" y="9"/>
                        <a:pt x="16" y="5"/>
                      </a:cubicBezTo>
                      <a:cubicBezTo>
                        <a:pt x="15" y="0"/>
                        <a:pt x="10" y="1"/>
                        <a:pt x="5" y="3"/>
                      </a:cubicBezTo>
                      <a:cubicBezTo>
                        <a:pt x="0" y="4"/>
                        <a:pt x="2" y="21"/>
                        <a:pt x="2" y="22"/>
                      </a:cubicBezTo>
                      <a:cubicBezTo>
                        <a:pt x="1" y="25"/>
                        <a:pt x="2" y="29"/>
                        <a:pt x="4" y="33"/>
                      </a:cubicBezTo>
                      <a:cubicBezTo>
                        <a:pt x="10" y="33"/>
                        <a:pt x="10" y="33"/>
                        <a:pt x="10" y="33"/>
                      </a:cubicBezTo>
                      <a:cubicBezTo>
                        <a:pt x="10" y="33"/>
                        <a:pt x="7" y="25"/>
                        <a:pt x="8" y="24"/>
                      </a:cubicBezTo>
                      <a:close/>
                    </a:path>
                  </a:pathLst>
                </a:custGeom>
                <a:solidFill>
                  <a:srgbClr val="88888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2" name="Freeform 217"/>
                <p:cNvSpPr>
                  <a:spLocks/>
                </p:cNvSpPr>
                <p:nvPr/>
              </p:nvSpPr>
              <p:spPr bwMode="auto">
                <a:xfrm>
                  <a:off x="4568825" y="1765300"/>
                  <a:ext cx="269875" cy="158750"/>
                </a:xfrm>
                <a:custGeom>
                  <a:avLst/>
                  <a:gdLst>
                    <a:gd name="T0" fmla="*/ 4 w 60"/>
                    <a:gd name="T1" fmla="*/ 23 h 36"/>
                    <a:gd name="T2" fmla="*/ 45 w 60"/>
                    <a:gd name="T3" fmla="*/ 33 h 36"/>
                    <a:gd name="T4" fmla="*/ 60 w 60"/>
                    <a:gd name="T5" fmla="*/ 15 h 36"/>
                    <a:gd name="T6" fmla="*/ 40 w 60"/>
                    <a:gd name="T7" fmla="*/ 0 h 36"/>
                    <a:gd name="T8" fmla="*/ 37 w 60"/>
                    <a:gd name="T9" fmla="*/ 3 h 36"/>
                    <a:gd name="T10" fmla="*/ 2 w 60"/>
                    <a:gd name="T11" fmla="*/ 12 h 36"/>
                    <a:gd name="T12" fmla="*/ 4 w 60"/>
                    <a:gd name="T13" fmla="*/ 23 h 36"/>
                  </a:gdLst>
                  <a:ahLst/>
                  <a:cxnLst>
                    <a:cxn ang="0">
                      <a:pos x="T0" y="T1"/>
                    </a:cxn>
                    <a:cxn ang="0">
                      <a:pos x="T2" y="T3"/>
                    </a:cxn>
                    <a:cxn ang="0">
                      <a:pos x="T4" y="T5"/>
                    </a:cxn>
                    <a:cxn ang="0">
                      <a:pos x="T6" y="T7"/>
                    </a:cxn>
                    <a:cxn ang="0">
                      <a:pos x="T8" y="T9"/>
                    </a:cxn>
                    <a:cxn ang="0">
                      <a:pos x="T10" y="T11"/>
                    </a:cxn>
                    <a:cxn ang="0">
                      <a:pos x="T12" y="T13"/>
                    </a:cxn>
                  </a:cxnLst>
                  <a:rect l="0" t="0" r="r" b="b"/>
                  <a:pathLst>
                    <a:path w="60" h="36">
                      <a:moveTo>
                        <a:pt x="4" y="23"/>
                      </a:moveTo>
                      <a:cubicBezTo>
                        <a:pt x="7" y="24"/>
                        <a:pt x="36" y="36"/>
                        <a:pt x="45" y="33"/>
                      </a:cubicBezTo>
                      <a:cubicBezTo>
                        <a:pt x="55" y="29"/>
                        <a:pt x="60" y="17"/>
                        <a:pt x="60" y="15"/>
                      </a:cubicBezTo>
                      <a:cubicBezTo>
                        <a:pt x="60" y="14"/>
                        <a:pt x="40" y="0"/>
                        <a:pt x="40" y="0"/>
                      </a:cubicBezTo>
                      <a:cubicBezTo>
                        <a:pt x="40" y="0"/>
                        <a:pt x="38" y="2"/>
                        <a:pt x="37" y="3"/>
                      </a:cubicBezTo>
                      <a:cubicBezTo>
                        <a:pt x="28" y="8"/>
                        <a:pt x="3" y="1"/>
                        <a:pt x="2" y="12"/>
                      </a:cubicBezTo>
                      <a:cubicBezTo>
                        <a:pt x="0" y="21"/>
                        <a:pt x="2" y="22"/>
                        <a:pt x="4" y="23"/>
                      </a:cubicBezTo>
                      <a:close/>
                    </a:path>
                  </a:pathLst>
                </a:custGeom>
                <a:solidFill>
                  <a:srgbClr val="B6B7B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3" name="Freeform 218"/>
                <p:cNvSpPr>
                  <a:spLocks/>
                </p:cNvSpPr>
                <p:nvPr/>
              </p:nvSpPr>
              <p:spPr bwMode="auto">
                <a:xfrm>
                  <a:off x="4610100" y="1822450"/>
                  <a:ext cx="36513" cy="53975"/>
                </a:xfrm>
                <a:custGeom>
                  <a:avLst/>
                  <a:gdLst>
                    <a:gd name="T0" fmla="*/ 23 w 23"/>
                    <a:gd name="T1" fmla="*/ 34 h 34"/>
                    <a:gd name="T2" fmla="*/ 14 w 23"/>
                    <a:gd name="T3" fmla="*/ 0 h 34"/>
                    <a:gd name="T4" fmla="*/ 0 w 23"/>
                    <a:gd name="T5" fmla="*/ 25 h 34"/>
                    <a:gd name="T6" fmla="*/ 23 w 23"/>
                    <a:gd name="T7" fmla="*/ 34 h 34"/>
                  </a:gdLst>
                  <a:ahLst/>
                  <a:cxnLst>
                    <a:cxn ang="0">
                      <a:pos x="T0" y="T1"/>
                    </a:cxn>
                    <a:cxn ang="0">
                      <a:pos x="T2" y="T3"/>
                    </a:cxn>
                    <a:cxn ang="0">
                      <a:pos x="T4" y="T5"/>
                    </a:cxn>
                    <a:cxn ang="0">
                      <a:pos x="T6" y="T7"/>
                    </a:cxn>
                  </a:cxnLst>
                  <a:rect l="0" t="0" r="r" b="b"/>
                  <a:pathLst>
                    <a:path w="23" h="34">
                      <a:moveTo>
                        <a:pt x="23" y="34"/>
                      </a:moveTo>
                      <a:lnTo>
                        <a:pt x="14" y="0"/>
                      </a:lnTo>
                      <a:lnTo>
                        <a:pt x="0" y="25"/>
                      </a:lnTo>
                      <a:lnTo>
                        <a:pt x="23" y="34"/>
                      </a:lnTo>
                      <a:close/>
                    </a:path>
                  </a:pathLst>
                </a:custGeom>
                <a:solidFill>
                  <a:srgbClr val="A5A6A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4" name="Freeform 219"/>
                <p:cNvSpPr>
                  <a:spLocks/>
                </p:cNvSpPr>
                <p:nvPr/>
              </p:nvSpPr>
              <p:spPr bwMode="auto">
                <a:xfrm>
                  <a:off x="4745038" y="1858963"/>
                  <a:ext cx="36513" cy="42862"/>
                </a:xfrm>
                <a:custGeom>
                  <a:avLst/>
                  <a:gdLst>
                    <a:gd name="T0" fmla="*/ 23 w 23"/>
                    <a:gd name="T1" fmla="*/ 27 h 27"/>
                    <a:gd name="T2" fmla="*/ 8 w 23"/>
                    <a:gd name="T3" fmla="*/ 0 h 27"/>
                    <a:gd name="T4" fmla="*/ 0 w 23"/>
                    <a:gd name="T5" fmla="*/ 25 h 27"/>
                    <a:gd name="T6" fmla="*/ 23 w 23"/>
                    <a:gd name="T7" fmla="*/ 27 h 27"/>
                  </a:gdLst>
                  <a:ahLst/>
                  <a:cxnLst>
                    <a:cxn ang="0">
                      <a:pos x="T0" y="T1"/>
                    </a:cxn>
                    <a:cxn ang="0">
                      <a:pos x="T2" y="T3"/>
                    </a:cxn>
                    <a:cxn ang="0">
                      <a:pos x="T4" y="T5"/>
                    </a:cxn>
                    <a:cxn ang="0">
                      <a:pos x="T6" y="T7"/>
                    </a:cxn>
                  </a:cxnLst>
                  <a:rect l="0" t="0" r="r" b="b"/>
                  <a:pathLst>
                    <a:path w="23" h="27">
                      <a:moveTo>
                        <a:pt x="23" y="27"/>
                      </a:moveTo>
                      <a:lnTo>
                        <a:pt x="8" y="0"/>
                      </a:lnTo>
                      <a:lnTo>
                        <a:pt x="0" y="25"/>
                      </a:lnTo>
                      <a:lnTo>
                        <a:pt x="23" y="27"/>
                      </a:lnTo>
                      <a:close/>
                    </a:path>
                  </a:pathLst>
                </a:custGeom>
                <a:solidFill>
                  <a:srgbClr val="A5A6A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5" name="Freeform 220"/>
                <p:cNvSpPr>
                  <a:spLocks/>
                </p:cNvSpPr>
                <p:nvPr/>
              </p:nvSpPr>
              <p:spPr bwMode="auto">
                <a:xfrm>
                  <a:off x="4573588" y="1817688"/>
                  <a:ext cx="265113" cy="106362"/>
                </a:xfrm>
                <a:custGeom>
                  <a:avLst/>
                  <a:gdLst>
                    <a:gd name="T0" fmla="*/ 56 w 59"/>
                    <a:gd name="T1" fmla="*/ 0 h 24"/>
                    <a:gd name="T2" fmla="*/ 42 w 59"/>
                    <a:gd name="T3" fmla="*/ 15 h 24"/>
                    <a:gd name="T4" fmla="*/ 1 w 59"/>
                    <a:gd name="T5" fmla="*/ 5 h 24"/>
                    <a:gd name="T6" fmla="*/ 0 w 59"/>
                    <a:gd name="T7" fmla="*/ 5 h 24"/>
                    <a:gd name="T8" fmla="*/ 3 w 59"/>
                    <a:gd name="T9" fmla="*/ 11 h 24"/>
                    <a:gd name="T10" fmla="*/ 44 w 59"/>
                    <a:gd name="T11" fmla="*/ 21 h 24"/>
                    <a:gd name="T12" fmla="*/ 59 w 59"/>
                    <a:gd name="T13" fmla="*/ 3 h 24"/>
                    <a:gd name="T14" fmla="*/ 56 w 59"/>
                    <a:gd name="T15" fmla="*/ 0 h 2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9" h="24">
                      <a:moveTo>
                        <a:pt x="56" y="0"/>
                      </a:moveTo>
                      <a:cubicBezTo>
                        <a:pt x="54" y="4"/>
                        <a:pt x="49" y="13"/>
                        <a:pt x="42" y="15"/>
                      </a:cubicBezTo>
                      <a:cubicBezTo>
                        <a:pt x="33" y="18"/>
                        <a:pt x="4" y="7"/>
                        <a:pt x="1" y="5"/>
                      </a:cubicBezTo>
                      <a:cubicBezTo>
                        <a:pt x="0" y="5"/>
                        <a:pt x="0" y="5"/>
                        <a:pt x="0" y="5"/>
                      </a:cubicBezTo>
                      <a:cubicBezTo>
                        <a:pt x="0" y="9"/>
                        <a:pt x="1" y="10"/>
                        <a:pt x="3" y="11"/>
                      </a:cubicBezTo>
                      <a:cubicBezTo>
                        <a:pt x="6" y="12"/>
                        <a:pt x="35" y="24"/>
                        <a:pt x="44" y="21"/>
                      </a:cubicBezTo>
                      <a:cubicBezTo>
                        <a:pt x="54" y="17"/>
                        <a:pt x="59" y="5"/>
                        <a:pt x="59" y="3"/>
                      </a:cubicBezTo>
                      <a:cubicBezTo>
                        <a:pt x="59" y="3"/>
                        <a:pt x="58" y="2"/>
                        <a:pt x="56" y="0"/>
                      </a:cubicBezTo>
                      <a:close/>
                    </a:path>
                  </a:pathLst>
                </a:custGeom>
                <a:solidFill>
                  <a:srgbClr val="A5A6A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6" name="Freeform 221"/>
                <p:cNvSpPr>
                  <a:spLocks/>
                </p:cNvSpPr>
                <p:nvPr/>
              </p:nvSpPr>
              <p:spPr bwMode="auto">
                <a:xfrm>
                  <a:off x="4583113" y="1765300"/>
                  <a:ext cx="198438" cy="74612"/>
                </a:xfrm>
                <a:custGeom>
                  <a:avLst/>
                  <a:gdLst>
                    <a:gd name="T0" fmla="*/ 34 w 44"/>
                    <a:gd name="T1" fmla="*/ 3 h 17"/>
                    <a:gd name="T2" fmla="*/ 0 w 44"/>
                    <a:gd name="T3" fmla="*/ 9 h 17"/>
                    <a:gd name="T4" fmla="*/ 23 w 44"/>
                    <a:gd name="T5" fmla="*/ 16 h 17"/>
                    <a:gd name="T6" fmla="*/ 44 w 44"/>
                    <a:gd name="T7" fmla="*/ 5 h 17"/>
                    <a:gd name="T8" fmla="*/ 37 w 44"/>
                    <a:gd name="T9" fmla="*/ 0 h 17"/>
                    <a:gd name="T10" fmla="*/ 34 w 44"/>
                    <a:gd name="T11" fmla="*/ 3 h 17"/>
                  </a:gdLst>
                  <a:ahLst/>
                  <a:cxnLst>
                    <a:cxn ang="0">
                      <a:pos x="T0" y="T1"/>
                    </a:cxn>
                    <a:cxn ang="0">
                      <a:pos x="T2" y="T3"/>
                    </a:cxn>
                    <a:cxn ang="0">
                      <a:pos x="T4" y="T5"/>
                    </a:cxn>
                    <a:cxn ang="0">
                      <a:pos x="T6" y="T7"/>
                    </a:cxn>
                    <a:cxn ang="0">
                      <a:pos x="T8" y="T9"/>
                    </a:cxn>
                    <a:cxn ang="0">
                      <a:pos x="T10" y="T11"/>
                    </a:cxn>
                  </a:cxnLst>
                  <a:rect l="0" t="0" r="r" b="b"/>
                  <a:pathLst>
                    <a:path w="44" h="17">
                      <a:moveTo>
                        <a:pt x="34" y="3"/>
                      </a:moveTo>
                      <a:cubicBezTo>
                        <a:pt x="26" y="8"/>
                        <a:pt x="5" y="2"/>
                        <a:pt x="0" y="9"/>
                      </a:cubicBezTo>
                      <a:cubicBezTo>
                        <a:pt x="3" y="13"/>
                        <a:pt x="13" y="16"/>
                        <a:pt x="23" y="16"/>
                      </a:cubicBezTo>
                      <a:cubicBezTo>
                        <a:pt x="35" y="17"/>
                        <a:pt x="42" y="9"/>
                        <a:pt x="44" y="5"/>
                      </a:cubicBezTo>
                      <a:cubicBezTo>
                        <a:pt x="40" y="2"/>
                        <a:pt x="37" y="0"/>
                        <a:pt x="37" y="0"/>
                      </a:cubicBezTo>
                      <a:cubicBezTo>
                        <a:pt x="37" y="0"/>
                        <a:pt x="35" y="2"/>
                        <a:pt x="34" y="3"/>
                      </a:cubicBezTo>
                      <a:close/>
                    </a:path>
                  </a:pathLst>
                </a:custGeom>
                <a:solidFill>
                  <a:srgbClr val="BDBE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7" name="Freeform 222"/>
                <p:cNvSpPr>
                  <a:spLocks/>
                </p:cNvSpPr>
                <p:nvPr/>
              </p:nvSpPr>
              <p:spPr bwMode="auto">
                <a:xfrm>
                  <a:off x="4730750" y="1720850"/>
                  <a:ext cx="117475" cy="155575"/>
                </a:xfrm>
                <a:custGeom>
                  <a:avLst/>
                  <a:gdLst>
                    <a:gd name="T0" fmla="*/ 19 w 26"/>
                    <a:gd name="T1" fmla="*/ 35 h 35"/>
                    <a:gd name="T2" fmla="*/ 19 w 26"/>
                    <a:gd name="T3" fmla="*/ 35 h 35"/>
                    <a:gd name="T4" fmla="*/ 18 w 26"/>
                    <a:gd name="T5" fmla="*/ 34 h 35"/>
                    <a:gd name="T6" fmla="*/ 19 w 26"/>
                    <a:gd name="T7" fmla="*/ 34 h 35"/>
                    <a:gd name="T8" fmla="*/ 19 w 26"/>
                    <a:gd name="T9" fmla="*/ 34 h 35"/>
                    <a:gd name="T10" fmla="*/ 21 w 26"/>
                    <a:gd name="T11" fmla="*/ 27 h 35"/>
                    <a:gd name="T12" fmla="*/ 23 w 26"/>
                    <a:gd name="T13" fmla="*/ 27 h 35"/>
                    <a:gd name="T14" fmla="*/ 23 w 26"/>
                    <a:gd name="T15" fmla="*/ 8 h 35"/>
                    <a:gd name="T16" fmla="*/ 8 w 26"/>
                    <a:gd name="T17" fmla="*/ 4 h 35"/>
                    <a:gd name="T18" fmla="*/ 2 w 26"/>
                    <a:gd name="T19" fmla="*/ 13 h 35"/>
                    <a:gd name="T20" fmla="*/ 0 w 26"/>
                    <a:gd name="T21" fmla="*/ 20 h 35"/>
                    <a:gd name="T22" fmla="*/ 1 w 26"/>
                    <a:gd name="T23" fmla="*/ 18 h 35"/>
                    <a:gd name="T24" fmla="*/ 1 w 26"/>
                    <a:gd name="T25" fmla="*/ 24 h 35"/>
                    <a:gd name="T26" fmla="*/ 1 w 26"/>
                    <a:gd name="T27" fmla="*/ 22 h 35"/>
                    <a:gd name="T28" fmla="*/ 3 w 26"/>
                    <a:gd name="T29" fmla="*/ 26 h 35"/>
                    <a:gd name="T30" fmla="*/ 3 w 26"/>
                    <a:gd name="T31" fmla="*/ 24 h 35"/>
                    <a:gd name="T32" fmla="*/ 5 w 26"/>
                    <a:gd name="T33" fmla="*/ 28 h 35"/>
                    <a:gd name="T34" fmla="*/ 4 w 26"/>
                    <a:gd name="T35" fmla="*/ 26 h 35"/>
                    <a:gd name="T36" fmla="*/ 5 w 26"/>
                    <a:gd name="T37" fmla="*/ 27 h 35"/>
                    <a:gd name="T38" fmla="*/ 8 w 26"/>
                    <a:gd name="T39" fmla="*/ 31 h 35"/>
                    <a:gd name="T40" fmla="*/ 7 w 26"/>
                    <a:gd name="T41" fmla="*/ 29 h 35"/>
                    <a:gd name="T42" fmla="*/ 8 w 26"/>
                    <a:gd name="T43" fmla="*/ 29 h 35"/>
                    <a:gd name="T44" fmla="*/ 10 w 26"/>
                    <a:gd name="T45" fmla="*/ 32 h 35"/>
                    <a:gd name="T46" fmla="*/ 10 w 26"/>
                    <a:gd name="T47" fmla="*/ 31 h 35"/>
                    <a:gd name="T48" fmla="*/ 10 w 26"/>
                    <a:gd name="T49" fmla="*/ 31 h 35"/>
                    <a:gd name="T50" fmla="*/ 14 w 26"/>
                    <a:gd name="T51" fmla="*/ 34 h 35"/>
                    <a:gd name="T52" fmla="*/ 13 w 26"/>
                    <a:gd name="T53" fmla="*/ 32 h 35"/>
                    <a:gd name="T54" fmla="*/ 13 w 26"/>
                    <a:gd name="T55" fmla="*/ 33 h 35"/>
                    <a:gd name="T56" fmla="*/ 16 w 26"/>
                    <a:gd name="T57" fmla="*/ 34 h 35"/>
                    <a:gd name="T58" fmla="*/ 15 w 26"/>
                    <a:gd name="T59" fmla="*/ 33 h 35"/>
                    <a:gd name="T60" fmla="*/ 16 w 26"/>
                    <a:gd name="T61" fmla="*/ 33 h 35"/>
                    <a:gd name="T62" fmla="*/ 19 w 26"/>
                    <a:gd name="T63" fmla="*/ 35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6" h="35">
                      <a:moveTo>
                        <a:pt x="19" y="35"/>
                      </a:moveTo>
                      <a:cubicBezTo>
                        <a:pt x="19" y="35"/>
                        <a:pt x="19" y="35"/>
                        <a:pt x="19" y="35"/>
                      </a:cubicBezTo>
                      <a:cubicBezTo>
                        <a:pt x="19" y="35"/>
                        <a:pt x="18" y="34"/>
                        <a:pt x="18" y="34"/>
                      </a:cubicBezTo>
                      <a:cubicBezTo>
                        <a:pt x="18" y="34"/>
                        <a:pt x="19" y="34"/>
                        <a:pt x="19" y="34"/>
                      </a:cubicBezTo>
                      <a:cubicBezTo>
                        <a:pt x="19" y="34"/>
                        <a:pt x="19" y="34"/>
                        <a:pt x="19" y="34"/>
                      </a:cubicBezTo>
                      <a:cubicBezTo>
                        <a:pt x="21" y="27"/>
                        <a:pt x="21" y="27"/>
                        <a:pt x="21" y="27"/>
                      </a:cubicBezTo>
                      <a:cubicBezTo>
                        <a:pt x="23" y="27"/>
                        <a:pt x="23" y="27"/>
                        <a:pt x="23" y="27"/>
                      </a:cubicBezTo>
                      <a:cubicBezTo>
                        <a:pt x="25" y="21"/>
                        <a:pt x="26" y="12"/>
                        <a:pt x="23" y="8"/>
                      </a:cubicBezTo>
                      <a:cubicBezTo>
                        <a:pt x="18" y="2"/>
                        <a:pt x="18" y="0"/>
                        <a:pt x="8" y="4"/>
                      </a:cubicBezTo>
                      <a:cubicBezTo>
                        <a:pt x="6" y="4"/>
                        <a:pt x="4" y="8"/>
                        <a:pt x="2" y="13"/>
                      </a:cubicBezTo>
                      <a:cubicBezTo>
                        <a:pt x="1" y="14"/>
                        <a:pt x="0" y="16"/>
                        <a:pt x="0" y="20"/>
                      </a:cubicBezTo>
                      <a:cubicBezTo>
                        <a:pt x="0" y="20"/>
                        <a:pt x="0" y="19"/>
                        <a:pt x="1" y="18"/>
                      </a:cubicBezTo>
                      <a:cubicBezTo>
                        <a:pt x="0" y="20"/>
                        <a:pt x="0" y="22"/>
                        <a:pt x="1" y="24"/>
                      </a:cubicBezTo>
                      <a:cubicBezTo>
                        <a:pt x="1" y="24"/>
                        <a:pt x="1" y="23"/>
                        <a:pt x="1" y="22"/>
                      </a:cubicBezTo>
                      <a:cubicBezTo>
                        <a:pt x="1" y="24"/>
                        <a:pt x="2" y="25"/>
                        <a:pt x="3" y="26"/>
                      </a:cubicBezTo>
                      <a:cubicBezTo>
                        <a:pt x="3" y="26"/>
                        <a:pt x="3" y="25"/>
                        <a:pt x="3" y="24"/>
                      </a:cubicBezTo>
                      <a:cubicBezTo>
                        <a:pt x="3" y="26"/>
                        <a:pt x="4" y="27"/>
                        <a:pt x="5" y="28"/>
                      </a:cubicBezTo>
                      <a:cubicBezTo>
                        <a:pt x="5" y="28"/>
                        <a:pt x="5" y="27"/>
                        <a:pt x="4" y="26"/>
                      </a:cubicBezTo>
                      <a:cubicBezTo>
                        <a:pt x="5" y="27"/>
                        <a:pt x="5" y="27"/>
                        <a:pt x="5" y="27"/>
                      </a:cubicBezTo>
                      <a:cubicBezTo>
                        <a:pt x="5" y="28"/>
                        <a:pt x="6" y="29"/>
                        <a:pt x="8" y="31"/>
                      </a:cubicBezTo>
                      <a:cubicBezTo>
                        <a:pt x="8" y="31"/>
                        <a:pt x="7" y="30"/>
                        <a:pt x="7" y="29"/>
                      </a:cubicBezTo>
                      <a:cubicBezTo>
                        <a:pt x="8" y="29"/>
                        <a:pt x="8" y="29"/>
                        <a:pt x="8" y="29"/>
                      </a:cubicBezTo>
                      <a:cubicBezTo>
                        <a:pt x="8" y="30"/>
                        <a:pt x="9" y="31"/>
                        <a:pt x="10" y="32"/>
                      </a:cubicBezTo>
                      <a:cubicBezTo>
                        <a:pt x="10" y="32"/>
                        <a:pt x="10" y="32"/>
                        <a:pt x="10" y="31"/>
                      </a:cubicBezTo>
                      <a:cubicBezTo>
                        <a:pt x="10" y="31"/>
                        <a:pt x="10" y="31"/>
                        <a:pt x="10" y="31"/>
                      </a:cubicBezTo>
                      <a:cubicBezTo>
                        <a:pt x="11" y="32"/>
                        <a:pt x="12" y="33"/>
                        <a:pt x="14" y="34"/>
                      </a:cubicBezTo>
                      <a:cubicBezTo>
                        <a:pt x="14" y="34"/>
                        <a:pt x="13" y="33"/>
                        <a:pt x="13" y="32"/>
                      </a:cubicBezTo>
                      <a:cubicBezTo>
                        <a:pt x="13" y="33"/>
                        <a:pt x="13" y="33"/>
                        <a:pt x="13" y="33"/>
                      </a:cubicBezTo>
                      <a:cubicBezTo>
                        <a:pt x="14" y="33"/>
                        <a:pt x="15" y="34"/>
                        <a:pt x="16" y="34"/>
                      </a:cubicBezTo>
                      <a:cubicBezTo>
                        <a:pt x="16" y="34"/>
                        <a:pt x="16" y="34"/>
                        <a:pt x="15" y="33"/>
                      </a:cubicBezTo>
                      <a:cubicBezTo>
                        <a:pt x="16" y="33"/>
                        <a:pt x="16" y="33"/>
                        <a:pt x="16" y="33"/>
                      </a:cubicBezTo>
                      <a:cubicBezTo>
                        <a:pt x="17" y="34"/>
                        <a:pt x="18" y="34"/>
                        <a:pt x="19" y="35"/>
                      </a:cubicBezTo>
                      <a:close/>
                    </a:path>
                  </a:pathLst>
                </a:custGeom>
                <a:solidFill>
                  <a:srgbClr val="A5A6A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8" name="Freeform 223"/>
                <p:cNvSpPr>
                  <a:spLocks/>
                </p:cNvSpPr>
                <p:nvPr/>
              </p:nvSpPr>
              <p:spPr bwMode="auto">
                <a:xfrm>
                  <a:off x="4568825" y="1792288"/>
                  <a:ext cx="73025" cy="146050"/>
                </a:xfrm>
                <a:custGeom>
                  <a:avLst/>
                  <a:gdLst>
                    <a:gd name="T0" fmla="*/ 7 w 16"/>
                    <a:gd name="T1" fmla="*/ 23 h 33"/>
                    <a:gd name="T2" fmla="*/ 15 w 16"/>
                    <a:gd name="T3" fmla="*/ 5 h 33"/>
                    <a:gd name="T4" fmla="*/ 5 w 16"/>
                    <a:gd name="T5" fmla="*/ 1 h 33"/>
                    <a:gd name="T6" fmla="*/ 1 w 16"/>
                    <a:gd name="T7" fmla="*/ 21 h 33"/>
                    <a:gd name="T8" fmla="*/ 3 w 16"/>
                    <a:gd name="T9" fmla="*/ 33 h 33"/>
                    <a:gd name="T10" fmla="*/ 9 w 16"/>
                    <a:gd name="T11" fmla="*/ 33 h 33"/>
                    <a:gd name="T12" fmla="*/ 7 w 16"/>
                    <a:gd name="T13" fmla="*/ 23 h 33"/>
                  </a:gdLst>
                  <a:ahLst/>
                  <a:cxnLst>
                    <a:cxn ang="0">
                      <a:pos x="T0" y="T1"/>
                    </a:cxn>
                    <a:cxn ang="0">
                      <a:pos x="T2" y="T3"/>
                    </a:cxn>
                    <a:cxn ang="0">
                      <a:pos x="T4" y="T5"/>
                    </a:cxn>
                    <a:cxn ang="0">
                      <a:pos x="T6" y="T7"/>
                    </a:cxn>
                    <a:cxn ang="0">
                      <a:pos x="T8" y="T9"/>
                    </a:cxn>
                    <a:cxn ang="0">
                      <a:pos x="T10" y="T11"/>
                    </a:cxn>
                    <a:cxn ang="0">
                      <a:pos x="T12" y="T13"/>
                    </a:cxn>
                  </a:cxnLst>
                  <a:rect l="0" t="0" r="r" b="b"/>
                  <a:pathLst>
                    <a:path w="16" h="33">
                      <a:moveTo>
                        <a:pt x="7" y="23"/>
                      </a:moveTo>
                      <a:cubicBezTo>
                        <a:pt x="8" y="22"/>
                        <a:pt x="16" y="9"/>
                        <a:pt x="15" y="5"/>
                      </a:cubicBezTo>
                      <a:cubicBezTo>
                        <a:pt x="14" y="0"/>
                        <a:pt x="10" y="0"/>
                        <a:pt x="5" y="1"/>
                      </a:cubicBezTo>
                      <a:cubicBezTo>
                        <a:pt x="0" y="3"/>
                        <a:pt x="2" y="18"/>
                        <a:pt x="1" y="21"/>
                      </a:cubicBezTo>
                      <a:cubicBezTo>
                        <a:pt x="0" y="23"/>
                        <a:pt x="1" y="29"/>
                        <a:pt x="3" y="33"/>
                      </a:cubicBezTo>
                      <a:cubicBezTo>
                        <a:pt x="9" y="33"/>
                        <a:pt x="9" y="33"/>
                        <a:pt x="9" y="33"/>
                      </a:cubicBezTo>
                      <a:cubicBezTo>
                        <a:pt x="9" y="33"/>
                        <a:pt x="7" y="25"/>
                        <a:pt x="7" y="23"/>
                      </a:cubicBezTo>
                      <a:close/>
                    </a:path>
                  </a:pathLst>
                </a:custGeom>
                <a:solidFill>
                  <a:srgbClr val="BDBE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9" name="Freeform 224"/>
                <p:cNvSpPr>
                  <a:spLocks/>
                </p:cNvSpPr>
                <p:nvPr/>
              </p:nvSpPr>
              <p:spPr bwMode="auto">
                <a:xfrm>
                  <a:off x="4727575" y="1849438"/>
                  <a:ext cx="34925" cy="88900"/>
                </a:xfrm>
                <a:custGeom>
                  <a:avLst/>
                  <a:gdLst>
                    <a:gd name="T0" fmla="*/ 7 w 8"/>
                    <a:gd name="T1" fmla="*/ 12 h 20"/>
                    <a:gd name="T2" fmla="*/ 6 w 8"/>
                    <a:gd name="T3" fmla="*/ 0 h 20"/>
                    <a:gd name="T4" fmla="*/ 0 w 8"/>
                    <a:gd name="T5" fmla="*/ 11 h 20"/>
                    <a:gd name="T6" fmla="*/ 2 w 8"/>
                    <a:gd name="T7" fmla="*/ 20 h 20"/>
                    <a:gd name="T8" fmla="*/ 7 w 8"/>
                    <a:gd name="T9" fmla="*/ 20 h 20"/>
                    <a:gd name="T10" fmla="*/ 7 w 8"/>
                    <a:gd name="T11" fmla="*/ 12 h 20"/>
                  </a:gdLst>
                  <a:ahLst/>
                  <a:cxnLst>
                    <a:cxn ang="0">
                      <a:pos x="T0" y="T1"/>
                    </a:cxn>
                    <a:cxn ang="0">
                      <a:pos x="T2" y="T3"/>
                    </a:cxn>
                    <a:cxn ang="0">
                      <a:pos x="T4" y="T5"/>
                    </a:cxn>
                    <a:cxn ang="0">
                      <a:pos x="T6" y="T7"/>
                    </a:cxn>
                    <a:cxn ang="0">
                      <a:pos x="T8" y="T9"/>
                    </a:cxn>
                    <a:cxn ang="0">
                      <a:pos x="T10" y="T11"/>
                    </a:cxn>
                  </a:cxnLst>
                  <a:rect l="0" t="0" r="r" b="b"/>
                  <a:pathLst>
                    <a:path w="8" h="20">
                      <a:moveTo>
                        <a:pt x="7" y="12"/>
                      </a:moveTo>
                      <a:cubicBezTo>
                        <a:pt x="8" y="9"/>
                        <a:pt x="8" y="0"/>
                        <a:pt x="6" y="0"/>
                      </a:cubicBezTo>
                      <a:cubicBezTo>
                        <a:pt x="1" y="0"/>
                        <a:pt x="1" y="9"/>
                        <a:pt x="0" y="11"/>
                      </a:cubicBezTo>
                      <a:cubicBezTo>
                        <a:pt x="0" y="12"/>
                        <a:pt x="1" y="18"/>
                        <a:pt x="2" y="20"/>
                      </a:cubicBezTo>
                      <a:cubicBezTo>
                        <a:pt x="7" y="20"/>
                        <a:pt x="7" y="20"/>
                        <a:pt x="7" y="20"/>
                      </a:cubicBezTo>
                      <a:cubicBezTo>
                        <a:pt x="7" y="17"/>
                        <a:pt x="5" y="14"/>
                        <a:pt x="7" y="12"/>
                      </a:cubicBezTo>
                      <a:close/>
                    </a:path>
                  </a:pathLst>
                </a:custGeom>
                <a:solidFill>
                  <a:srgbClr val="B6B7B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0" name="Freeform 225"/>
                <p:cNvSpPr>
                  <a:spLocks/>
                </p:cNvSpPr>
                <p:nvPr/>
              </p:nvSpPr>
              <p:spPr bwMode="auto">
                <a:xfrm>
                  <a:off x="4730750" y="1712913"/>
                  <a:ext cx="131763" cy="158750"/>
                </a:xfrm>
                <a:custGeom>
                  <a:avLst/>
                  <a:gdLst>
                    <a:gd name="T0" fmla="*/ 8 w 29"/>
                    <a:gd name="T1" fmla="*/ 4 h 36"/>
                    <a:gd name="T2" fmla="*/ 2 w 29"/>
                    <a:gd name="T3" fmla="*/ 22 h 36"/>
                    <a:gd name="T4" fmla="*/ 22 w 29"/>
                    <a:gd name="T5" fmla="*/ 34 h 36"/>
                    <a:gd name="T6" fmla="*/ 24 w 29"/>
                    <a:gd name="T7" fmla="*/ 8 h 36"/>
                    <a:gd name="T8" fmla="*/ 8 w 29"/>
                    <a:gd name="T9" fmla="*/ 4 h 36"/>
                  </a:gdLst>
                  <a:ahLst/>
                  <a:cxnLst>
                    <a:cxn ang="0">
                      <a:pos x="T0" y="T1"/>
                    </a:cxn>
                    <a:cxn ang="0">
                      <a:pos x="T2" y="T3"/>
                    </a:cxn>
                    <a:cxn ang="0">
                      <a:pos x="T4" y="T5"/>
                    </a:cxn>
                    <a:cxn ang="0">
                      <a:pos x="T6" y="T7"/>
                    </a:cxn>
                    <a:cxn ang="0">
                      <a:pos x="T8" y="T9"/>
                    </a:cxn>
                  </a:cxnLst>
                  <a:rect l="0" t="0" r="r" b="b"/>
                  <a:pathLst>
                    <a:path w="29" h="36">
                      <a:moveTo>
                        <a:pt x="8" y="4"/>
                      </a:moveTo>
                      <a:cubicBezTo>
                        <a:pt x="6" y="5"/>
                        <a:pt x="0" y="17"/>
                        <a:pt x="2" y="22"/>
                      </a:cubicBezTo>
                      <a:cubicBezTo>
                        <a:pt x="4" y="28"/>
                        <a:pt x="13" y="36"/>
                        <a:pt x="22" y="34"/>
                      </a:cubicBezTo>
                      <a:cubicBezTo>
                        <a:pt x="22" y="34"/>
                        <a:pt x="29" y="15"/>
                        <a:pt x="24" y="8"/>
                      </a:cubicBezTo>
                      <a:cubicBezTo>
                        <a:pt x="19" y="3"/>
                        <a:pt x="18" y="0"/>
                        <a:pt x="8" y="4"/>
                      </a:cubicBezTo>
                      <a:close/>
                    </a:path>
                  </a:pathLst>
                </a:custGeom>
                <a:solidFill>
                  <a:srgbClr val="E6E7E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1" name="Freeform 226"/>
                <p:cNvSpPr>
                  <a:spLocks/>
                </p:cNvSpPr>
                <p:nvPr/>
              </p:nvSpPr>
              <p:spPr bwMode="auto">
                <a:xfrm>
                  <a:off x="4772025" y="1720850"/>
                  <a:ext cx="90488" cy="146050"/>
                </a:xfrm>
                <a:custGeom>
                  <a:avLst/>
                  <a:gdLst>
                    <a:gd name="T0" fmla="*/ 15 w 20"/>
                    <a:gd name="T1" fmla="*/ 6 h 33"/>
                    <a:gd name="T2" fmla="*/ 7 w 20"/>
                    <a:gd name="T3" fmla="*/ 0 h 33"/>
                    <a:gd name="T4" fmla="*/ 11 w 20"/>
                    <a:gd name="T5" fmla="*/ 12 h 33"/>
                    <a:gd name="T6" fmla="*/ 0 w 20"/>
                    <a:gd name="T7" fmla="*/ 28 h 33"/>
                    <a:gd name="T8" fmla="*/ 13 w 20"/>
                    <a:gd name="T9" fmla="*/ 32 h 33"/>
                    <a:gd name="T10" fmla="*/ 15 w 20"/>
                    <a:gd name="T11" fmla="*/ 6 h 33"/>
                  </a:gdLst>
                  <a:ahLst/>
                  <a:cxnLst>
                    <a:cxn ang="0">
                      <a:pos x="T0" y="T1"/>
                    </a:cxn>
                    <a:cxn ang="0">
                      <a:pos x="T2" y="T3"/>
                    </a:cxn>
                    <a:cxn ang="0">
                      <a:pos x="T4" y="T5"/>
                    </a:cxn>
                    <a:cxn ang="0">
                      <a:pos x="T6" y="T7"/>
                    </a:cxn>
                    <a:cxn ang="0">
                      <a:pos x="T8" y="T9"/>
                    </a:cxn>
                    <a:cxn ang="0">
                      <a:pos x="T10" y="T11"/>
                    </a:cxn>
                  </a:cxnLst>
                  <a:rect l="0" t="0" r="r" b="b"/>
                  <a:pathLst>
                    <a:path w="20" h="33">
                      <a:moveTo>
                        <a:pt x="15" y="6"/>
                      </a:moveTo>
                      <a:cubicBezTo>
                        <a:pt x="12" y="3"/>
                        <a:pt x="10" y="0"/>
                        <a:pt x="7" y="0"/>
                      </a:cubicBezTo>
                      <a:cubicBezTo>
                        <a:pt x="9" y="3"/>
                        <a:pt x="11" y="8"/>
                        <a:pt x="11" y="12"/>
                      </a:cubicBezTo>
                      <a:cubicBezTo>
                        <a:pt x="11" y="21"/>
                        <a:pt x="6" y="28"/>
                        <a:pt x="0" y="28"/>
                      </a:cubicBezTo>
                      <a:cubicBezTo>
                        <a:pt x="4" y="31"/>
                        <a:pt x="8" y="33"/>
                        <a:pt x="13" y="32"/>
                      </a:cubicBezTo>
                      <a:cubicBezTo>
                        <a:pt x="13" y="32"/>
                        <a:pt x="20" y="13"/>
                        <a:pt x="15" y="6"/>
                      </a:cubicBezTo>
                      <a:close/>
                    </a:path>
                  </a:pathLst>
                </a:custGeom>
                <a:solidFill>
                  <a:srgbClr val="D5D6D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2" name="Freeform 227"/>
                <p:cNvSpPr>
                  <a:spLocks/>
                </p:cNvSpPr>
                <p:nvPr/>
              </p:nvSpPr>
              <p:spPr bwMode="auto">
                <a:xfrm>
                  <a:off x="4749800" y="1708150"/>
                  <a:ext cx="147638" cy="109537"/>
                </a:xfrm>
                <a:custGeom>
                  <a:avLst/>
                  <a:gdLst>
                    <a:gd name="T0" fmla="*/ 19 w 33"/>
                    <a:gd name="T1" fmla="*/ 25 h 25"/>
                    <a:gd name="T2" fmla="*/ 23 w 33"/>
                    <a:gd name="T3" fmla="*/ 19 h 25"/>
                    <a:gd name="T4" fmla="*/ 32 w 33"/>
                    <a:gd name="T5" fmla="*/ 16 h 25"/>
                    <a:gd name="T6" fmla="*/ 32 w 33"/>
                    <a:gd name="T7" fmla="*/ 10 h 25"/>
                    <a:gd name="T8" fmla="*/ 23 w 33"/>
                    <a:gd name="T9" fmla="*/ 7 h 25"/>
                    <a:gd name="T10" fmla="*/ 19 w 33"/>
                    <a:gd name="T11" fmla="*/ 1 h 25"/>
                    <a:gd name="T12" fmla="*/ 4 w 33"/>
                    <a:gd name="T13" fmla="*/ 3 h 25"/>
                    <a:gd name="T14" fmla="*/ 1 w 33"/>
                    <a:gd name="T15" fmla="*/ 17 h 25"/>
                    <a:gd name="T16" fmla="*/ 19 w 33"/>
                    <a:gd name="T17" fmla="*/ 25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25">
                      <a:moveTo>
                        <a:pt x="19" y="25"/>
                      </a:moveTo>
                      <a:cubicBezTo>
                        <a:pt x="19" y="25"/>
                        <a:pt x="19" y="19"/>
                        <a:pt x="23" y="19"/>
                      </a:cubicBezTo>
                      <a:cubicBezTo>
                        <a:pt x="29" y="19"/>
                        <a:pt x="31" y="18"/>
                        <a:pt x="32" y="16"/>
                      </a:cubicBezTo>
                      <a:cubicBezTo>
                        <a:pt x="33" y="12"/>
                        <a:pt x="32" y="10"/>
                        <a:pt x="32" y="10"/>
                      </a:cubicBezTo>
                      <a:cubicBezTo>
                        <a:pt x="32" y="10"/>
                        <a:pt x="23" y="9"/>
                        <a:pt x="23" y="7"/>
                      </a:cubicBezTo>
                      <a:cubicBezTo>
                        <a:pt x="22" y="5"/>
                        <a:pt x="21" y="2"/>
                        <a:pt x="19" y="1"/>
                      </a:cubicBezTo>
                      <a:cubicBezTo>
                        <a:pt x="17" y="0"/>
                        <a:pt x="5" y="0"/>
                        <a:pt x="4" y="3"/>
                      </a:cubicBezTo>
                      <a:cubicBezTo>
                        <a:pt x="3" y="5"/>
                        <a:pt x="0" y="13"/>
                        <a:pt x="1" y="17"/>
                      </a:cubicBezTo>
                      <a:cubicBezTo>
                        <a:pt x="1" y="18"/>
                        <a:pt x="13" y="24"/>
                        <a:pt x="19" y="25"/>
                      </a:cubicBezTo>
                      <a:close/>
                    </a:path>
                  </a:pathLst>
                </a:custGeom>
                <a:solidFill>
                  <a:srgbClr val="BDBE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3" name="Freeform 228"/>
                <p:cNvSpPr>
                  <a:spLocks/>
                </p:cNvSpPr>
                <p:nvPr/>
              </p:nvSpPr>
              <p:spPr bwMode="auto">
                <a:xfrm>
                  <a:off x="4754563" y="1712913"/>
                  <a:ext cx="134938" cy="104775"/>
                </a:xfrm>
                <a:custGeom>
                  <a:avLst/>
                  <a:gdLst>
                    <a:gd name="T0" fmla="*/ 13 w 30"/>
                    <a:gd name="T1" fmla="*/ 12 h 24"/>
                    <a:gd name="T2" fmla="*/ 22 w 30"/>
                    <a:gd name="T3" fmla="*/ 6 h 24"/>
                    <a:gd name="T4" fmla="*/ 22 w 30"/>
                    <a:gd name="T5" fmla="*/ 6 h 24"/>
                    <a:gd name="T6" fmla="*/ 18 w 30"/>
                    <a:gd name="T7" fmla="*/ 0 h 24"/>
                    <a:gd name="T8" fmla="*/ 15 w 30"/>
                    <a:gd name="T9" fmla="*/ 1 h 24"/>
                    <a:gd name="T10" fmla="*/ 0 w 30"/>
                    <a:gd name="T11" fmla="*/ 16 h 24"/>
                    <a:gd name="T12" fmla="*/ 0 w 30"/>
                    <a:gd name="T13" fmla="*/ 16 h 24"/>
                    <a:gd name="T14" fmla="*/ 18 w 30"/>
                    <a:gd name="T15" fmla="*/ 24 h 24"/>
                    <a:gd name="T16" fmla="*/ 22 w 30"/>
                    <a:gd name="T17" fmla="*/ 18 h 24"/>
                    <a:gd name="T18" fmla="*/ 30 w 30"/>
                    <a:gd name="T19" fmla="*/ 14 h 24"/>
                    <a:gd name="T20" fmla="*/ 13 w 30"/>
                    <a:gd name="T21" fmla="*/ 12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0" h="24">
                      <a:moveTo>
                        <a:pt x="13" y="12"/>
                      </a:moveTo>
                      <a:cubicBezTo>
                        <a:pt x="13" y="9"/>
                        <a:pt x="13" y="6"/>
                        <a:pt x="22" y="6"/>
                      </a:cubicBezTo>
                      <a:cubicBezTo>
                        <a:pt x="22" y="6"/>
                        <a:pt x="22" y="6"/>
                        <a:pt x="22" y="6"/>
                      </a:cubicBezTo>
                      <a:cubicBezTo>
                        <a:pt x="21" y="4"/>
                        <a:pt x="20" y="1"/>
                        <a:pt x="18" y="0"/>
                      </a:cubicBezTo>
                      <a:cubicBezTo>
                        <a:pt x="18" y="1"/>
                        <a:pt x="16" y="1"/>
                        <a:pt x="15" y="1"/>
                      </a:cubicBezTo>
                      <a:cubicBezTo>
                        <a:pt x="7" y="1"/>
                        <a:pt x="5" y="17"/>
                        <a:pt x="0" y="16"/>
                      </a:cubicBezTo>
                      <a:cubicBezTo>
                        <a:pt x="0" y="16"/>
                        <a:pt x="0" y="16"/>
                        <a:pt x="0" y="16"/>
                      </a:cubicBezTo>
                      <a:cubicBezTo>
                        <a:pt x="0" y="17"/>
                        <a:pt x="12" y="23"/>
                        <a:pt x="18" y="24"/>
                      </a:cubicBezTo>
                      <a:cubicBezTo>
                        <a:pt x="18" y="24"/>
                        <a:pt x="18" y="18"/>
                        <a:pt x="22" y="18"/>
                      </a:cubicBezTo>
                      <a:cubicBezTo>
                        <a:pt x="22" y="18"/>
                        <a:pt x="29" y="17"/>
                        <a:pt x="30" y="14"/>
                      </a:cubicBezTo>
                      <a:cubicBezTo>
                        <a:pt x="26" y="18"/>
                        <a:pt x="14" y="14"/>
                        <a:pt x="13" y="12"/>
                      </a:cubicBezTo>
                      <a:close/>
                    </a:path>
                  </a:pathLst>
                </a:custGeom>
                <a:solidFill>
                  <a:srgbClr val="B6B7B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4" name="Freeform 229"/>
                <p:cNvSpPr>
                  <a:spLocks/>
                </p:cNvSpPr>
                <p:nvPr/>
              </p:nvSpPr>
              <p:spPr bwMode="auto">
                <a:xfrm>
                  <a:off x="4781550" y="1708150"/>
                  <a:ext cx="115888" cy="69850"/>
                </a:xfrm>
                <a:custGeom>
                  <a:avLst/>
                  <a:gdLst>
                    <a:gd name="T0" fmla="*/ 9 w 26"/>
                    <a:gd name="T1" fmla="*/ 8 h 16"/>
                    <a:gd name="T2" fmla="*/ 23 w 26"/>
                    <a:gd name="T3" fmla="*/ 13 h 16"/>
                    <a:gd name="T4" fmla="*/ 25 w 26"/>
                    <a:gd name="T5" fmla="*/ 10 h 16"/>
                    <a:gd name="T6" fmla="*/ 17 w 26"/>
                    <a:gd name="T7" fmla="*/ 8 h 16"/>
                    <a:gd name="T8" fmla="*/ 8 w 26"/>
                    <a:gd name="T9" fmla="*/ 0 h 16"/>
                    <a:gd name="T10" fmla="*/ 0 w 26"/>
                    <a:gd name="T11" fmla="*/ 1 h 16"/>
                    <a:gd name="T12" fmla="*/ 7 w 26"/>
                    <a:gd name="T13" fmla="*/ 2 h 16"/>
                    <a:gd name="T14" fmla="*/ 9 w 26"/>
                    <a:gd name="T15" fmla="*/ 8 h 1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6" h="16">
                      <a:moveTo>
                        <a:pt x="9" y="8"/>
                      </a:moveTo>
                      <a:cubicBezTo>
                        <a:pt x="9" y="9"/>
                        <a:pt x="21" y="16"/>
                        <a:pt x="23" y="13"/>
                      </a:cubicBezTo>
                      <a:cubicBezTo>
                        <a:pt x="23" y="13"/>
                        <a:pt x="26" y="11"/>
                        <a:pt x="25" y="10"/>
                      </a:cubicBezTo>
                      <a:cubicBezTo>
                        <a:pt x="25" y="10"/>
                        <a:pt x="20" y="9"/>
                        <a:pt x="17" y="8"/>
                      </a:cubicBezTo>
                      <a:cubicBezTo>
                        <a:pt x="10" y="7"/>
                        <a:pt x="13" y="3"/>
                        <a:pt x="8" y="0"/>
                      </a:cubicBezTo>
                      <a:cubicBezTo>
                        <a:pt x="6" y="0"/>
                        <a:pt x="3" y="1"/>
                        <a:pt x="0" y="1"/>
                      </a:cubicBezTo>
                      <a:cubicBezTo>
                        <a:pt x="2" y="1"/>
                        <a:pt x="6" y="1"/>
                        <a:pt x="7" y="2"/>
                      </a:cubicBezTo>
                      <a:cubicBezTo>
                        <a:pt x="10" y="3"/>
                        <a:pt x="9" y="7"/>
                        <a:pt x="9" y="8"/>
                      </a:cubicBezTo>
                      <a:close/>
                    </a:path>
                  </a:pathLst>
                </a:custGeom>
                <a:solidFill>
                  <a:srgbClr val="E6E7E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5" name="Freeform 230"/>
                <p:cNvSpPr>
                  <a:spLocks/>
                </p:cNvSpPr>
                <p:nvPr/>
              </p:nvSpPr>
              <p:spPr bwMode="auto">
                <a:xfrm>
                  <a:off x="4811713" y="1712913"/>
                  <a:ext cx="31750" cy="34925"/>
                </a:xfrm>
                <a:custGeom>
                  <a:avLst/>
                  <a:gdLst>
                    <a:gd name="T0" fmla="*/ 3 w 7"/>
                    <a:gd name="T1" fmla="*/ 0 h 8"/>
                    <a:gd name="T2" fmla="*/ 0 w 7"/>
                    <a:gd name="T3" fmla="*/ 1 h 8"/>
                    <a:gd name="T4" fmla="*/ 0 w 7"/>
                    <a:gd name="T5" fmla="*/ 1 h 8"/>
                    <a:gd name="T6" fmla="*/ 2 w 7"/>
                    <a:gd name="T7" fmla="*/ 7 h 8"/>
                    <a:gd name="T8" fmla="*/ 3 w 7"/>
                    <a:gd name="T9" fmla="*/ 8 h 8"/>
                    <a:gd name="T10" fmla="*/ 7 w 7"/>
                    <a:gd name="T11" fmla="*/ 6 h 8"/>
                    <a:gd name="T12" fmla="*/ 3 w 7"/>
                    <a:gd name="T13" fmla="*/ 0 h 8"/>
                  </a:gdLst>
                  <a:ahLst/>
                  <a:cxnLst>
                    <a:cxn ang="0">
                      <a:pos x="T0" y="T1"/>
                    </a:cxn>
                    <a:cxn ang="0">
                      <a:pos x="T2" y="T3"/>
                    </a:cxn>
                    <a:cxn ang="0">
                      <a:pos x="T4" y="T5"/>
                    </a:cxn>
                    <a:cxn ang="0">
                      <a:pos x="T6" y="T7"/>
                    </a:cxn>
                    <a:cxn ang="0">
                      <a:pos x="T8" y="T9"/>
                    </a:cxn>
                    <a:cxn ang="0">
                      <a:pos x="T10" y="T11"/>
                    </a:cxn>
                    <a:cxn ang="0">
                      <a:pos x="T12" y="T13"/>
                    </a:cxn>
                  </a:cxnLst>
                  <a:rect l="0" t="0" r="r" b="b"/>
                  <a:pathLst>
                    <a:path w="7" h="8">
                      <a:moveTo>
                        <a:pt x="3" y="0"/>
                      </a:moveTo>
                      <a:cubicBezTo>
                        <a:pt x="2" y="1"/>
                        <a:pt x="1" y="1"/>
                        <a:pt x="0" y="1"/>
                      </a:cubicBezTo>
                      <a:cubicBezTo>
                        <a:pt x="0" y="1"/>
                        <a:pt x="0" y="1"/>
                        <a:pt x="0" y="1"/>
                      </a:cubicBezTo>
                      <a:cubicBezTo>
                        <a:pt x="3" y="2"/>
                        <a:pt x="2" y="6"/>
                        <a:pt x="2" y="7"/>
                      </a:cubicBezTo>
                      <a:cubicBezTo>
                        <a:pt x="3" y="8"/>
                        <a:pt x="3" y="8"/>
                        <a:pt x="3" y="8"/>
                      </a:cubicBezTo>
                      <a:cubicBezTo>
                        <a:pt x="4" y="7"/>
                        <a:pt x="5" y="7"/>
                        <a:pt x="7" y="6"/>
                      </a:cubicBezTo>
                      <a:cubicBezTo>
                        <a:pt x="4" y="5"/>
                        <a:pt x="5" y="2"/>
                        <a:pt x="3" y="0"/>
                      </a:cubicBezTo>
                      <a:close/>
                    </a:path>
                  </a:pathLst>
                </a:custGeom>
                <a:solidFill>
                  <a:srgbClr val="D5D6D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6" name="Freeform 231"/>
                <p:cNvSpPr>
                  <a:spLocks/>
                </p:cNvSpPr>
                <p:nvPr/>
              </p:nvSpPr>
              <p:spPr bwMode="auto">
                <a:xfrm>
                  <a:off x="4754563" y="1752600"/>
                  <a:ext cx="142875" cy="65087"/>
                </a:xfrm>
                <a:custGeom>
                  <a:avLst/>
                  <a:gdLst>
                    <a:gd name="T0" fmla="*/ 31 w 32"/>
                    <a:gd name="T1" fmla="*/ 0 h 15"/>
                    <a:gd name="T2" fmla="*/ 30 w 32"/>
                    <a:gd name="T3" fmla="*/ 0 h 15"/>
                    <a:gd name="T4" fmla="*/ 30 w 32"/>
                    <a:gd name="T5" fmla="*/ 2 h 15"/>
                    <a:gd name="T6" fmla="*/ 17 w 32"/>
                    <a:gd name="T7" fmla="*/ 7 h 15"/>
                    <a:gd name="T8" fmla="*/ 0 w 32"/>
                    <a:gd name="T9" fmla="*/ 7 h 15"/>
                    <a:gd name="T10" fmla="*/ 18 w 32"/>
                    <a:gd name="T11" fmla="*/ 15 h 15"/>
                    <a:gd name="T12" fmla="*/ 22 w 32"/>
                    <a:gd name="T13" fmla="*/ 9 h 15"/>
                    <a:gd name="T14" fmla="*/ 31 w 32"/>
                    <a:gd name="T15" fmla="*/ 6 h 15"/>
                    <a:gd name="T16" fmla="*/ 31 w 32"/>
                    <a:gd name="T17" fmla="*/ 0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2" h="15">
                      <a:moveTo>
                        <a:pt x="31" y="0"/>
                      </a:moveTo>
                      <a:cubicBezTo>
                        <a:pt x="31" y="0"/>
                        <a:pt x="31" y="0"/>
                        <a:pt x="30" y="0"/>
                      </a:cubicBezTo>
                      <a:cubicBezTo>
                        <a:pt x="30" y="2"/>
                        <a:pt x="30" y="2"/>
                        <a:pt x="30" y="2"/>
                      </a:cubicBezTo>
                      <a:cubicBezTo>
                        <a:pt x="31" y="10"/>
                        <a:pt x="22" y="6"/>
                        <a:pt x="17" y="7"/>
                      </a:cubicBezTo>
                      <a:cubicBezTo>
                        <a:pt x="13" y="7"/>
                        <a:pt x="11" y="10"/>
                        <a:pt x="0" y="7"/>
                      </a:cubicBezTo>
                      <a:cubicBezTo>
                        <a:pt x="1" y="8"/>
                        <a:pt x="13" y="15"/>
                        <a:pt x="18" y="15"/>
                      </a:cubicBezTo>
                      <a:cubicBezTo>
                        <a:pt x="18" y="15"/>
                        <a:pt x="18" y="9"/>
                        <a:pt x="22" y="9"/>
                      </a:cubicBezTo>
                      <a:cubicBezTo>
                        <a:pt x="28" y="9"/>
                        <a:pt x="30" y="8"/>
                        <a:pt x="31" y="6"/>
                      </a:cubicBezTo>
                      <a:cubicBezTo>
                        <a:pt x="32" y="2"/>
                        <a:pt x="31" y="0"/>
                        <a:pt x="31" y="0"/>
                      </a:cubicBezTo>
                      <a:close/>
                    </a:path>
                  </a:pathLst>
                </a:custGeom>
                <a:solidFill>
                  <a:srgbClr val="D5D6D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7" name="Freeform 232"/>
                <p:cNvSpPr>
                  <a:spLocks/>
                </p:cNvSpPr>
                <p:nvPr/>
              </p:nvSpPr>
              <p:spPr bwMode="auto">
                <a:xfrm>
                  <a:off x="4745038" y="1668463"/>
                  <a:ext cx="49213" cy="84137"/>
                </a:xfrm>
                <a:custGeom>
                  <a:avLst/>
                  <a:gdLst>
                    <a:gd name="T0" fmla="*/ 5 w 11"/>
                    <a:gd name="T1" fmla="*/ 19 h 19"/>
                    <a:gd name="T2" fmla="*/ 2 w 11"/>
                    <a:gd name="T3" fmla="*/ 0 h 19"/>
                    <a:gd name="T4" fmla="*/ 9 w 11"/>
                    <a:gd name="T5" fmla="*/ 13 h 19"/>
                    <a:gd name="T6" fmla="*/ 5 w 11"/>
                    <a:gd name="T7" fmla="*/ 19 h 19"/>
                  </a:gdLst>
                  <a:ahLst/>
                  <a:cxnLst>
                    <a:cxn ang="0">
                      <a:pos x="T0" y="T1"/>
                    </a:cxn>
                    <a:cxn ang="0">
                      <a:pos x="T2" y="T3"/>
                    </a:cxn>
                    <a:cxn ang="0">
                      <a:pos x="T4" y="T5"/>
                    </a:cxn>
                    <a:cxn ang="0">
                      <a:pos x="T6" y="T7"/>
                    </a:cxn>
                  </a:cxnLst>
                  <a:rect l="0" t="0" r="r" b="b"/>
                  <a:pathLst>
                    <a:path w="11" h="19">
                      <a:moveTo>
                        <a:pt x="5" y="19"/>
                      </a:moveTo>
                      <a:cubicBezTo>
                        <a:pt x="3" y="16"/>
                        <a:pt x="0" y="5"/>
                        <a:pt x="2" y="0"/>
                      </a:cubicBezTo>
                      <a:cubicBezTo>
                        <a:pt x="3" y="0"/>
                        <a:pt x="11" y="5"/>
                        <a:pt x="9" y="13"/>
                      </a:cubicBezTo>
                      <a:cubicBezTo>
                        <a:pt x="8" y="16"/>
                        <a:pt x="5" y="19"/>
                        <a:pt x="5" y="19"/>
                      </a:cubicBezTo>
                      <a:close/>
                    </a:path>
                  </a:pathLst>
                </a:custGeom>
                <a:solidFill>
                  <a:srgbClr val="BDBE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8" name="Freeform 233"/>
                <p:cNvSpPr>
                  <a:spLocks/>
                </p:cNvSpPr>
                <p:nvPr/>
              </p:nvSpPr>
              <p:spPr bwMode="auto">
                <a:xfrm>
                  <a:off x="4749800" y="1681163"/>
                  <a:ext cx="39688" cy="57150"/>
                </a:xfrm>
                <a:custGeom>
                  <a:avLst/>
                  <a:gdLst>
                    <a:gd name="T0" fmla="*/ 5 w 9"/>
                    <a:gd name="T1" fmla="*/ 13 h 13"/>
                    <a:gd name="T2" fmla="*/ 2 w 9"/>
                    <a:gd name="T3" fmla="*/ 0 h 13"/>
                    <a:gd name="T4" fmla="*/ 7 w 9"/>
                    <a:gd name="T5" fmla="*/ 9 h 13"/>
                    <a:gd name="T6" fmla="*/ 5 w 9"/>
                    <a:gd name="T7" fmla="*/ 13 h 13"/>
                  </a:gdLst>
                  <a:ahLst/>
                  <a:cxnLst>
                    <a:cxn ang="0">
                      <a:pos x="T0" y="T1"/>
                    </a:cxn>
                    <a:cxn ang="0">
                      <a:pos x="T2" y="T3"/>
                    </a:cxn>
                    <a:cxn ang="0">
                      <a:pos x="T4" y="T5"/>
                    </a:cxn>
                    <a:cxn ang="0">
                      <a:pos x="T6" y="T7"/>
                    </a:cxn>
                  </a:cxnLst>
                  <a:rect l="0" t="0" r="r" b="b"/>
                  <a:pathLst>
                    <a:path w="9" h="13">
                      <a:moveTo>
                        <a:pt x="5" y="13"/>
                      </a:moveTo>
                      <a:cubicBezTo>
                        <a:pt x="3" y="12"/>
                        <a:pt x="0" y="3"/>
                        <a:pt x="2" y="0"/>
                      </a:cubicBezTo>
                      <a:cubicBezTo>
                        <a:pt x="3" y="0"/>
                        <a:pt x="9" y="3"/>
                        <a:pt x="7" y="9"/>
                      </a:cubicBezTo>
                      <a:cubicBezTo>
                        <a:pt x="6" y="11"/>
                        <a:pt x="5" y="13"/>
                        <a:pt x="5" y="13"/>
                      </a:cubicBezTo>
                      <a:close/>
                    </a:path>
                  </a:pathLst>
                </a:custGeom>
                <a:solidFill>
                  <a:srgbClr val="9E9E9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9" name="Freeform 234"/>
                <p:cNvSpPr>
                  <a:spLocks/>
                </p:cNvSpPr>
                <p:nvPr/>
              </p:nvSpPr>
              <p:spPr bwMode="auto">
                <a:xfrm>
                  <a:off x="4803775" y="1735138"/>
                  <a:ext cx="7938" cy="7937"/>
                </a:xfrm>
                <a:custGeom>
                  <a:avLst/>
                  <a:gdLst>
                    <a:gd name="T0" fmla="*/ 2 w 2"/>
                    <a:gd name="T1" fmla="*/ 1 h 2"/>
                    <a:gd name="T2" fmla="*/ 1 w 2"/>
                    <a:gd name="T3" fmla="*/ 0 h 2"/>
                    <a:gd name="T4" fmla="*/ 0 w 2"/>
                    <a:gd name="T5" fmla="*/ 1 h 2"/>
                    <a:gd name="T6" fmla="*/ 1 w 2"/>
                    <a:gd name="T7" fmla="*/ 2 h 2"/>
                    <a:gd name="T8" fmla="*/ 2 w 2"/>
                    <a:gd name="T9" fmla="*/ 1 h 2"/>
                  </a:gdLst>
                  <a:ahLst/>
                  <a:cxnLst>
                    <a:cxn ang="0">
                      <a:pos x="T0" y="T1"/>
                    </a:cxn>
                    <a:cxn ang="0">
                      <a:pos x="T2" y="T3"/>
                    </a:cxn>
                    <a:cxn ang="0">
                      <a:pos x="T4" y="T5"/>
                    </a:cxn>
                    <a:cxn ang="0">
                      <a:pos x="T6" y="T7"/>
                    </a:cxn>
                    <a:cxn ang="0">
                      <a:pos x="T8" y="T9"/>
                    </a:cxn>
                  </a:cxnLst>
                  <a:rect l="0" t="0" r="r" b="b"/>
                  <a:pathLst>
                    <a:path w="2" h="2">
                      <a:moveTo>
                        <a:pt x="2" y="1"/>
                      </a:moveTo>
                      <a:cubicBezTo>
                        <a:pt x="2" y="0"/>
                        <a:pt x="2" y="0"/>
                        <a:pt x="1" y="0"/>
                      </a:cubicBezTo>
                      <a:cubicBezTo>
                        <a:pt x="1" y="0"/>
                        <a:pt x="0" y="1"/>
                        <a:pt x="0" y="1"/>
                      </a:cubicBezTo>
                      <a:cubicBezTo>
                        <a:pt x="0" y="2"/>
                        <a:pt x="1" y="2"/>
                        <a:pt x="1" y="2"/>
                      </a:cubicBezTo>
                      <a:cubicBezTo>
                        <a:pt x="2" y="2"/>
                        <a:pt x="2" y="2"/>
                        <a:pt x="2" y="1"/>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0" name="Freeform 235"/>
                <p:cNvSpPr>
                  <a:spLocks/>
                </p:cNvSpPr>
                <p:nvPr/>
              </p:nvSpPr>
              <p:spPr bwMode="auto">
                <a:xfrm>
                  <a:off x="4835525" y="1730375"/>
                  <a:ext cx="7938" cy="7937"/>
                </a:xfrm>
                <a:custGeom>
                  <a:avLst/>
                  <a:gdLst>
                    <a:gd name="T0" fmla="*/ 2 w 2"/>
                    <a:gd name="T1" fmla="*/ 1 h 2"/>
                    <a:gd name="T2" fmla="*/ 1 w 2"/>
                    <a:gd name="T3" fmla="*/ 0 h 2"/>
                    <a:gd name="T4" fmla="*/ 0 w 2"/>
                    <a:gd name="T5" fmla="*/ 2 h 2"/>
                    <a:gd name="T6" fmla="*/ 2 w 2"/>
                    <a:gd name="T7" fmla="*/ 2 h 2"/>
                    <a:gd name="T8" fmla="*/ 2 w 2"/>
                    <a:gd name="T9" fmla="*/ 1 h 2"/>
                  </a:gdLst>
                  <a:ahLst/>
                  <a:cxnLst>
                    <a:cxn ang="0">
                      <a:pos x="T0" y="T1"/>
                    </a:cxn>
                    <a:cxn ang="0">
                      <a:pos x="T2" y="T3"/>
                    </a:cxn>
                    <a:cxn ang="0">
                      <a:pos x="T4" y="T5"/>
                    </a:cxn>
                    <a:cxn ang="0">
                      <a:pos x="T6" y="T7"/>
                    </a:cxn>
                    <a:cxn ang="0">
                      <a:pos x="T8" y="T9"/>
                    </a:cxn>
                  </a:cxnLst>
                  <a:rect l="0" t="0" r="r" b="b"/>
                  <a:pathLst>
                    <a:path w="2" h="2">
                      <a:moveTo>
                        <a:pt x="2" y="1"/>
                      </a:moveTo>
                      <a:cubicBezTo>
                        <a:pt x="2" y="1"/>
                        <a:pt x="2" y="0"/>
                        <a:pt x="1" y="0"/>
                      </a:cubicBezTo>
                      <a:cubicBezTo>
                        <a:pt x="1" y="0"/>
                        <a:pt x="0" y="1"/>
                        <a:pt x="0" y="2"/>
                      </a:cubicBezTo>
                      <a:cubicBezTo>
                        <a:pt x="1" y="2"/>
                        <a:pt x="1" y="2"/>
                        <a:pt x="2" y="2"/>
                      </a:cubicBezTo>
                      <a:cubicBezTo>
                        <a:pt x="2" y="2"/>
                        <a:pt x="2" y="2"/>
                        <a:pt x="2" y="1"/>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1" name="Freeform 236"/>
                <p:cNvSpPr>
                  <a:spLocks/>
                </p:cNvSpPr>
                <p:nvPr/>
              </p:nvSpPr>
              <p:spPr bwMode="auto">
                <a:xfrm>
                  <a:off x="4740275" y="1924050"/>
                  <a:ext cx="31750" cy="14287"/>
                </a:xfrm>
                <a:custGeom>
                  <a:avLst/>
                  <a:gdLst>
                    <a:gd name="T0" fmla="*/ 0 w 7"/>
                    <a:gd name="T1" fmla="*/ 3 h 3"/>
                    <a:gd name="T2" fmla="*/ 6 w 7"/>
                    <a:gd name="T3" fmla="*/ 3 h 3"/>
                    <a:gd name="T4" fmla="*/ 4 w 7"/>
                    <a:gd name="T5" fmla="*/ 1 h 3"/>
                    <a:gd name="T6" fmla="*/ 0 w 7"/>
                    <a:gd name="T7" fmla="*/ 3 h 3"/>
                  </a:gdLst>
                  <a:ahLst/>
                  <a:cxnLst>
                    <a:cxn ang="0">
                      <a:pos x="T0" y="T1"/>
                    </a:cxn>
                    <a:cxn ang="0">
                      <a:pos x="T2" y="T3"/>
                    </a:cxn>
                    <a:cxn ang="0">
                      <a:pos x="T4" y="T5"/>
                    </a:cxn>
                    <a:cxn ang="0">
                      <a:pos x="T6" y="T7"/>
                    </a:cxn>
                  </a:cxnLst>
                  <a:rect l="0" t="0" r="r" b="b"/>
                  <a:pathLst>
                    <a:path w="7" h="3">
                      <a:moveTo>
                        <a:pt x="0" y="3"/>
                      </a:moveTo>
                      <a:cubicBezTo>
                        <a:pt x="6" y="3"/>
                        <a:pt x="6" y="3"/>
                        <a:pt x="6" y="3"/>
                      </a:cubicBezTo>
                      <a:cubicBezTo>
                        <a:pt x="6" y="3"/>
                        <a:pt x="7" y="0"/>
                        <a:pt x="4" y="1"/>
                      </a:cubicBezTo>
                      <a:cubicBezTo>
                        <a:pt x="2" y="1"/>
                        <a:pt x="0" y="3"/>
                        <a:pt x="0" y="3"/>
                      </a:cubicBezTo>
                      <a:close/>
                    </a:path>
                  </a:pathLst>
                </a:custGeom>
                <a:solidFill>
                  <a:srgbClr val="D5D6D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2" name="Freeform 237"/>
                <p:cNvSpPr>
                  <a:spLocks/>
                </p:cNvSpPr>
                <p:nvPr/>
              </p:nvSpPr>
              <p:spPr bwMode="auto">
                <a:xfrm>
                  <a:off x="4587875" y="1928813"/>
                  <a:ext cx="31750" cy="9525"/>
                </a:xfrm>
                <a:custGeom>
                  <a:avLst/>
                  <a:gdLst>
                    <a:gd name="T0" fmla="*/ 0 w 7"/>
                    <a:gd name="T1" fmla="*/ 2 h 2"/>
                    <a:gd name="T2" fmla="*/ 7 w 7"/>
                    <a:gd name="T3" fmla="*/ 2 h 2"/>
                    <a:gd name="T4" fmla="*/ 4 w 7"/>
                    <a:gd name="T5" fmla="*/ 0 h 2"/>
                    <a:gd name="T6" fmla="*/ 0 w 7"/>
                    <a:gd name="T7" fmla="*/ 2 h 2"/>
                  </a:gdLst>
                  <a:ahLst/>
                  <a:cxnLst>
                    <a:cxn ang="0">
                      <a:pos x="T0" y="T1"/>
                    </a:cxn>
                    <a:cxn ang="0">
                      <a:pos x="T2" y="T3"/>
                    </a:cxn>
                    <a:cxn ang="0">
                      <a:pos x="T4" y="T5"/>
                    </a:cxn>
                    <a:cxn ang="0">
                      <a:pos x="T6" y="T7"/>
                    </a:cxn>
                  </a:cxnLst>
                  <a:rect l="0" t="0" r="r" b="b"/>
                  <a:pathLst>
                    <a:path w="7" h="2">
                      <a:moveTo>
                        <a:pt x="0" y="2"/>
                      </a:moveTo>
                      <a:cubicBezTo>
                        <a:pt x="7" y="2"/>
                        <a:pt x="7" y="2"/>
                        <a:pt x="7" y="2"/>
                      </a:cubicBezTo>
                      <a:cubicBezTo>
                        <a:pt x="7" y="2"/>
                        <a:pt x="7" y="0"/>
                        <a:pt x="4" y="0"/>
                      </a:cubicBezTo>
                      <a:cubicBezTo>
                        <a:pt x="2" y="1"/>
                        <a:pt x="0" y="2"/>
                        <a:pt x="0" y="2"/>
                      </a:cubicBezTo>
                      <a:close/>
                    </a:path>
                  </a:pathLst>
                </a:custGeom>
                <a:solidFill>
                  <a:srgbClr val="D5D6D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3" name="Freeform 238"/>
                <p:cNvSpPr>
                  <a:spLocks/>
                </p:cNvSpPr>
                <p:nvPr/>
              </p:nvSpPr>
              <p:spPr bwMode="auto">
                <a:xfrm>
                  <a:off x="4789488" y="1928813"/>
                  <a:ext cx="31750" cy="9525"/>
                </a:xfrm>
                <a:custGeom>
                  <a:avLst/>
                  <a:gdLst>
                    <a:gd name="T0" fmla="*/ 0 w 7"/>
                    <a:gd name="T1" fmla="*/ 2 h 2"/>
                    <a:gd name="T2" fmla="*/ 6 w 7"/>
                    <a:gd name="T3" fmla="*/ 2 h 2"/>
                    <a:gd name="T4" fmla="*/ 4 w 7"/>
                    <a:gd name="T5" fmla="*/ 0 h 2"/>
                    <a:gd name="T6" fmla="*/ 0 w 7"/>
                    <a:gd name="T7" fmla="*/ 2 h 2"/>
                  </a:gdLst>
                  <a:ahLst/>
                  <a:cxnLst>
                    <a:cxn ang="0">
                      <a:pos x="T0" y="T1"/>
                    </a:cxn>
                    <a:cxn ang="0">
                      <a:pos x="T2" y="T3"/>
                    </a:cxn>
                    <a:cxn ang="0">
                      <a:pos x="T4" y="T5"/>
                    </a:cxn>
                    <a:cxn ang="0">
                      <a:pos x="T6" y="T7"/>
                    </a:cxn>
                  </a:cxnLst>
                  <a:rect l="0" t="0" r="r" b="b"/>
                  <a:pathLst>
                    <a:path w="7" h="2">
                      <a:moveTo>
                        <a:pt x="0" y="2"/>
                      </a:moveTo>
                      <a:cubicBezTo>
                        <a:pt x="6" y="2"/>
                        <a:pt x="6" y="2"/>
                        <a:pt x="6" y="2"/>
                      </a:cubicBezTo>
                      <a:cubicBezTo>
                        <a:pt x="6" y="2"/>
                        <a:pt x="7" y="0"/>
                        <a:pt x="4" y="0"/>
                      </a:cubicBezTo>
                      <a:cubicBezTo>
                        <a:pt x="2" y="1"/>
                        <a:pt x="0" y="2"/>
                        <a:pt x="0" y="2"/>
                      </a:cubicBezTo>
                      <a:close/>
                    </a:path>
                  </a:pathLst>
                </a:custGeom>
                <a:solidFill>
                  <a:srgbClr val="88888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4" name="Freeform 239"/>
                <p:cNvSpPr>
                  <a:spLocks/>
                </p:cNvSpPr>
                <p:nvPr/>
              </p:nvSpPr>
              <p:spPr bwMode="auto">
                <a:xfrm>
                  <a:off x="4637088" y="1928813"/>
                  <a:ext cx="31750" cy="9525"/>
                </a:xfrm>
                <a:custGeom>
                  <a:avLst/>
                  <a:gdLst>
                    <a:gd name="T0" fmla="*/ 0 w 7"/>
                    <a:gd name="T1" fmla="*/ 2 h 2"/>
                    <a:gd name="T2" fmla="*/ 7 w 7"/>
                    <a:gd name="T3" fmla="*/ 2 h 2"/>
                    <a:gd name="T4" fmla="*/ 4 w 7"/>
                    <a:gd name="T5" fmla="*/ 0 h 2"/>
                    <a:gd name="T6" fmla="*/ 0 w 7"/>
                    <a:gd name="T7" fmla="*/ 2 h 2"/>
                  </a:gdLst>
                  <a:ahLst/>
                  <a:cxnLst>
                    <a:cxn ang="0">
                      <a:pos x="T0" y="T1"/>
                    </a:cxn>
                    <a:cxn ang="0">
                      <a:pos x="T2" y="T3"/>
                    </a:cxn>
                    <a:cxn ang="0">
                      <a:pos x="T4" y="T5"/>
                    </a:cxn>
                    <a:cxn ang="0">
                      <a:pos x="T6" y="T7"/>
                    </a:cxn>
                  </a:cxnLst>
                  <a:rect l="0" t="0" r="r" b="b"/>
                  <a:pathLst>
                    <a:path w="7" h="2">
                      <a:moveTo>
                        <a:pt x="0" y="2"/>
                      </a:moveTo>
                      <a:cubicBezTo>
                        <a:pt x="7" y="2"/>
                        <a:pt x="7" y="2"/>
                        <a:pt x="7" y="2"/>
                      </a:cubicBezTo>
                      <a:cubicBezTo>
                        <a:pt x="7" y="2"/>
                        <a:pt x="7" y="0"/>
                        <a:pt x="4" y="0"/>
                      </a:cubicBezTo>
                      <a:cubicBezTo>
                        <a:pt x="2" y="1"/>
                        <a:pt x="0" y="2"/>
                        <a:pt x="0" y="2"/>
                      </a:cubicBezTo>
                      <a:close/>
                    </a:path>
                  </a:pathLst>
                </a:custGeom>
                <a:solidFill>
                  <a:srgbClr val="88888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5" name="Freeform 240"/>
                <p:cNvSpPr>
                  <a:spLocks/>
                </p:cNvSpPr>
                <p:nvPr/>
              </p:nvSpPr>
              <p:spPr bwMode="auto">
                <a:xfrm>
                  <a:off x="4568825" y="1854200"/>
                  <a:ext cx="53975" cy="84137"/>
                </a:xfrm>
                <a:custGeom>
                  <a:avLst/>
                  <a:gdLst>
                    <a:gd name="T0" fmla="*/ 7 w 12"/>
                    <a:gd name="T1" fmla="*/ 9 h 19"/>
                    <a:gd name="T2" fmla="*/ 12 w 12"/>
                    <a:gd name="T3" fmla="*/ 0 h 19"/>
                    <a:gd name="T4" fmla="*/ 4 w 12"/>
                    <a:gd name="T5" fmla="*/ 3 h 19"/>
                    <a:gd name="T6" fmla="*/ 1 w 12"/>
                    <a:gd name="T7" fmla="*/ 1 h 19"/>
                    <a:gd name="T8" fmla="*/ 1 w 12"/>
                    <a:gd name="T9" fmla="*/ 7 h 19"/>
                    <a:gd name="T10" fmla="*/ 3 w 12"/>
                    <a:gd name="T11" fmla="*/ 19 h 19"/>
                    <a:gd name="T12" fmla="*/ 9 w 12"/>
                    <a:gd name="T13" fmla="*/ 19 h 19"/>
                    <a:gd name="T14" fmla="*/ 7 w 12"/>
                    <a:gd name="T15" fmla="*/ 9 h 1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 h="19">
                      <a:moveTo>
                        <a:pt x="7" y="9"/>
                      </a:moveTo>
                      <a:cubicBezTo>
                        <a:pt x="7" y="9"/>
                        <a:pt x="10" y="4"/>
                        <a:pt x="12" y="0"/>
                      </a:cubicBezTo>
                      <a:cubicBezTo>
                        <a:pt x="10" y="3"/>
                        <a:pt x="7" y="4"/>
                        <a:pt x="4" y="3"/>
                      </a:cubicBezTo>
                      <a:cubicBezTo>
                        <a:pt x="3" y="3"/>
                        <a:pt x="2" y="2"/>
                        <a:pt x="1" y="1"/>
                      </a:cubicBezTo>
                      <a:cubicBezTo>
                        <a:pt x="1" y="4"/>
                        <a:pt x="1" y="6"/>
                        <a:pt x="1" y="7"/>
                      </a:cubicBezTo>
                      <a:cubicBezTo>
                        <a:pt x="0" y="9"/>
                        <a:pt x="1" y="15"/>
                        <a:pt x="3" y="19"/>
                      </a:cubicBezTo>
                      <a:cubicBezTo>
                        <a:pt x="9" y="19"/>
                        <a:pt x="9" y="19"/>
                        <a:pt x="9" y="19"/>
                      </a:cubicBezTo>
                      <a:cubicBezTo>
                        <a:pt x="9" y="19"/>
                        <a:pt x="7" y="11"/>
                        <a:pt x="7" y="9"/>
                      </a:cubicBezTo>
                      <a:close/>
                    </a:path>
                  </a:pathLst>
                </a:custGeom>
                <a:solidFill>
                  <a:srgbClr val="B6B7B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6" name="Freeform 241"/>
                <p:cNvSpPr>
                  <a:spLocks/>
                </p:cNvSpPr>
                <p:nvPr/>
              </p:nvSpPr>
              <p:spPr bwMode="auto">
                <a:xfrm>
                  <a:off x="4578350" y="1879600"/>
                  <a:ext cx="36513" cy="58737"/>
                </a:xfrm>
                <a:custGeom>
                  <a:avLst/>
                  <a:gdLst>
                    <a:gd name="T0" fmla="*/ 8 w 8"/>
                    <a:gd name="T1" fmla="*/ 13 h 13"/>
                    <a:gd name="T2" fmla="*/ 5 w 8"/>
                    <a:gd name="T3" fmla="*/ 3 h 13"/>
                    <a:gd name="T4" fmla="*/ 6 w 8"/>
                    <a:gd name="T5" fmla="*/ 1 h 13"/>
                    <a:gd name="T6" fmla="*/ 4 w 8"/>
                    <a:gd name="T7" fmla="*/ 0 h 13"/>
                    <a:gd name="T8" fmla="*/ 1 w 8"/>
                    <a:gd name="T9" fmla="*/ 12 h 13"/>
                    <a:gd name="T10" fmla="*/ 1 w 8"/>
                    <a:gd name="T11" fmla="*/ 13 h 13"/>
                    <a:gd name="T12" fmla="*/ 1 w 8"/>
                    <a:gd name="T13" fmla="*/ 13 h 13"/>
                    <a:gd name="T14" fmla="*/ 8 w 8"/>
                    <a:gd name="T15" fmla="*/ 13 h 1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 h="13">
                      <a:moveTo>
                        <a:pt x="8" y="13"/>
                      </a:moveTo>
                      <a:cubicBezTo>
                        <a:pt x="8" y="13"/>
                        <a:pt x="5" y="5"/>
                        <a:pt x="5" y="3"/>
                      </a:cubicBezTo>
                      <a:cubicBezTo>
                        <a:pt x="5" y="3"/>
                        <a:pt x="6" y="2"/>
                        <a:pt x="6" y="1"/>
                      </a:cubicBezTo>
                      <a:cubicBezTo>
                        <a:pt x="5" y="0"/>
                        <a:pt x="4" y="0"/>
                        <a:pt x="4" y="0"/>
                      </a:cubicBezTo>
                      <a:cubicBezTo>
                        <a:pt x="1" y="0"/>
                        <a:pt x="0" y="6"/>
                        <a:pt x="1" y="12"/>
                      </a:cubicBezTo>
                      <a:cubicBezTo>
                        <a:pt x="1" y="13"/>
                        <a:pt x="1" y="13"/>
                        <a:pt x="1" y="13"/>
                      </a:cubicBezTo>
                      <a:cubicBezTo>
                        <a:pt x="1" y="13"/>
                        <a:pt x="1" y="13"/>
                        <a:pt x="1" y="13"/>
                      </a:cubicBezTo>
                      <a:lnTo>
                        <a:pt x="8" y="13"/>
                      </a:lnTo>
                      <a:close/>
                    </a:path>
                  </a:pathLst>
                </a:custGeom>
                <a:solidFill>
                  <a:srgbClr val="D5D6D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7" name="Freeform 242"/>
                <p:cNvSpPr>
                  <a:spLocks/>
                </p:cNvSpPr>
                <p:nvPr/>
              </p:nvSpPr>
              <p:spPr bwMode="auto">
                <a:xfrm>
                  <a:off x="4578350" y="1879600"/>
                  <a:ext cx="26988" cy="58737"/>
                </a:xfrm>
                <a:custGeom>
                  <a:avLst/>
                  <a:gdLst>
                    <a:gd name="T0" fmla="*/ 3 w 6"/>
                    <a:gd name="T1" fmla="*/ 10 h 13"/>
                    <a:gd name="T2" fmla="*/ 5 w 6"/>
                    <a:gd name="T3" fmla="*/ 4 h 13"/>
                    <a:gd name="T4" fmla="*/ 5 w 6"/>
                    <a:gd name="T5" fmla="*/ 3 h 13"/>
                    <a:gd name="T6" fmla="*/ 6 w 6"/>
                    <a:gd name="T7" fmla="*/ 1 h 13"/>
                    <a:gd name="T8" fmla="*/ 4 w 6"/>
                    <a:gd name="T9" fmla="*/ 0 h 13"/>
                    <a:gd name="T10" fmla="*/ 1 w 6"/>
                    <a:gd name="T11" fmla="*/ 12 h 13"/>
                    <a:gd name="T12" fmla="*/ 1 w 6"/>
                    <a:gd name="T13" fmla="*/ 13 h 13"/>
                    <a:gd name="T14" fmla="*/ 1 w 6"/>
                    <a:gd name="T15" fmla="*/ 13 h 13"/>
                    <a:gd name="T16" fmla="*/ 3 w 6"/>
                    <a:gd name="T17" fmla="*/ 13 h 13"/>
                    <a:gd name="T18" fmla="*/ 3 w 6"/>
                    <a:gd name="T19" fmla="*/ 10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 h="13">
                      <a:moveTo>
                        <a:pt x="3" y="10"/>
                      </a:moveTo>
                      <a:cubicBezTo>
                        <a:pt x="3" y="7"/>
                        <a:pt x="4" y="5"/>
                        <a:pt x="5" y="4"/>
                      </a:cubicBezTo>
                      <a:cubicBezTo>
                        <a:pt x="5" y="3"/>
                        <a:pt x="5" y="3"/>
                        <a:pt x="5" y="3"/>
                      </a:cubicBezTo>
                      <a:cubicBezTo>
                        <a:pt x="5" y="3"/>
                        <a:pt x="6" y="2"/>
                        <a:pt x="6" y="1"/>
                      </a:cubicBezTo>
                      <a:cubicBezTo>
                        <a:pt x="5" y="0"/>
                        <a:pt x="4" y="0"/>
                        <a:pt x="4" y="0"/>
                      </a:cubicBezTo>
                      <a:cubicBezTo>
                        <a:pt x="1" y="0"/>
                        <a:pt x="0" y="6"/>
                        <a:pt x="1" y="12"/>
                      </a:cubicBezTo>
                      <a:cubicBezTo>
                        <a:pt x="1" y="13"/>
                        <a:pt x="1" y="13"/>
                        <a:pt x="1" y="13"/>
                      </a:cubicBezTo>
                      <a:cubicBezTo>
                        <a:pt x="1" y="13"/>
                        <a:pt x="1" y="13"/>
                        <a:pt x="1" y="13"/>
                      </a:cubicBezTo>
                      <a:cubicBezTo>
                        <a:pt x="3" y="13"/>
                        <a:pt x="3" y="13"/>
                        <a:pt x="3" y="13"/>
                      </a:cubicBezTo>
                      <a:cubicBezTo>
                        <a:pt x="3" y="12"/>
                        <a:pt x="3" y="11"/>
                        <a:pt x="3" y="10"/>
                      </a:cubicBezTo>
                      <a:close/>
                    </a:path>
                  </a:pathLst>
                </a:custGeom>
                <a:solidFill>
                  <a:srgbClr val="E6E7E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8" name="Freeform 243"/>
                <p:cNvSpPr>
                  <a:spLocks/>
                </p:cNvSpPr>
                <p:nvPr/>
              </p:nvSpPr>
              <p:spPr bwMode="auto">
                <a:xfrm>
                  <a:off x="4730750" y="1871663"/>
                  <a:ext cx="31750" cy="66675"/>
                </a:xfrm>
                <a:custGeom>
                  <a:avLst/>
                  <a:gdLst>
                    <a:gd name="T0" fmla="*/ 7 w 7"/>
                    <a:gd name="T1" fmla="*/ 15 h 15"/>
                    <a:gd name="T2" fmla="*/ 6 w 7"/>
                    <a:gd name="T3" fmla="*/ 7 h 15"/>
                    <a:gd name="T4" fmla="*/ 7 w 7"/>
                    <a:gd name="T5" fmla="*/ 1 h 15"/>
                    <a:gd name="T6" fmla="*/ 5 w 7"/>
                    <a:gd name="T7" fmla="*/ 0 h 15"/>
                    <a:gd name="T8" fmla="*/ 0 w 7"/>
                    <a:gd name="T9" fmla="*/ 11 h 15"/>
                    <a:gd name="T10" fmla="*/ 0 w 7"/>
                    <a:gd name="T11" fmla="*/ 13 h 15"/>
                    <a:gd name="T12" fmla="*/ 1 w 7"/>
                    <a:gd name="T13" fmla="*/ 15 h 15"/>
                    <a:gd name="T14" fmla="*/ 7 w 7"/>
                    <a:gd name="T15" fmla="*/ 15 h 1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 h="15">
                      <a:moveTo>
                        <a:pt x="7" y="15"/>
                      </a:moveTo>
                      <a:cubicBezTo>
                        <a:pt x="7" y="12"/>
                        <a:pt x="4" y="9"/>
                        <a:pt x="6" y="7"/>
                      </a:cubicBezTo>
                      <a:cubicBezTo>
                        <a:pt x="6" y="6"/>
                        <a:pt x="7" y="4"/>
                        <a:pt x="7" y="1"/>
                      </a:cubicBezTo>
                      <a:cubicBezTo>
                        <a:pt x="6" y="1"/>
                        <a:pt x="6" y="0"/>
                        <a:pt x="5" y="0"/>
                      </a:cubicBezTo>
                      <a:cubicBezTo>
                        <a:pt x="2" y="0"/>
                        <a:pt x="0" y="5"/>
                        <a:pt x="0" y="11"/>
                      </a:cubicBezTo>
                      <a:cubicBezTo>
                        <a:pt x="0" y="12"/>
                        <a:pt x="0" y="12"/>
                        <a:pt x="0" y="13"/>
                      </a:cubicBezTo>
                      <a:cubicBezTo>
                        <a:pt x="1" y="14"/>
                        <a:pt x="1" y="15"/>
                        <a:pt x="1" y="15"/>
                      </a:cubicBezTo>
                      <a:lnTo>
                        <a:pt x="7" y="15"/>
                      </a:lnTo>
                      <a:close/>
                    </a:path>
                  </a:pathLst>
                </a:custGeom>
                <a:solidFill>
                  <a:srgbClr val="D5D6D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9" name="Freeform 244"/>
                <p:cNvSpPr>
                  <a:spLocks/>
                </p:cNvSpPr>
                <p:nvPr/>
              </p:nvSpPr>
              <p:spPr bwMode="auto">
                <a:xfrm>
                  <a:off x="4730750" y="1871663"/>
                  <a:ext cx="31750" cy="66675"/>
                </a:xfrm>
                <a:custGeom>
                  <a:avLst/>
                  <a:gdLst>
                    <a:gd name="T0" fmla="*/ 1 w 7"/>
                    <a:gd name="T1" fmla="*/ 15 h 15"/>
                    <a:gd name="T2" fmla="*/ 1 w 7"/>
                    <a:gd name="T3" fmla="*/ 15 h 15"/>
                    <a:gd name="T4" fmla="*/ 6 w 7"/>
                    <a:gd name="T5" fmla="*/ 6 h 15"/>
                    <a:gd name="T6" fmla="*/ 7 w 7"/>
                    <a:gd name="T7" fmla="*/ 1 h 15"/>
                    <a:gd name="T8" fmla="*/ 5 w 7"/>
                    <a:gd name="T9" fmla="*/ 0 h 15"/>
                    <a:gd name="T10" fmla="*/ 0 w 7"/>
                    <a:gd name="T11" fmla="*/ 11 h 15"/>
                    <a:gd name="T12" fmla="*/ 0 w 7"/>
                    <a:gd name="T13" fmla="*/ 13 h 15"/>
                    <a:gd name="T14" fmla="*/ 1 w 7"/>
                    <a:gd name="T15" fmla="*/ 15 h 1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 h="15">
                      <a:moveTo>
                        <a:pt x="1" y="15"/>
                      </a:moveTo>
                      <a:cubicBezTo>
                        <a:pt x="1" y="15"/>
                        <a:pt x="1" y="15"/>
                        <a:pt x="1" y="15"/>
                      </a:cubicBezTo>
                      <a:cubicBezTo>
                        <a:pt x="2" y="11"/>
                        <a:pt x="4" y="8"/>
                        <a:pt x="6" y="6"/>
                      </a:cubicBezTo>
                      <a:cubicBezTo>
                        <a:pt x="6" y="5"/>
                        <a:pt x="7" y="3"/>
                        <a:pt x="7" y="1"/>
                      </a:cubicBezTo>
                      <a:cubicBezTo>
                        <a:pt x="6" y="1"/>
                        <a:pt x="6" y="0"/>
                        <a:pt x="5" y="0"/>
                      </a:cubicBezTo>
                      <a:cubicBezTo>
                        <a:pt x="2" y="0"/>
                        <a:pt x="0" y="5"/>
                        <a:pt x="0" y="11"/>
                      </a:cubicBezTo>
                      <a:cubicBezTo>
                        <a:pt x="0" y="12"/>
                        <a:pt x="0" y="12"/>
                        <a:pt x="0" y="13"/>
                      </a:cubicBezTo>
                      <a:cubicBezTo>
                        <a:pt x="1" y="14"/>
                        <a:pt x="1" y="15"/>
                        <a:pt x="1" y="15"/>
                      </a:cubicBezTo>
                      <a:close/>
                    </a:path>
                  </a:pathLst>
                </a:custGeom>
                <a:solidFill>
                  <a:srgbClr val="E6E7E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0" name="Freeform 245"/>
                <p:cNvSpPr>
                  <a:spLocks/>
                </p:cNvSpPr>
                <p:nvPr/>
              </p:nvSpPr>
              <p:spPr bwMode="auto">
                <a:xfrm>
                  <a:off x="4730750" y="1792288"/>
                  <a:ext cx="19050" cy="39687"/>
                </a:xfrm>
                <a:custGeom>
                  <a:avLst/>
                  <a:gdLst>
                    <a:gd name="T0" fmla="*/ 2 w 4"/>
                    <a:gd name="T1" fmla="*/ 0 h 9"/>
                    <a:gd name="T2" fmla="*/ 3 w 4"/>
                    <a:gd name="T3" fmla="*/ 9 h 9"/>
                    <a:gd name="T4" fmla="*/ 4 w 4"/>
                    <a:gd name="T5" fmla="*/ 4 h 9"/>
                    <a:gd name="T6" fmla="*/ 2 w 4"/>
                    <a:gd name="T7" fmla="*/ 0 h 9"/>
                  </a:gdLst>
                  <a:ahLst/>
                  <a:cxnLst>
                    <a:cxn ang="0">
                      <a:pos x="T0" y="T1"/>
                    </a:cxn>
                    <a:cxn ang="0">
                      <a:pos x="T2" y="T3"/>
                    </a:cxn>
                    <a:cxn ang="0">
                      <a:pos x="T4" y="T5"/>
                    </a:cxn>
                    <a:cxn ang="0">
                      <a:pos x="T6" y="T7"/>
                    </a:cxn>
                  </a:cxnLst>
                  <a:rect l="0" t="0" r="r" b="b"/>
                  <a:pathLst>
                    <a:path w="4" h="9">
                      <a:moveTo>
                        <a:pt x="2" y="0"/>
                      </a:moveTo>
                      <a:cubicBezTo>
                        <a:pt x="2" y="0"/>
                        <a:pt x="0" y="4"/>
                        <a:pt x="3" y="9"/>
                      </a:cubicBezTo>
                      <a:cubicBezTo>
                        <a:pt x="3" y="9"/>
                        <a:pt x="3" y="5"/>
                        <a:pt x="4" y="4"/>
                      </a:cubicBezTo>
                      <a:lnTo>
                        <a:pt x="2" y="0"/>
                      </a:lnTo>
                      <a:close/>
                    </a:path>
                  </a:pathLst>
                </a:custGeom>
                <a:solidFill>
                  <a:srgbClr val="E6E7E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1" name="Freeform 246"/>
                <p:cNvSpPr>
                  <a:spLocks/>
                </p:cNvSpPr>
                <p:nvPr/>
              </p:nvSpPr>
              <p:spPr bwMode="auto">
                <a:xfrm>
                  <a:off x="4730750" y="1782763"/>
                  <a:ext cx="14288" cy="39687"/>
                </a:xfrm>
                <a:custGeom>
                  <a:avLst/>
                  <a:gdLst>
                    <a:gd name="T0" fmla="*/ 2 w 3"/>
                    <a:gd name="T1" fmla="*/ 0 h 9"/>
                    <a:gd name="T2" fmla="*/ 1 w 3"/>
                    <a:gd name="T3" fmla="*/ 9 h 9"/>
                    <a:gd name="T4" fmla="*/ 3 w 3"/>
                    <a:gd name="T5" fmla="*/ 4 h 9"/>
                    <a:gd name="T6" fmla="*/ 2 w 3"/>
                    <a:gd name="T7" fmla="*/ 0 h 9"/>
                  </a:gdLst>
                  <a:ahLst/>
                  <a:cxnLst>
                    <a:cxn ang="0">
                      <a:pos x="T0" y="T1"/>
                    </a:cxn>
                    <a:cxn ang="0">
                      <a:pos x="T2" y="T3"/>
                    </a:cxn>
                    <a:cxn ang="0">
                      <a:pos x="T4" y="T5"/>
                    </a:cxn>
                    <a:cxn ang="0">
                      <a:pos x="T6" y="T7"/>
                    </a:cxn>
                  </a:cxnLst>
                  <a:rect l="0" t="0" r="r" b="b"/>
                  <a:pathLst>
                    <a:path w="3" h="9">
                      <a:moveTo>
                        <a:pt x="2" y="0"/>
                      </a:moveTo>
                      <a:cubicBezTo>
                        <a:pt x="2" y="0"/>
                        <a:pt x="0" y="3"/>
                        <a:pt x="1" y="9"/>
                      </a:cubicBezTo>
                      <a:cubicBezTo>
                        <a:pt x="1" y="9"/>
                        <a:pt x="2" y="5"/>
                        <a:pt x="3" y="4"/>
                      </a:cubicBezTo>
                      <a:lnTo>
                        <a:pt x="2" y="0"/>
                      </a:lnTo>
                      <a:close/>
                    </a:path>
                  </a:pathLst>
                </a:custGeom>
                <a:solidFill>
                  <a:srgbClr val="E6E7E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2" name="Freeform 247"/>
                <p:cNvSpPr>
                  <a:spLocks/>
                </p:cNvSpPr>
                <p:nvPr/>
              </p:nvSpPr>
              <p:spPr bwMode="auto">
                <a:xfrm>
                  <a:off x="4730750" y="1770063"/>
                  <a:ext cx="14288" cy="34925"/>
                </a:xfrm>
                <a:custGeom>
                  <a:avLst/>
                  <a:gdLst>
                    <a:gd name="T0" fmla="*/ 3 w 3"/>
                    <a:gd name="T1" fmla="*/ 0 h 8"/>
                    <a:gd name="T2" fmla="*/ 0 w 3"/>
                    <a:gd name="T3" fmla="*/ 8 h 8"/>
                    <a:gd name="T4" fmla="*/ 3 w 3"/>
                    <a:gd name="T5" fmla="*/ 4 h 8"/>
                    <a:gd name="T6" fmla="*/ 3 w 3"/>
                    <a:gd name="T7" fmla="*/ 0 h 8"/>
                  </a:gdLst>
                  <a:ahLst/>
                  <a:cxnLst>
                    <a:cxn ang="0">
                      <a:pos x="T0" y="T1"/>
                    </a:cxn>
                    <a:cxn ang="0">
                      <a:pos x="T2" y="T3"/>
                    </a:cxn>
                    <a:cxn ang="0">
                      <a:pos x="T4" y="T5"/>
                    </a:cxn>
                    <a:cxn ang="0">
                      <a:pos x="T6" y="T7"/>
                    </a:cxn>
                  </a:cxnLst>
                  <a:rect l="0" t="0" r="r" b="b"/>
                  <a:pathLst>
                    <a:path w="3" h="8">
                      <a:moveTo>
                        <a:pt x="3" y="0"/>
                      </a:moveTo>
                      <a:cubicBezTo>
                        <a:pt x="3" y="0"/>
                        <a:pt x="0" y="2"/>
                        <a:pt x="0" y="8"/>
                      </a:cubicBezTo>
                      <a:cubicBezTo>
                        <a:pt x="0" y="8"/>
                        <a:pt x="2" y="4"/>
                        <a:pt x="3" y="4"/>
                      </a:cubicBezTo>
                      <a:lnTo>
                        <a:pt x="3" y="0"/>
                      </a:lnTo>
                      <a:close/>
                    </a:path>
                  </a:pathLst>
                </a:custGeom>
                <a:solidFill>
                  <a:srgbClr val="E6E7E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3" name="Freeform 248"/>
                <p:cNvSpPr>
                  <a:spLocks/>
                </p:cNvSpPr>
                <p:nvPr/>
              </p:nvSpPr>
              <p:spPr bwMode="auto">
                <a:xfrm>
                  <a:off x="4740275" y="1804988"/>
                  <a:ext cx="14288" cy="34925"/>
                </a:xfrm>
                <a:custGeom>
                  <a:avLst/>
                  <a:gdLst>
                    <a:gd name="T0" fmla="*/ 1 w 3"/>
                    <a:gd name="T1" fmla="*/ 0 h 8"/>
                    <a:gd name="T2" fmla="*/ 3 w 3"/>
                    <a:gd name="T3" fmla="*/ 8 h 8"/>
                    <a:gd name="T4" fmla="*/ 3 w 3"/>
                    <a:gd name="T5" fmla="*/ 3 h 8"/>
                    <a:gd name="T6" fmla="*/ 1 w 3"/>
                    <a:gd name="T7" fmla="*/ 0 h 8"/>
                  </a:gdLst>
                  <a:ahLst/>
                  <a:cxnLst>
                    <a:cxn ang="0">
                      <a:pos x="T0" y="T1"/>
                    </a:cxn>
                    <a:cxn ang="0">
                      <a:pos x="T2" y="T3"/>
                    </a:cxn>
                    <a:cxn ang="0">
                      <a:pos x="T4" y="T5"/>
                    </a:cxn>
                    <a:cxn ang="0">
                      <a:pos x="T6" y="T7"/>
                    </a:cxn>
                  </a:cxnLst>
                  <a:rect l="0" t="0" r="r" b="b"/>
                  <a:pathLst>
                    <a:path w="3" h="8">
                      <a:moveTo>
                        <a:pt x="1" y="0"/>
                      </a:moveTo>
                      <a:cubicBezTo>
                        <a:pt x="1" y="0"/>
                        <a:pt x="0" y="4"/>
                        <a:pt x="3" y="8"/>
                      </a:cubicBezTo>
                      <a:cubicBezTo>
                        <a:pt x="3" y="8"/>
                        <a:pt x="2" y="4"/>
                        <a:pt x="3" y="3"/>
                      </a:cubicBezTo>
                      <a:lnTo>
                        <a:pt x="1" y="0"/>
                      </a:lnTo>
                      <a:close/>
                    </a:path>
                  </a:pathLst>
                </a:custGeom>
                <a:solidFill>
                  <a:srgbClr val="E6E7E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4" name="Freeform 249"/>
                <p:cNvSpPr>
                  <a:spLocks/>
                </p:cNvSpPr>
                <p:nvPr/>
              </p:nvSpPr>
              <p:spPr bwMode="auto">
                <a:xfrm>
                  <a:off x="4749800" y="1814513"/>
                  <a:ext cx="17463" cy="34925"/>
                </a:xfrm>
                <a:custGeom>
                  <a:avLst/>
                  <a:gdLst>
                    <a:gd name="T0" fmla="*/ 1 w 4"/>
                    <a:gd name="T1" fmla="*/ 0 h 8"/>
                    <a:gd name="T2" fmla="*/ 4 w 4"/>
                    <a:gd name="T3" fmla="*/ 8 h 8"/>
                    <a:gd name="T4" fmla="*/ 4 w 4"/>
                    <a:gd name="T5" fmla="*/ 4 h 8"/>
                    <a:gd name="T6" fmla="*/ 1 w 4"/>
                    <a:gd name="T7" fmla="*/ 0 h 8"/>
                  </a:gdLst>
                  <a:ahLst/>
                  <a:cxnLst>
                    <a:cxn ang="0">
                      <a:pos x="T0" y="T1"/>
                    </a:cxn>
                    <a:cxn ang="0">
                      <a:pos x="T2" y="T3"/>
                    </a:cxn>
                    <a:cxn ang="0">
                      <a:pos x="T4" y="T5"/>
                    </a:cxn>
                    <a:cxn ang="0">
                      <a:pos x="T6" y="T7"/>
                    </a:cxn>
                  </a:cxnLst>
                  <a:rect l="0" t="0" r="r" b="b"/>
                  <a:pathLst>
                    <a:path w="4" h="8">
                      <a:moveTo>
                        <a:pt x="1" y="0"/>
                      </a:moveTo>
                      <a:cubicBezTo>
                        <a:pt x="1" y="0"/>
                        <a:pt x="0" y="5"/>
                        <a:pt x="4" y="8"/>
                      </a:cubicBezTo>
                      <a:cubicBezTo>
                        <a:pt x="4" y="8"/>
                        <a:pt x="3" y="5"/>
                        <a:pt x="4" y="4"/>
                      </a:cubicBezTo>
                      <a:lnTo>
                        <a:pt x="1" y="0"/>
                      </a:lnTo>
                      <a:close/>
                    </a:path>
                  </a:pathLst>
                </a:custGeom>
                <a:solidFill>
                  <a:srgbClr val="E6E7E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5" name="Freeform 250"/>
                <p:cNvSpPr>
                  <a:spLocks/>
                </p:cNvSpPr>
                <p:nvPr/>
              </p:nvSpPr>
              <p:spPr bwMode="auto">
                <a:xfrm>
                  <a:off x="4762500" y="1822450"/>
                  <a:ext cx="19050" cy="36512"/>
                </a:xfrm>
                <a:custGeom>
                  <a:avLst/>
                  <a:gdLst>
                    <a:gd name="T0" fmla="*/ 0 w 4"/>
                    <a:gd name="T1" fmla="*/ 0 h 8"/>
                    <a:gd name="T2" fmla="*/ 4 w 4"/>
                    <a:gd name="T3" fmla="*/ 8 h 8"/>
                    <a:gd name="T4" fmla="*/ 3 w 4"/>
                    <a:gd name="T5" fmla="*/ 3 h 8"/>
                    <a:gd name="T6" fmla="*/ 0 w 4"/>
                    <a:gd name="T7" fmla="*/ 0 h 8"/>
                  </a:gdLst>
                  <a:ahLst/>
                  <a:cxnLst>
                    <a:cxn ang="0">
                      <a:pos x="T0" y="T1"/>
                    </a:cxn>
                    <a:cxn ang="0">
                      <a:pos x="T2" y="T3"/>
                    </a:cxn>
                    <a:cxn ang="0">
                      <a:pos x="T4" y="T5"/>
                    </a:cxn>
                    <a:cxn ang="0">
                      <a:pos x="T6" y="T7"/>
                    </a:cxn>
                  </a:cxnLst>
                  <a:rect l="0" t="0" r="r" b="b"/>
                  <a:pathLst>
                    <a:path w="4" h="8">
                      <a:moveTo>
                        <a:pt x="0" y="0"/>
                      </a:moveTo>
                      <a:cubicBezTo>
                        <a:pt x="0" y="0"/>
                        <a:pt x="0" y="4"/>
                        <a:pt x="4" y="8"/>
                      </a:cubicBezTo>
                      <a:cubicBezTo>
                        <a:pt x="4" y="8"/>
                        <a:pt x="2" y="4"/>
                        <a:pt x="3" y="3"/>
                      </a:cubicBezTo>
                      <a:lnTo>
                        <a:pt x="0" y="0"/>
                      </a:lnTo>
                      <a:close/>
                    </a:path>
                  </a:pathLst>
                </a:custGeom>
                <a:solidFill>
                  <a:srgbClr val="E6E7E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6" name="Freeform 251"/>
                <p:cNvSpPr>
                  <a:spLocks/>
                </p:cNvSpPr>
                <p:nvPr/>
              </p:nvSpPr>
              <p:spPr bwMode="auto">
                <a:xfrm>
                  <a:off x="4776788" y="1849438"/>
                  <a:ext cx="17463" cy="17462"/>
                </a:xfrm>
                <a:custGeom>
                  <a:avLst/>
                  <a:gdLst>
                    <a:gd name="T0" fmla="*/ 2 w 4"/>
                    <a:gd name="T1" fmla="*/ 0 h 4"/>
                    <a:gd name="T2" fmla="*/ 0 w 4"/>
                    <a:gd name="T3" fmla="*/ 0 h 4"/>
                    <a:gd name="T4" fmla="*/ 4 w 4"/>
                    <a:gd name="T5" fmla="*/ 4 h 4"/>
                    <a:gd name="T6" fmla="*/ 2 w 4"/>
                    <a:gd name="T7" fmla="*/ 0 h 4"/>
                  </a:gdLst>
                  <a:ahLst/>
                  <a:cxnLst>
                    <a:cxn ang="0">
                      <a:pos x="T0" y="T1"/>
                    </a:cxn>
                    <a:cxn ang="0">
                      <a:pos x="T2" y="T3"/>
                    </a:cxn>
                    <a:cxn ang="0">
                      <a:pos x="T4" y="T5"/>
                    </a:cxn>
                    <a:cxn ang="0">
                      <a:pos x="T6" y="T7"/>
                    </a:cxn>
                  </a:cxnLst>
                  <a:rect l="0" t="0" r="r" b="b"/>
                  <a:pathLst>
                    <a:path w="4" h="4">
                      <a:moveTo>
                        <a:pt x="2" y="0"/>
                      </a:moveTo>
                      <a:cubicBezTo>
                        <a:pt x="0" y="0"/>
                        <a:pt x="0" y="0"/>
                        <a:pt x="0" y="0"/>
                      </a:cubicBezTo>
                      <a:cubicBezTo>
                        <a:pt x="1" y="1"/>
                        <a:pt x="2" y="3"/>
                        <a:pt x="4" y="4"/>
                      </a:cubicBezTo>
                      <a:cubicBezTo>
                        <a:pt x="4" y="4"/>
                        <a:pt x="3" y="1"/>
                        <a:pt x="2" y="0"/>
                      </a:cubicBezTo>
                      <a:close/>
                    </a:path>
                  </a:pathLst>
                </a:custGeom>
                <a:solidFill>
                  <a:srgbClr val="D5D6D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7" name="Freeform 252"/>
                <p:cNvSpPr>
                  <a:spLocks/>
                </p:cNvSpPr>
                <p:nvPr/>
              </p:nvSpPr>
              <p:spPr bwMode="auto">
                <a:xfrm>
                  <a:off x="4784725" y="1854200"/>
                  <a:ext cx="23813" cy="12700"/>
                </a:xfrm>
                <a:custGeom>
                  <a:avLst/>
                  <a:gdLst>
                    <a:gd name="T0" fmla="*/ 3 w 5"/>
                    <a:gd name="T1" fmla="*/ 0 h 3"/>
                    <a:gd name="T2" fmla="*/ 0 w 5"/>
                    <a:gd name="T3" fmla="*/ 0 h 3"/>
                    <a:gd name="T4" fmla="*/ 5 w 5"/>
                    <a:gd name="T5" fmla="*/ 3 h 3"/>
                    <a:gd name="T6" fmla="*/ 3 w 5"/>
                    <a:gd name="T7" fmla="*/ 0 h 3"/>
                  </a:gdLst>
                  <a:ahLst/>
                  <a:cxnLst>
                    <a:cxn ang="0">
                      <a:pos x="T0" y="T1"/>
                    </a:cxn>
                    <a:cxn ang="0">
                      <a:pos x="T2" y="T3"/>
                    </a:cxn>
                    <a:cxn ang="0">
                      <a:pos x="T4" y="T5"/>
                    </a:cxn>
                    <a:cxn ang="0">
                      <a:pos x="T6" y="T7"/>
                    </a:cxn>
                  </a:cxnLst>
                  <a:rect l="0" t="0" r="r" b="b"/>
                  <a:pathLst>
                    <a:path w="5" h="3">
                      <a:moveTo>
                        <a:pt x="3" y="0"/>
                      </a:moveTo>
                      <a:cubicBezTo>
                        <a:pt x="0" y="0"/>
                        <a:pt x="0" y="0"/>
                        <a:pt x="0" y="0"/>
                      </a:cubicBezTo>
                      <a:cubicBezTo>
                        <a:pt x="1" y="1"/>
                        <a:pt x="3" y="2"/>
                        <a:pt x="5" y="3"/>
                      </a:cubicBezTo>
                      <a:cubicBezTo>
                        <a:pt x="5" y="3"/>
                        <a:pt x="3" y="1"/>
                        <a:pt x="3" y="0"/>
                      </a:cubicBezTo>
                      <a:close/>
                    </a:path>
                  </a:pathLst>
                </a:custGeom>
                <a:solidFill>
                  <a:srgbClr val="D5D6D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8" name="Freeform 253"/>
                <p:cNvSpPr>
                  <a:spLocks/>
                </p:cNvSpPr>
                <p:nvPr/>
              </p:nvSpPr>
              <p:spPr bwMode="auto">
                <a:xfrm>
                  <a:off x="4799013" y="1854200"/>
                  <a:ext cx="17463" cy="12700"/>
                </a:xfrm>
                <a:custGeom>
                  <a:avLst/>
                  <a:gdLst>
                    <a:gd name="T0" fmla="*/ 2 w 4"/>
                    <a:gd name="T1" fmla="*/ 0 h 3"/>
                    <a:gd name="T2" fmla="*/ 0 w 4"/>
                    <a:gd name="T3" fmla="*/ 0 h 3"/>
                    <a:gd name="T4" fmla="*/ 4 w 4"/>
                    <a:gd name="T5" fmla="*/ 3 h 3"/>
                    <a:gd name="T6" fmla="*/ 2 w 4"/>
                    <a:gd name="T7" fmla="*/ 0 h 3"/>
                  </a:gdLst>
                  <a:ahLst/>
                  <a:cxnLst>
                    <a:cxn ang="0">
                      <a:pos x="T0" y="T1"/>
                    </a:cxn>
                    <a:cxn ang="0">
                      <a:pos x="T2" y="T3"/>
                    </a:cxn>
                    <a:cxn ang="0">
                      <a:pos x="T4" y="T5"/>
                    </a:cxn>
                    <a:cxn ang="0">
                      <a:pos x="T6" y="T7"/>
                    </a:cxn>
                  </a:cxnLst>
                  <a:rect l="0" t="0" r="r" b="b"/>
                  <a:pathLst>
                    <a:path w="4" h="3">
                      <a:moveTo>
                        <a:pt x="2" y="0"/>
                      </a:moveTo>
                      <a:cubicBezTo>
                        <a:pt x="0" y="0"/>
                        <a:pt x="0" y="0"/>
                        <a:pt x="0" y="0"/>
                      </a:cubicBezTo>
                      <a:cubicBezTo>
                        <a:pt x="1" y="1"/>
                        <a:pt x="2" y="3"/>
                        <a:pt x="4" y="3"/>
                      </a:cubicBezTo>
                      <a:cubicBezTo>
                        <a:pt x="4" y="3"/>
                        <a:pt x="2" y="1"/>
                        <a:pt x="2" y="0"/>
                      </a:cubicBezTo>
                      <a:close/>
                    </a:path>
                  </a:pathLst>
                </a:custGeom>
                <a:solidFill>
                  <a:srgbClr val="D5D6D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9" name="Freeform 254"/>
                <p:cNvSpPr>
                  <a:spLocks/>
                </p:cNvSpPr>
                <p:nvPr/>
              </p:nvSpPr>
              <p:spPr bwMode="auto">
                <a:xfrm>
                  <a:off x="4808538" y="1854200"/>
                  <a:ext cx="17463" cy="12700"/>
                </a:xfrm>
                <a:custGeom>
                  <a:avLst/>
                  <a:gdLst>
                    <a:gd name="T0" fmla="*/ 2 w 4"/>
                    <a:gd name="T1" fmla="*/ 0 h 3"/>
                    <a:gd name="T2" fmla="*/ 0 w 4"/>
                    <a:gd name="T3" fmla="*/ 0 h 3"/>
                    <a:gd name="T4" fmla="*/ 4 w 4"/>
                    <a:gd name="T5" fmla="*/ 3 h 3"/>
                    <a:gd name="T6" fmla="*/ 2 w 4"/>
                    <a:gd name="T7" fmla="*/ 0 h 3"/>
                  </a:gdLst>
                  <a:ahLst/>
                  <a:cxnLst>
                    <a:cxn ang="0">
                      <a:pos x="T0" y="T1"/>
                    </a:cxn>
                    <a:cxn ang="0">
                      <a:pos x="T2" y="T3"/>
                    </a:cxn>
                    <a:cxn ang="0">
                      <a:pos x="T4" y="T5"/>
                    </a:cxn>
                    <a:cxn ang="0">
                      <a:pos x="T6" y="T7"/>
                    </a:cxn>
                  </a:cxnLst>
                  <a:rect l="0" t="0" r="r" b="b"/>
                  <a:pathLst>
                    <a:path w="4" h="3">
                      <a:moveTo>
                        <a:pt x="2" y="0"/>
                      </a:moveTo>
                      <a:cubicBezTo>
                        <a:pt x="0" y="0"/>
                        <a:pt x="0" y="0"/>
                        <a:pt x="0" y="0"/>
                      </a:cubicBezTo>
                      <a:cubicBezTo>
                        <a:pt x="1" y="1"/>
                        <a:pt x="2" y="2"/>
                        <a:pt x="4" y="3"/>
                      </a:cubicBezTo>
                      <a:cubicBezTo>
                        <a:pt x="4" y="3"/>
                        <a:pt x="2" y="1"/>
                        <a:pt x="2" y="0"/>
                      </a:cubicBezTo>
                      <a:close/>
                    </a:path>
                  </a:pathLst>
                </a:custGeom>
                <a:solidFill>
                  <a:srgbClr val="D5D6D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0" name="Freeform 255"/>
                <p:cNvSpPr>
                  <a:spLocks/>
                </p:cNvSpPr>
                <p:nvPr/>
              </p:nvSpPr>
              <p:spPr bwMode="auto">
                <a:xfrm>
                  <a:off x="4816475" y="1854200"/>
                  <a:ext cx="19050" cy="12700"/>
                </a:xfrm>
                <a:custGeom>
                  <a:avLst/>
                  <a:gdLst>
                    <a:gd name="T0" fmla="*/ 2 w 4"/>
                    <a:gd name="T1" fmla="*/ 0 h 3"/>
                    <a:gd name="T2" fmla="*/ 0 w 4"/>
                    <a:gd name="T3" fmla="*/ 0 h 3"/>
                    <a:gd name="T4" fmla="*/ 4 w 4"/>
                    <a:gd name="T5" fmla="*/ 3 h 3"/>
                    <a:gd name="T6" fmla="*/ 2 w 4"/>
                    <a:gd name="T7" fmla="*/ 0 h 3"/>
                  </a:gdLst>
                  <a:ahLst/>
                  <a:cxnLst>
                    <a:cxn ang="0">
                      <a:pos x="T0" y="T1"/>
                    </a:cxn>
                    <a:cxn ang="0">
                      <a:pos x="T2" y="T3"/>
                    </a:cxn>
                    <a:cxn ang="0">
                      <a:pos x="T4" y="T5"/>
                    </a:cxn>
                    <a:cxn ang="0">
                      <a:pos x="T6" y="T7"/>
                    </a:cxn>
                  </a:cxnLst>
                  <a:rect l="0" t="0" r="r" b="b"/>
                  <a:pathLst>
                    <a:path w="4" h="3">
                      <a:moveTo>
                        <a:pt x="2" y="0"/>
                      </a:moveTo>
                      <a:cubicBezTo>
                        <a:pt x="0" y="0"/>
                        <a:pt x="0" y="0"/>
                        <a:pt x="0" y="0"/>
                      </a:cubicBezTo>
                      <a:cubicBezTo>
                        <a:pt x="1" y="1"/>
                        <a:pt x="2" y="2"/>
                        <a:pt x="4" y="3"/>
                      </a:cubicBezTo>
                      <a:cubicBezTo>
                        <a:pt x="4" y="3"/>
                        <a:pt x="2" y="1"/>
                        <a:pt x="2" y="0"/>
                      </a:cubicBezTo>
                      <a:close/>
                    </a:path>
                  </a:pathLst>
                </a:custGeom>
                <a:solidFill>
                  <a:srgbClr val="D5D6D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1" name="Freeform 256"/>
                <p:cNvSpPr>
                  <a:spLocks/>
                </p:cNvSpPr>
                <p:nvPr/>
              </p:nvSpPr>
              <p:spPr bwMode="auto">
                <a:xfrm>
                  <a:off x="4857750" y="1765300"/>
                  <a:ext cx="34925" cy="22225"/>
                </a:xfrm>
                <a:custGeom>
                  <a:avLst/>
                  <a:gdLst>
                    <a:gd name="T0" fmla="*/ 7 w 8"/>
                    <a:gd name="T1" fmla="*/ 0 h 5"/>
                    <a:gd name="T2" fmla="*/ 0 w 8"/>
                    <a:gd name="T3" fmla="*/ 4 h 5"/>
                    <a:gd name="T4" fmla="*/ 0 w 8"/>
                    <a:gd name="T5" fmla="*/ 4 h 5"/>
                    <a:gd name="T6" fmla="*/ 8 w 8"/>
                    <a:gd name="T7" fmla="*/ 0 h 5"/>
                    <a:gd name="T8" fmla="*/ 7 w 8"/>
                    <a:gd name="T9" fmla="*/ 0 h 5"/>
                  </a:gdLst>
                  <a:ahLst/>
                  <a:cxnLst>
                    <a:cxn ang="0">
                      <a:pos x="T0" y="T1"/>
                    </a:cxn>
                    <a:cxn ang="0">
                      <a:pos x="T2" y="T3"/>
                    </a:cxn>
                    <a:cxn ang="0">
                      <a:pos x="T4" y="T5"/>
                    </a:cxn>
                    <a:cxn ang="0">
                      <a:pos x="T6" y="T7"/>
                    </a:cxn>
                    <a:cxn ang="0">
                      <a:pos x="T8" y="T9"/>
                    </a:cxn>
                  </a:cxnLst>
                  <a:rect l="0" t="0" r="r" b="b"/>
                  <a:pathLst>
                    <a:path w="8" h="5">
                      <a:moveTo>
                        <a:pt x="7" y="0"/>
                      </a:moveTo>
                      <a:cubicBezTo>
                        <a:pt x="7" y="4"/>
                        <a:pt x="1" y="4"/>
                        <a:pt x="0" y="4"/>
                      </a:cubicBezTo>
                      <a:cubicBezTo>
                        <a:pt x="0" y="4"/>
                        <a:pt x="0" y="4"/>
                        <a:pt x="0" y="4"/>
                      </a:cubicBezTo>
                      <a:cubicBezTo>
                        <a:pt x="0" y="4"/>
                        <a:pt x="7" y="5"/>
                        <a:pt x="8" y="0"/>
                      </a:cubicBezTo>
                      <a:lnTo>
                        <a:pt x="7" y="0"/>
                      </a:lnTo>
                      <a:close/>
                    </a:path>
                  </a:pathLst>
                </a:custGeom>
                <a:solidFill>
                  <a:srgbClr val="8C8C8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2" name="Freeform 257"/>
                <p:cNvSpPr>
                  <a:spLocks/>
                </p:cNvSpPr>
                <p:nvPr/>
              </p:nvSpPr>
              <p:spPr bwMode="auto">
                <a:xfrm>
                  <a:off x="4889500" y="1765300"/>
                  <a:ext cx="3175" cy="12700"/>
                </a:xfrm>
                <a:custGeom>
                  <a:avLst/>
                  <a:gdLst>
                    <a:gd name="T0" fmla="*/ 1 w 1"/>
                    <a:gd name="T1" fmla="*/ 0 h 3"/>
                    <a:gd name="T2" fmla="*/ 0 w 1"/>
                    <a:gd name="T3" fmla="*/ 1 h 3"/>
                    <a:gd name="T4" fmla="*/ 0 w 1"/>
                    <a:gd name="T5" fmla="*/ 3 h 3"/>
                    <a:gd name="T6" fmla="*/ 1 w 1"/>
                    <a:gd name="T7" fmla="*/ 3 h 3"/>
                    <a:gd name="T8" fmla="*/ 1 w 1"/>
                    <a:gd name="T9" fmla="*/ 0 h 3"/>
                  </a:gdLst>
                  <a:ahLst/>
                  <a:cxnLst>
                    <a:cxn ang="0">
                      <a:pos x="T0" y="T1"/>
                    </a:cxn>
                    <a:cxn ang="0">
                      <a:pos x="T2" y="T3"/>
                    </a:cxn>
                    <a:cxn ang="0">
                      <a:pos x="T4" y="T5"/>
                    </a:cxn>
                    <a:cxn ang="0">
                      <a:pos x="T6" y="T7"/>
                    </a:cxn>
                    <a:cxn ang="0">
                      <a:pos x="T8" y="T9"/>
                    </a:cxn>
                  </a:cxnLst>
                  <a:rect l="0" t="0" r="r" b="b"/>
                  <a:pathLst>
                    <a:path w="1" h="3">
                      <a:moveTo>
                        <a:pt x="1" y="0"/>
                      </a:moveTo>
                      <a:cubicBezTo>
                        <a:pt x="0" y="1"/>
                        <a:pt x="0" y="1"/>
                        <a:pt x="0" y="1"/>
                      </a:cubicBezTo>
                      <a:cubicBezTo>
                        <a:pt x="0" y="1"/>
                        <a:pt x="0" y="3"/>
                        <a:pt x="0" y="3"/>
                      </a:cubicBezTo>
                      <a:cubicBezTo>
                        <a:pt x="1" y="3"/>
                        <a:pt x="1" y="3"/>
                        <a:pt x="1" y="3"/>
                      </a:cubicBezTo>
                      <a:cubicBezTo>
                        <a:pt x="1" y="3"/>
                        <a:pt x="0" y="2"/>
                        <a:pt x="1" y="0"/>
                      </a:cubicBezTo>
                      <a:close/>
                    </a:path>
                  </a:pathLst>
                </a:custGeom>
                <a:solidFill>
                  <a:srgbClr val="8C8C8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3" name="Freeform 258"/>
                <p:cNvSpPr>
                  <a:spLocks/>
                </p:cNvSpPr>
                <p:nvPr/>
              </p:nvSpPr>
              <p:spPr bwMode="auto">
                <a:xfrm>
                  <a:off x="4870450" y="1747838"/>
                  <a:ext cx="31750" cy="22225"/>
                </a:xfrm>
                <a:custGeom>
                  <a:avLst/>
                  <a:gdLst>
                    <a:gd name="T0" fmla="*/ 5 w 7"/>
                    <a:gd name="T1" fmla="*/ 5 h 5"/>
                    <a:gd name="T2" fmla="*/ 1 w 7"/>
                    <a:gd name="T3" fmla="*/ 1 h 5"/>
                    <a:gd name="T4" fmla="*/ 6 w 7"/>
                    <a:gd name="T5" fmla="*/ 1 h 5"/>
                    <a:gd name="T6" fmla="*/ 5 w 7"/>
                    <a:gd name="T7" fmla="*/ 5 h 5"/>
                  </a:gdLst>
                  <a:ahLst/>
                  <a:cxnLst>
                    <a:cxn ang="0">
                      <a:pos x="T0" y="T1"/>
                    </a:cxn>
                    <a:cxn ang="0">
                      <a:pos x="T2" y="T3"/>
                    </a:cxn>
                    <a:cxn ang="0">
                      <a:pos x="T4" y="T5"/>
                    </a:cxn>
                    <a:cxn ang="0">
                      <a:pos x="T6" y="T7"/>
                    </a:cxn>
                  </a:cxnLst>
                  <a:rect l="0" t="0" r="r" b="b"/>
                  <a:pathLst>
                    <a:path w="7" h="5">
                      <a:moveTo>
                        <a:pt x="5" y="5"/>
                      </a:moveTo>
                      <a:cubicBezTo>
                        <a:pt x="4" y="5"/>
                        <a:pt x="0" y="2"/>
                        <a:pt x="1" y="1"/>
                      </a:cubicBezTo>
                      <a:cubicBezTo>
                        <a:pt x="3" y="0"/>
                        <a:pt x="6" y="0"/>
                        <a:pt x="6" y="1"/>
                      </a:cubicBezTo>
                      <a:cubicBezTo>
                        <a:pt x="7" y="2"/>
                        <a:pt x="6" y="5"/>
                        <a:pt x="5" y="5"/>
                      </a:cubicBezTo>
                      <a:close/>
                    </a:path>
                  </a:pathLst>
                </a:custGeom>
                <a:solidFill>
                  <a:srgbClr val="45414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4" name="Freeform 259"/>
                <p:cNvSpPr>
                  <a:spLocks/>
                </p:cNvSpPr>
                <p:nvPr/>
              </p:nvSpPr>
              <p:spPr bwMode="auto">
                <a:xfrm>
                  <a:off x="4879975" y="1752600"/>
                  <a:ext cx="22225" cy="17462"/>
                </a:xfrm>
                <a:custGeom>
                  <a:avLst/>
                  <a:gdLst>
                    <a:gd name="T0" fmla="*/ 4 w 5"/>
                    <a:gd name="T1" fmla="*/ 0 h 4"/>
                    <a:gd name="T2" fmla="*/ 4 w 5"/>
                    <a:gd name="T3" fmla="*/ 0 h 4"/>
                    <a:gd name="T4" fmla="*/ 4 w 5"/>
                    <a:gd name="T5" fmla="*/ 0 h 4"/>
                    <a:gd name="T6" fmla="*/ 1 w 5"/>
                    <a:gd name="T7" fmla="*/ 2 h 4"/>
                    <a:gd name="T8" fmla="*/ 0 w 5"/>
                    <a:gd name="T9" fmla="*/ 2 h 4"/>
                    <a:gd name="T10" fmla="*/ 3 w 5"/>
                    <a:gd name="T11" fmla="*/ 4 h 4"/>
                    <a:gd name="T12" fmla="*/ 4 w 5"/>
                    <a:gd name="T13" fmla="*/ 0 h 4"/>
                  </a:gdLst>
                  <a:ahLst/>
                  <a:cxnLst>
                    <a:cxn ang="0">
                      <a:pos x="T0" y="T1"/>
                    </a:cxn>
                    <a:cxn ang="0">
                      <a:pos x="T2" y="T3"/>
                    </a:cxn>
                    <a:cxn ang="0">
                      <a:pos x="T4" y="T5"/>
                    </a:cxn>
                    <a:cxn ang="0">
                      <a:pos x="T6" y="T7"/>
                    </a:cxn>
                    <a:cxn ang="0">
                      <a:pos x="T8" y="T9"/>
                    </a:cxn>
                    <a:cxn ang="0">
                      <a:pos x="T10" y="T11"/>
                    </a:cxn>
                    <a:cxn ang="0">
                      <a:pos x="T12" y="T13"/>
                    </a:cxn>
                  </a:cxnLst>
                  <a:rect l="0" t="0" r="r" b="b"/>
                  <a:pathLst>
                    <a:path w="5" h="4">
                      <a:moveTo>
                        <a:pt x="4" y="0"/>
                      </a:moveTo>
                      <a:cubicBezTo>
                        <a:pt x="4" y="0"/>
                        <a:pt x="4" y="0"/>
                        <a:pt x="4" y="0"/>
                      </a:cubicBezTo>
                      <a:cubicBezTo>
                        <a:pt x="4" y="0"/>
                        <a:pt x="4" y="0"/>
                        <a:pt x="4" y="0"/>
                      </a:cubicBezTo>
                      <a:cubicBezTo>
                        <a:pt x="4" y="1"/>
                        <a:pt x="3" y="2"/>
                        <a:pt x="1" y="2"/>
                      </a:cubicBezTo>
                      <a:cubicBezTo>
                        <a:pt x="0" y="2"/>
                        <a:pt x="0" y="2"/>
                        <a:pt x="0" y="2"/>
                      </a:cubicBezTo>
                      <a:cubicBezTo>
                        <a:pt x="1" y="3"/>
                        <a:pt x="2" y="4"/>
                        <a:pt x="3" y="4"/>
                      </a:cubicBezTo>
                      <a:cubicBezTo>
                        <a:pt x="4" y="4"/>
                        <a:pt x="5" y="1"/>
                        <a:pt x="4" y="0"/>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5" name="Freeform 260"/>
                <p:cNvSpPr>
                  <a:spLocks/>
                </p:cNvSpPr>
                <p:nvPr/>
              </p:nvSpPr>
              <p:spPr bwMode="auto">
                <a:xfrm>
                  <a:off x="4875213" y="1757363"/>
                  <a:ext cx="17463" cy="7937"/>
                </a:xfrm>
                <a:custGeom>
                  <a:avLst/>
                  <a:gdLst>
                    <a:gd name="T0" fmla="*/ 3 w 4"/>
                    <a:gd name="T1" fmla="*/ 2 h 2"/>
                    <a:gd name="T2" fmla="*/ 1 w 4"/>
                    <a:gd name="T3" fmla="*/ 0 h 2"/>
                    <a:gd name="T4" fmla="*/ 3 w 4"/>
                    <a:gd name="T5" fmla="*/ 0 h 2"/>
                    <a:gd name="T6" fmla="*/ 3 w 4"/>
                    <a:gd name="T7" fmla="*/ 2 h 2"/>
                  </a:gdLst>
                  <a:ahLst/>
                  <a:cxnLst>
                    <a:cxn ang="0">
                      <a:pos x="T0" y="T1"/>
                    </a:cxn>
                    <a:cxn ang="0">
                      <a:pos x="T2" y="T3"/>
                    </a:cxn>
                    <a:cxn ang="0">
                      <a:pos x="T4" y="T5"/>
                    </a:cxn>
                    <a:cxn ang="0">
                      <a:pos x="T6" y="T7"/>
                    </a:cxn>
                  </a:cxnLst>
                  <a:rect l="0" t="0" r="r" b="b"/>
                  <a:pathLst>
                    <a:path w="4" h="2">
                      <a:moveTo>
                        <a:pt x="3" y="2"/>
                      </a:moveTo>
                      <a:cubicBezTo>
                        <a:pt x="3" y="2"/>
                        <a:pt x="0" y="1"/>
                        <a:pt x="1" y="0"/>
                      </a:cubicBezTo>
                      <a:cubicBezTo>
                        <a:pt x="2" y="0"/>
                        <a:pt x="3" y="0"/>
                        <a:pt x="3" y="0"/>
                      </a:cubicBezTo>
                      <a:cubicBezTo>
                        <a:pt x="4" y="1"/>
                        <a:pt x="4" y="2"/>
                        <a:pt x="3" y="2"/>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6" name="Oval 261"/>
                <p:cNvSpPr>
                  <a:spLocks noChangeArrowheads="1"/>
                </p:cNvSpPr>
                <p:nvPr/>
              </p:nvSpPr>
              <p:spPr bwMode="auto">
                <a:xfrm>
                  <a:off x="4884738" y="1752600"/>
                  <a:ext cx="7938" cy="4762"/>
                </a:xfrm>
                <a:prstGeom prst="ellipse">
                  <a:avLst/>
                </a:prstGeom>
                <a:solidFill>
                  <a:srgbClr val="9E9E9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7" name="Freeform 262"/>
                <p:cNvSpPr>
                  <a:spLocks/>
                </p:cNvSpPr>
                <p:nvPr/>
              </p:nvSpPr>
              <p:spPr bwMode="auto">
                <a:xfrm>
                  <a:off x="4808538" y="1735138"/>
                  <a:ext cx="3175" cy="3175"/>
                </a:xfrm>
                <a:custGeom>
                  <a:avLst/>
                  <a:gdLst>
                    <a:gd name="T0" fmla="*/ 2 w 2"/>
                    <a:gd name="T1" fmla="*/ 2 h 2"/>
                    <a:gd name="T2" fmla="*/ 0 w 2"/>
                    <a:gd name="T3" fmla="*/ 0 h 2"/>
                    <a:gd name="T4" fmla="*/ 0 w 2"/>
                    <a:gd name="T5" fmla="*/ 2 h 2"/>
                    <a:gd name="T6" fmla="*/ 2 w 2"/>
                    <a:gd name="T7" fmla="*/ 2 h 2"/>
                    <a:gd name="T8" fmla="*/ 2 w 2"/>
                    <a:gd name="T9" fmla="*/ 2 h 2"/>
                  </a:gdLst>
                  <a:ahLst/>
                  <a:cxnLst>
                    <a:cxn ang="0">
                      <a:pos x="T0" y="T1"/>
                    </a:cxn>
                    <a:cxn ang="0">
                      <a:pos x="T2" y="T3"/>
                    </a:cxn>
                    <a:cxn ang="0">
                      <a:pos x="T4" y="T5"/>
                    </a:cxn>
                    <a:cxn ang="0">
                      <a:pos x="T6" y="T7"/>
                    </a:cxn>
                    <a:cxn ang="0">
                      <a:pos x="T8" y="T9"/>
                    </a:cxn>
                  </a:cxnLst>
                  <a:rect l="0" t="0" r="r" b="b"/>
                  <a:pathLst>
                    <a:path w="2" h="2">
                      <a:moveTo>
                        <a:pt x="2" y="2"/>
                      </a:moveTo>
                      <a:lnTo>
                        <a:pt x="0" y="0"/>
                      </a:lnTo>
                      <a:lnTo>
                        <a:pt x="0" y="2"/>
                      </a:lnTo>
                      <a:lnTo>
                        <a:pt x="2" y="2"/>
                      </a:lnTo>
                      <a:lnTo>
                        <a:pt x="2" y="2"/>
                      </a:lnTo>
                      <a:close/>
                    </a:path>
                  </a:pathLst>
                </a:custGeom>
                <a:solidFill>
                  <a:srgbClr val="E6E7E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8" name="Freeform 263"/>
                <p:cNvSpPr>
                  <a:spLocks/>
                </p:cNvSpPr>
                <p:nvPr/>
              </p:nvSpPr>
              <p:spPr bwMode="auto">
                <a:xfrm>
                  <a:off x="4838700" y="1730375"/>
                  <a:ext cx="4763" cy="4762"/>
                </a:xfrm>
                <a:custGeom>
                  <a:avLst/>
                  <a:gdLst>
                    <a:gd name="T0" fmla="*/ 3 w 3"/>
                    <a:gd name="T1" fmla="*/ 3 h 3"/>
                    <a:gd name="T2" fmla="*/ 3 w 3"/>
                    <a:gd name="T3" fmla="*/ 0 h 3"/>
                    <a:gd name="T4" fmla="*/ 0 w 3"/>
                    <a:gd name="T5" fmla="*/ 3 h 3"/>
                    <a:gd name="T6" fmla="*/ 3 w 3"/>
                    <a:gd name="T7" fmla="*/ 3 h 3"/>
                    <a:gd name="T8" fmla="*/ 3 w 3"/>
                    <a:gd name="T9" fmla="*/ 3 h 3"/>
                  </a:gdLst>
                  <a:ahLst/>
                  <a:cxnLst>
                    <a:cxn ang="0">
                      <a:pos x="T0" y="T1"/>
                    </a:cxn>
                    <a:cxn ang="0">
                      <a:pos x="T2" y="T3"/>
                    </a:cxn>
                    <a:cxn ang="0">
                      <a:pos x="T4" y="T5"/>
                    </a:cxn>
                    <a:cxn ang="0">
                      <a:pos x="T6" y="T7"/>
                    </a:cxn>
                    <a:cxn ang="0">
                      <a:pos x="T8" y="T9"/>
                    </a:cxn>
                  </a:cxnLst>
                  <a:rect l="0" t="0" r="r" b="b"/>
                  <a:pathLst>
                    <a:path w="3" h="3">
                      <a:moveTo>
                        <a:pt x="3" y="3"/>
                      </a:moveTo>
                      <a:lnTo>
                        <a:pt x="3" y="0"/>
                      </a:lnTo>
                      <a:lnTo>
                        <a:pt x="0" y="3"/>
                      </a:lnTo>
                      <a:lnTo>
                        <a:pt x="3" y="3"/>
                      </a:lnTo>
                      <a:lnTo>
                        <a:pt x="3" y="3"/>
                      </a:lnTo>
                      <a:close/>
                    </a:path>
                  </a:pathLst>
                </a:custGeom>
                <a:solidFill>
                  <a:srgbClr val="E6E7E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9" name="Freeform 264"/>
                <p:cNvSpPr>
                  <a:spLocks/>
                </p:cNvSpPr>
                <p:nvPr/>
              </p:nvSpPr>
              <p:spPr bwMode="auto">
                <a:xfrm>
                  <a:off x="4754563" y="1681163"/>
                  <a:ext cx="26988" cy="26987"/>
                </a:xfrm>
                <a:custGeom>
                  <a:avLst/>
                  <a:gdLst>
                    <a:gd name="T0" fmla="*/ 5 w 6"/>
                    <a:gd name="T1" fmla="*/ 5 h 6"/>
                    <a:gd name="T2" fmla="*/ 6 w 6"/>
                    <a:gd name="T3" fmla="*/ 6 h 6"/>
                    <a:gd name="T4" fmla="*/ 1 w 6"/>
                    <a:gd name="T5" fmla="*/ 0 h 6"/>
                    <a:gd name="T6" fmla="*/ 0 w 6"/>
                    <a:gd name="T7" fmla="*/ 3 h 6"/>
                    <a:gd name="T8" fmla="*/ 5 w 6"/>
                    <a:gd name="T9" fmla="*/ 5 h 6"/>
                  </a:gdLst>
                  <a:ahLst/>
                  <a:cxnLst>
                    <a:cxn ang="0">
                      <a:pos x="T0" y="T1"/>
                    </a:cxn>
                    <a:cxn ang="0">
                      <a:pos x="T2" y="T3"/>
                    </a:cxn>
                    <a:cxn ang="0">
                      <a:pos x="T4" y="T5"/>
                    </a:cxn>
                    <a:cxn ang="0">
                      <a:pos x="T6" y="T7"/>
                    </a:cxn>
                    <a:cxn ang="0">
                      <a:pos x="T8" y="T9"/>
                    </a:cxn>
                  </a:cxnLst>
                  <a:rect l="0" t="0" r="r" b="b"/>
                  <a:pathLst>
                    <a:path w="6" h="6">
                      <a:moveTo>
                        <a:pt x="5" y="5"/>
                      </a:moveTo>
                      <a:cubicBezTo>
                        <a:pt x="5" y="5"/>
                        <a:pt x="6" y="5"/>
                        <a:pt x="6" y="6"/>
                      </a:cubicBezTo>
                      <a:cubicBezTo>
                        <a:pt x="5" y="2"/>
                        <a:pt x="2" y="0"/>
                        <a:pt x="1" y="0"/>
                      </a:cubicBezTo>
                      <a:cubicBezTo>
                        <a:pt x="0" y="0"/>
                        <a:pt x="0" y="2"/>
                        <a:pt x="0" y="3"/>
                      </a:cubicBezTo>
                      <a:cubicBezTo>
                        <a:pt x="2" y="3"/>
                        <a:pt x="3" y="4"/>
                        <a:pt x="5" y="5"/>
                      </a:cubicBezTo>
                      <a:close/>
                    </a:path>
                  </a:pathLst>
                </a:custGeom>
                <a:solidFill>
                  <a:srgbClr val="91919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grpSp>
            <p:nvGrpSpPr>
              <p:cNvPr id="52" name="组合 51"/>
              <p:cNvGrpSpPr/>
              <p:nvPr/>
            </p:nvGrpSpPr>
            <p:grpSpPr>
              <a:xfrm>
                <a:off x="5902929" y="2068638"/>
                <a:ext cx="660697" cy="647254"/>
                <a:chOff x="1939925" y="1008063"/>
                <a:chExt cx="546099" cy="534988"/>
              </a:xfrm>
            </p:grpSpPr>
            <p:sp>
              <p:nvSpPr>
                <p:cNvPr id="122" name="Freeform 5"/>
                <p:cNvSpPr>
                  <a:spLocks/>
                </p:cNvSpPr>
                <p:nvPr/>
              </p:nvSpPr>
              <p:spPr bwMode="auto">
                <a:xfrm>
                  <a:off x="1939925" y="1008063"/>
                  <a:ext cx="546099" cy="411163"/>
                </a:xfrm>
                <a:custGeom>
                  <a:avLst/>
                  <a:gdLst>
                    <a:gd name="T0" fmla="*/ 9 w 109"/>
                    <a:gd name="T1" fmla="*/ 83 h 84"/>
                    <a:gd name="T2" fmla="*/ 3 w 109"/>
                    <a:gd name="T3" fmla="*/ 72 h 84"/>
                    <a:gd name="T4" fmla="*/ 1 w 109"/>
                    <a:gd name="T5" fmla="*/ 60 h 84"/>
                    <a:gd name="T6" fmla="*/ 0 w 109"/>
                    <a:gd name="T7" fmla="*/ 51 h 84"/>
                    <a:gd name="T8" fmla="*/ 2 w 109"/>
                    <a:gd name="T9" fmla="*/ 41 h 84"/>
                    <a:gd name="T10" fmla="*/ 12 w 109"/>
                    <a:gd name="T11" fmla="*/ 21 h 84"/>
                    <a:gd name="T12" fmla="*/ 26 w 109"/>
                    <a:gd name="T13" fmla="*/ 8 h 84"/>
                    <a:gd name="T14" fmla="*/ 46 w 109"/>
                    <a:gd name="T15" fmla="*/ 0 h 84"/>
                    <a:gd name="T16" fmla="*/ 54 w 109"/>
                    <a:gd name="T17" fmla="*/ 0 h 84"/>
                    <a:gd name="T18" fmla="*/ 75 w 109"/>
                    <a:gd name="T19" fmla="*/ 4 h 84"/>
                    <a:gd name="T20" fmla="*/ 101 w 109"/>
                    <a:gd name="T21" fmla="*/ 27 h 84"/>
                    <a:gd name="T22" fmla="*/ 108 w 109"/>
                    <a:gd name="T23" fmla="*/ 46 h 84"/>
                    <a:gd name="T24" fmla="*/ 104 w 109"/>
                    <a:gd name="T25" fmla="*/ 75 h 84"/>
                    <a:gd name="T26" fmla="*/ 100 w 109"/>
                    <a:gd name="T27" fmla="*/ 83 h 84"/>
                    <a:gd name="T28" fmla="*/ 98 w 109"/>
                    <a:gd name="T29" fmla="*/ 84 h 84"/>
                    <a:gd name="T30" fmla="*/ 95 w 109"/>
                    <a:gd name="T31" fmla="*/ 82 h 84"/>
                    <a:gd name="T32" fmla="*/ 82 w 109"/>
                    <a:gd name="T33" fmla="*/ 79 h 84"/>
                    <a:gd name="T34" fmla="*/ 74 w 109"/>
                    <a:gd name="T35" fmla="*/ 77 h 84"/>
                    <a:gd name="T36" fmla="*/ 70 w 109"/>
                    <a:gd name="T37" fmla="*/ 77 h 84"/>
                    <a:gd name="T38" fmla="*/ 69 w 109"/>
                    <a:gd name="T39" fmla="*/ 66 h 84"/>
                    <a:gd name="T40" fmla="*/ 70 w 109"/>
                    <a:gd name="T41" fmla="*/ 64 h 84"/>
                    <a:gd name="T42" fmla="*/ 73 w 109"/>
                    <a:gd name="T43" fmla="*/ 59 h 84"/>
                    <a:gd name="T44" fmla="*/ 73 w 109"/>
                    <a:gd name="T45" fmla="*/ 53 h 84"/>
                    <a:gd name="T46" fmla="*/ 75 w 109"/>
                    <a:gd name="T47" fmla="*/ 54 h 84"/>
                    <a:gd name="T48" fmla="*/ 79 w 109"/>
                    <a:gd name="T49" fmla="*/ 51 h 84"/>
                    <a:gd name="T50" fmla="*/ 80 w 109"/>
                    <a:gd name="T51" fmla="*/ 39 h 84"/>
                    <a:gd name="T52" fmla="*/ 78 w 109"/>
                    <a:gd name="T53" fmla="*/ 37 h 84"/>
                    <a:gd name="T54" fmla="*/ 76 w 109"/>
                    <a:gd name="T55" fmla="*/ 38 h 84"/>
                    <a:gd name="T56" fmla="*/ 75 w 109"/>
                    <a:gd name="T57" fmla="*/ 39 h 84"/>
                    <a:gd name="T58" fmla="*/ 75 w 109"/>
                    <a:gd name="T59" fmla="*/ 23 h 84"/>
                    <a:gd name="T60" fmla="*/ 74 w 109"/>
                    <a:gd name="T61" fmla="*/ 21 h 84"/>
                    <a:gd name="T62" fmla="*/ 60 w 109"/>
                    <a:gd name="T63" fmla="*/ 7 h 84"/>
                    <a:gd name="T64" fmla="*/ 59 w 109"/>
                    <a:gd name="T65" fmla="*/ 6 h 84"/>
                    <a:gd name="T66" fmla="*/ 58 w 109"/>
                    <a:gd name="T67" fmla="*/ 6 h 84"/>
                    <a:gd name="T68" fmla="*/ 43 w 109"/>
                    <a:gd name="T69" fmla="*/ 9 h 84"/>
                    <a:gd name="T70" fmla="*/ 40 w 109"/>
                    <a:gd name="T71" fmla="*/ 11 h 84"/>
                    <a:gd name="T72" fmla="*/ 39 w 109"/>
                    <a:gd name="T73" fmla="*/ 12 h 84"/>
                    <a:gd name="T74" fmla="*/ 32 w 109"/>
                    <a:gd name="T75" fmla="*/ 20 h 84"/>
                    <a:gd name="T76" fmla="*/ 32 w 109"/>
                    <a:gd name="T77" fmla="*/ 21 h 84"/>
                    <a:gd name="T78" fmla="*/ 30 w 109"/>
                    <a:gd name="T79" fmla="*/ 38 h 84"/>
                    <a:gd name="T80" fmla="*/ 29 w 109"/>
                    <a:gd name="T81" fmla="*/ 36 h 84"/>
                    <a:gd name="T82" fmla="*/ 27 w 109"/>
                    <a:gd name="T83" fmla="*/ 36 h 84"/>
                    <a:gd name="T84" fmla="*/ 26 w 109"/>
                    <a:gd name="T85" fmla="*/ 38 h 84"/>
                    <a:gd name="T86" fmla="*/ 25 w 109"/>
                    <a:gd name="T87" fmla="*/ 47 h 84"/>
                    <a:gd name="T88" fmla="*/ 27 w 109"/>
                    <a:gd name="T89" fmla="*/ 51 h 84"/>
                    <a:gd name="T90" fmla="*/ 29 w 109"/>
                    <a:gd name="T91" fmla="*/ 53 h 84"/>
                    <a:gd name="T92" fmla="*/ 31 w 109"/>
                    <a:gd name="T93" fmla="*/ 53 h 84"/>
                    <a:gd name="T94" fmla="*/ 34 w 109"/>
                    <a:gd name="T95" fmla="*/ 62 h 84"/>
                    <a:gd name="T96" fmla="*/ 35 w 109"/>
                    <a:gd name="T97" fmla="*/ 63 h 84"/>
                    <a:gd name="T98" fmla="*/ 34 w 109"/>
                    <a:gd name="T99" fmla="*/ 65 h 84"/>
                    <a:gd name="T100" fmla="*/ 34 w 109"/>
                    <a:gd name="T101" fmla="*/ 76 h 84"/>
                    <a:gd name="T102" fmla="*/ 30 w 109"/>
                    <a:gd name="T103" fmla="*/ 77 h 84"/>
                    <a:gd name="T104" fmla="*/ 25 w 109"/>
                    <a:gd name="T105" fmla="*/ 79 h 84"/>
                    <a:gd name="T106" fmla="*/ 9 w 109"/>
                    <a:gd name="T107" fmla="*/ 83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09" h="84">
                      <a:moveTo>
                        <a:pt x="9" y="83"/>
                      </a:moveTo>
                      <a:cubicBezTo>
                        <a:pt x="6" y="79"/>
                        <a:pt x="5" y="76"/>
                        <a:pt x="3" y="72"/>
                      </a:cubicBezTo>
                      <a:cubicBezTo>
                        <a:pt x="2" y="68"/>
                        <a:pt x="1" y="64"/>
                        <a:pt x="1" y="60"/>
                      </a:cubicBezTo>
                      <a:cubicBezTo>
                        <a:pt x="0" y="57"/>
                        <a:pt x="0" y="54"/>
                        <a:pt x="0" y="51"/>
                      </a:cubicBezTo>
                      <a:cubicBezTo>
                        <a:pt x="1" y="48"/>
                        <a:pt x="1" y="44"/>
                        <a:pt x="2" y="41"/>
                      </a:cubicBezTo>
                      <a:cubicBezTo>
                        <a:pt x="3" y="34"/>
                        <a:pt x="7" y="27"/>
                        <a:pt x="12" y="21"/>
                      </a:cubicBezTo>
                      <a:cubicBezTo>
                        <a:pt x="16" y="15"/>
                        <a:pt x="20" y="11"/>
                        <a:pt x="26" y="8"/>
                      </a:cubicBezTo>
                      <a:cubicBezTo>
                        <a:pt x="32" y="4"/>
                        <a:pt x="39" y="1"/>
                        <a:pt x="46" y="0"/>
                      </a:cubicBezTo>
                      <a:cubicBezTo>
                        <a:pt x="49" y="0"/>
                        <a:pt x="51" y="0"/>
                        <a:pt x="54" y="0"/>
                      </a:cubicBezTo>
                      <a:cubicBezTo>
                        <a:pt x="61" y="0"/>
                        <a:pt x="69" y="1"/>
                        <a:pt x="75" y="4"/>
                      </a:cubicBezTo>
                      <a:cubicBezTo>
                        <a:pt x="87" y="9"/>
                        <a:pt x="95" y="17"/>
                        <a:pt x="101" y="27"/>
                      </a:cubicBezTo>
                      <a:cubicBezTo>
                        <a:pt x="105" y="33"/>
                        <a:pt x="107" y="40"/>
                        <a:pt x="108" y="46"/>
                      </a:cubicBezTo>
                      <a:cubicBezTo>
                        <a:pt x="109" y="56"/>
                        <a:pt x="108" y="66"/>
                        <a:pt x="104" y="75"/>
                      </a:cubicBezTo>
                      <a:cubicBezTo>
                        <a:pt x="103" y="78"/>
                        <a:pt x="101" y="80"/>
                        <a:pt x="100" y="83"/>
                      </a:cubicBezTo>
                      <a:cubicBezTo>
                        <a:pt x="100" y="83"/>
                        <a:pt x="99" y="84"/>
                        <a:pt x="98" y="84"/>
                      </a:cubicBezTo>
                      <a:cubicBezTo>
                        <a:pt x="97" y="83"/>
                        <a:pt x="97" y="82"/>
                        <a:pt x="95" y="82"/>
                      </a:cubicBezTo>
                      <a:cubicBezTo>
                        <a:pt x="91" y="81"/>
                        <a:pt x="86" y="80"/>
                        <a:pt x="82" y="79"/>
                      </a:cubicBezTo>
                      <a:cubicBezTo>
                        <a:pt x="79" y="78"/>
                        <a:pt x="77" y="78"/>
                        <a:pt x="74" y="77"/>
                      </a:cubicBezTo>
                      <a:cubicBezTo>
                        <a:pt x="73" y="77"/>
                        <a:pt x="71" y="77"/>
                        <a:pt x="70" y="77"/>
                      </a:cubicBezTo>
                      <a:cubicBezTo>
                        <a:pt x="69" y="73"/>
                        <a:pt x="69" y="70"/>
                        <a:pt x="69" y="66"/>
                      </a:cubicBezTo>
                      <a:cubicBezTo>
                        <a:pt x="69" y="66"/>
                        <a:pt x="70" y="65"/>
                        <a:pt x="70" y="64"/>
                      </a:cubicBezTo>
                      <a:cubicBezTo>
                        <a:pt x="72" y="63"/>
                        <a:pt x="73" y="62"/>
                        <a:pt x="73" y="59"/>
                      </a:cubicBezTo>
                      <a:cubicBezTo>
                        <a:pt x="73" y="57"/>
                        <a:pt x="73" y="55"/>
                        <a:pt x="73" y="53"/>
                      </a:cubicBezTo>
                      <a:cubicBezTo>
                        <a:pt x="74" y="53"/>
                        <a:pt x="75" y="55"/>
                        <a:pt x="75" y="54"/>
                      </a:cubicBezTo>
                      <a:cubicBezTo>
                        <a:pt x="77" y="54"/>
                        <a:pt x="79" y="53"/>
                        <a:pt x="79" y="51"/>
                      </a:cubicBezTo>
                      <a:cubicBezTo>
                        <a:pt x="80" y="47"/>
                        <a:pt x="80" y="43"/>
                        <a:pt x="80" y="39"/>
                      </a:cubicBezTo>
                      <a:cubicBezTo>
                        <a:pt x="80" y="38"/>
                        <a:pt x="79" y="37"/>
                        <a:pt x="78" y="37"/>
                      </a:cubicBezTo>
                      <a:cubicBezTo>
                        <a:pt x="77" y="37"/>
                        <a:pt x="77" y="38"/>
                        <a:pt x="76" y="38"/>
                      </a:cubicBezTo>
                      <a:cubicBezTo>
                        <a:pt x="76" y="38"/>
                        <a:pt x="76" y="39"/>
                        <a:pt x="75" y="39"/>
                      </a:cubicBezTo>
                      <a:cubicBezTo>
                        <a:pt x="75" y="34"/>
                        <a:pt x="75" y="28"/>
                        <a:pt x="75" y="23"/>
                      </a:cubicBezTo>
                      <a:cubicBezTo>
                        <a:pt x="75" y="22"/>
                        <a:pt x="75" y="22"/>
                        <a:pt x="74" y="21"/>
                      </a:cubicBezTo>
                      <a:cubicBezTo>
                        <a:pt x="69" y="12"/>
                        <a:pt x="69" y="12"/>
                        <a:pt x="60" y="7"/>
                      </a:cubicBezTo>
                      <a:cubicBezTo>
                        <a:pt x="59" y="6"/>
                        <a:pt x="59" y="6"/>
                        <a:pt x="59" y="6"/>
                      </a:cubicBezTo>
                      <a:cubicBezTo>
                        <a:pt x="59" y="6"/>
                        <a:pt x="59" y="6"/>
                        <a:pt x="58" y="6"/>
                      </a:cubicBezTo>
                      <a:cubicBezTo>
                        <a:pt x="53" y="6"/>
                        <a:pt x="48" y="5"/>
                        <a:pt x="43" y="9"/>
                      </a:cubicBezTo>
                      <a:cubicBezTo>
                        <a:pt x="42" y="10"/>
                        <a:pt x="41" y="11"/>
                        <a:pt x="40" y="11"/>
                      </a:cubicBezTo>
                      <a:cubicBezTo>
                        <a:pt x="40" y="12"/>
                        <a:pt x="39" y="12"/>
                        <a:pt x="39" y="12"/>
                      </a:cubicBezTo>
                      <a:cubicBezTo>
                        <a:pt x="37" y="15"/>
                        <a:pt x="34" y="17"/>
                        <a:pt x="32" y="20"/>
                      </a:cubicBezTo>
                      <a:cubicBezTo>
                        <a:pt x="32" y="20"/>
                        <a:pt x="32" y="21"/>
                        <a:pt x="32" y="21"/>
                      </a:cubicBezTo>
                      <a:cubicBezTo>
                        <a:pt x="31" y="27"/>
                        <a:pt x="30" y="32"/>
                        <a:pt x="30" y="38"/>
                      </a:cubicBezTo>
                      <a:cubicBezTo>
                        <a:pt x="29" y="37"/>
                        <a:pt x="29" y="36"/>
                        <a:pt x="29" y="36"/>
                      </a:cubicBezTo>
                      <a:cubicBezTo>
                        <a:pt x="28" y="35"/>
                        <a:pt x="28" y="35"/>
                        <a:pt x="27" y="36"/>
                      </a:cubicBezTo>
                      <a:cubicBezTo>
                        <a:pt x="27" y="36"/>
                        <a:pt x="26" y="37"/>
                        <a:pt x="26" y="38"/>
                      </a:cubicBezTo>
                      <a:cubicBezTo>
                        <a:pt x="24" y="41"/>
                        <a:pt x="25" y="44"/>
                        <a:pt x="25" y="47"/>
                      </a:cubicBezTo>
                      <a:cubicBezTo>
                        <a:pt x="25" y="49"/>
                        <a:pt x="26" y="50"/>
                        <a:pt x="27" y="51"/>
                      </a:cubicBezTo>
                      <a:cubicBezTo>
                        <a:pt x="28" y="52"/>
                        <a:pt x="28" y="52"/>
                        <a:pt x="29" y="53"/>
                      </a:cubicBezTo>
                      <a:cubicBezTo>
                        <a:pt x="30" y="54"/>
                        <a:pt x="30" y="54"/>
                        <a:pt x="31" y="53"/>
                      </a:cubicBezTo>
                      <a:cubicBezTo>
                        <a:pt x="31" y="57"/>
                        <a:pt x="32" y="59"/>
                        <a:pt x="34" y="62"/>
                      </a:cubicBezTo>
                      <a:cubicBezTo>
                        <a:pt x="34" y="62"/>
                        <a:pt x="35" y="63"/>
                        <a:pt x="35" y="63"/>
                      </a:cubicBezTo>
                      <a:cubicBezTo>
                        <a:pt x="35" y="64"/>
                        <a:pt x="35" y="65"/>
                        <a:pt x="34" y="65"/>
                      </a:cubicBezTo>
                      <a:cubicBezTo>
                        <a:pt x="34" y="69"/>
                        <a:pt x="34" y="72"/>
                        <a:pt x="34" y="76"/>
                      </a:cubicBezTo>
                      <a:cubicBezTo>
                        <a:pt x="32" y="76"/>
                        <a:pt x="31" y="76"/>
                        <a:pt x="30" y="77"/>
                      </a:cubicBezTo>
                      <a:cubicBezTo>
                        <a:pt x="28" y="78"/>
                        <a:pt x="27" y="78"/>
                        <a:pt x="25" y="79"/>
                      </a:cubicBezTo>
                      <a:cubicBezTo>
                        <a:pt x="20" y="80"/>
                        <a:pt x="14" y="81"/>
                        <a:pt x="9" y="83"/>
                      </a:cubicBezTo>
                      <a:close/>
                    </a:path>
                  </a:pathLst>
                </a:custGeom>
                <a:solidFill>
                  <a:srgbClr val="E8E6E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3" name="Freeform 6"/>
                <p:cNvSpPr>
                  <a:spLocks/>
                </p:cNvSpPr>
                <p:nvPr/>
              </p:nvSpPr>
              <p:spPr bwMode="auto">
                <a:xfrm>
                  <a:off x="1985963" y="1385888"/>
                  <a:ext cx="446087" cy="157163"/>
                </a:xfrm>
                <a:custGeom>
                  <a:avLst/>
                  <a:gdLst>
                    <a:gd name="T0" fmla="*/ 65 w 89"/>
                    <a:gd name="T1" fmla="*/ 0 h 32"/>
                    <a:gd name="T2" fmla="*/ 73 w 89"/>
                    <a:gd name="T3" fmla="*/ 2 h 32"/>
                    <a:gd name="T4" fmla="*/ 86 w 89"/>
                    <a:gd name="T5" fmla="*/ 5 h 32"/>
                    <a:gd name="T6" fmla="*/ 89 w 89"/>
                    <a:gd name="T7" fmla="*/ 7 h 32"/>
                    <a:gd name="T8" fmla="*/ 88 w 89"/>
                    <a:gd name="T9" fmla="*/ 10 h 32"/>
                    <a:gd name="T10" fmla="*/ 55 w 89"/>
                    <a:gd name="T11" fmla="*/ 30 h 32"/>
                    <a:gd name="T12" fmla="*/ 21 w 89"/>
                    <a:gd name="T13" fmla="*/ 25 h 32"/>
                    <a:gd name="T14" fmla="*/ 0 w 89"/>
                    <a:gd name="T15" fmla="*/ 7 h 32"/>
                    <a:gd name="T16" fmla="*/ 0 w 89"/>
                    <a:gd name="T17" fmla="*/ 6 h 32"/>
                    <a:gd name="T18" fmla="*/ 16 w 89"/>
                    <a:gd name="T19" fmla="*/ 2 h 32"/>
                    <a:gd name="T20" fmla="*/ 21 w 89"/>
                    <a:gd name="T21" fmla="*/ 0 h 32"/>
                    <a:gd name="T22" fmla="*/ 42 w 89"/>
                    <a:gd name="T23" fmla="*/ 11 h 32"/>
                    <a:gd name="T24" fmla="*/ 48 w 89"/>
                    <a:gd name="T25" fmla="*/ 11 h 32"/>
                    <a:gd name="T26" fmla="*/ 65 w 89"/>
                    <a:gd name="T27" fmla="*/ 0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9" h="32">
                      <a:moveTo>
                        <a:pt x="65" y="0"/>
                      </a:moveTo>
                      <a:cubicBezTo>
                        <a:pt x="68" y="1"/>
                        <a:pt x="70" y="1"/>
                        <a:pt x="73" y="2"/>
                      </a:cubicBezTo>
                      <a:cubicBezTo>
                        <a:pt x="77" y="3"/>
                        <a:pt x="82" y="4"/>
                        <a:pt x="86" y="5"/>
                      </a:cubicBezTo>
                      <a:cubicBezTo>
                        <a:pt x="88" y="5"/>
                        <a:pt x="88" y="6"/>
                        <a:pt x="89" y="7"/>
                      </a:cubicBezTo>
                      <a:cubicBezTo>
                        <a:pt x="89" y="8"/>
                        <a:pt x="88" y="9"/>
                        <a:pt x="88" y="10"/>
                      </a:cubicBezTo>
                      <a:cubicBezTo>
                        <a:pt x="79" y="21"/>
                        <a:pt x="69" y="27"/>
                        <a:pt x="55" y="30"/>
                      </a:cubicBezTo>
                      <a:cubicBezTo>
                        <a:pt x="43" y="32"/>
                        <a:pt x="32" y="30"/>
                        <a:pt x="21" y="25"/>
                      </a:cubicBezTo>
                      <a:cubicBezTo>
                        <a:pt x="13" y="21"/>
                        <a:pt x="6" y="15"/>
                        <a:pt x="0" y="7"/>
                      </a:cubicBezTo>
                      <a:cubicBezTo>
                        <a:pt x="0" y="6"/>
                        <a:pt x="0" y="6"/>
                        <a:pt x="0" y="6"/>
                      </a:cubicBezTo>
                      <a:cubicBezTo>
                        <a:pt x="5" y="4"/>
                        <a:pt x="11" y="3"/>
                        <a:pt x="16" y="2"/>
                      </a:cubicBezTo>
                      <a:cubicBezTo>
                        <a:pt x="18" y="1"/>
                        <a:pt x="19" y="1"/>
                        <a:pt x="21" y="0"/>
                      </a:cubicBezTo>
                      <a:cubicBezTo>
                        <a:pt x="28" y="4"/>
                        <a:pt x="35" y="7"/>
                        <a:pt x="42" y="11"/>
                      </a:cubicBezTo>
                      <a:cubicBezTo>
                        <a:pt x="44" y="13"/>
                        <a:pt x="46" y="12"/>
                        <a:pt x="48" y="11"/>
                      </a:cubicBezTo>
                      <a:cubicBezTo>
                        <a:pt x="54" y="7"/>
                        <a:pt x="59" y="4"/>
                        <a:pt x="65" y="0"/>
                      </a:cubicBezTo>
                      <a:close/>
                    </a:path>
                  </a:pathLst>
                </a:custGeom>
                <a:solidFill>
                  <a:srgbClr val="C3C3C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4" name="Freeform 7"/>
                <p:cNvSpPr>
                  <a:spLocks noEditPoints="1"/>
                </p:cNvSpPr>
                <p:nvPr/>
              </p:nvSpPr>
              <p:spPr bwMode="auto">
                <a:xfrm>
                  <a:off x="2090738" y="1033463"/>
                  <a:ext cx="225425" cy="347663"/>
                </a:xfrm>
                <a:custGeom>
                  <a:avLst/>
                  <a:gdLst>
                    <a:gd name="T0" fmla="*/ 5 w 45"/>
                    <a:gd name="T1" fmla="*/ 58 h 71"/>
                    <a:gd name="T2" fmla="*/ 4 w 45"/>
                    <a:gd name="T3" fmla="*/ 57 h 71"/>
                    <a:gd name="T4" fmla="*/ 1 w 45"/>
                    <a:gd name="T5" fmla="*/ 48 h 71"/>
                    <a:gd name="T6" fmla="*/ 1 w 45"/>
                    <a:gd name="T7" fmla="*/ 42 h 71"/>
                    <a:gd name="T8" fmla="*/ 0 w 45"/>
                    <a:gd name="T9" fmla="*/ 33 h 71"/>
                    <a:gd name="T10" fmla="*/ 2 w 45"/>
                    <a:gd name="T11" fmla="*/ 16 h 71"/>
                    <a:gd name="T12" fmla="*/ 2 w 45"/>
                    <a:gd name="T13" fmla="*/ 15 h 71"/>
                    <a:gd name="T14" fmla="*/ 9 w 45"/>
                    <a:gd name="T15" fmla="*/ 7 h 71"/>
                    <a:gd name="T16" fmla="*/ 10 w 45"/>
                    <a:gd name="T17" fmla="*/ 6 h 71"/>
                    <a:gd name="T18" fmla="*/ 13 w 45"/>
                    <a:gd name="T19" fmla="*/ 4 h 71"/>
                    <a:gd name="T20" fmla="*/ 28 w 45"/>
                    <a:gd name="T21" fmla="*/ 1 h 71"/>
                    <a:gd name="T22" fmla="*/ 29 w 45"/>
                    <a:gd name="T23" fmla="*/ 1 h 71"/>
                    <a:gd name="T24" fmla="*/ 30 w 45"/>
                    <a:gd name="T25" fmla="*/ 2 h 71"/>
                    <a:gd name="T26" fmla="*/ 44 w 45"/>
                    <a:gd name="T27" fmla="*/ 16 h 71"/>
                    <a:gd name="T28" fmla="*/ 45 w 45"/>
                    <a:gd name="T29" fmla="*/ 18 h 71"/>
                    <a:gd name="T30" fmla="*/ 45 w 45"/>
                    <a:gd name="T31" fmla="*/ 34 h 71"/>
                    <a:gd name="T32" fmla="*/ 44 w 45"/>
                    <a:gd name="T33" fmla="*/ 35 h 71"/>
                    <a:gd name="T34" fmla="*/ 44 w 45"/>
                    <a:gd name="T35" fmla="*/ 43 h 71"/>
                    <a:gd name="T36" fmla="*/ 43 w 45"/>
                    <a:gd name="T37" fmla="*/ 48 h 71"/>
                    <a:gd name="T38" fmla="*/ 43 w 45"/>
                    <a:gd name="T39" fmla="*/ 54 h 71"/>
                    <a:gd name="T40" fmla="*/ 40 w 45"/>
                    <a:gd name="T41" fmla="*/ 59 h 71"/>
                    <a:gd name="T42" fmla="*/ 39 w 45"/>
                    <a:gd name="T43" fmla="*/ 61 h 71"/>
                    <a:gd name="T44" fmla="*/ 32 w 45"/>
                    <a:gd name="T45" fmla="*/ 69 h 71"/>
                    <a:gd name="T46" fmla="*/ 29 w 45"/>
                    <a:gd name="T47" fmla="*/ 71 h 71"/>
                    <a:gd name="T48" fmla="*/ 15 w 45"/>
                    <a:gd name="T49" fmla="*/ 71 h 71"/>
                    <a:gd name="T50" fmla="*/ 13 w 45"/>
                    <a:gd name="T51" fmla="*/ 70 h 71"/>
                    <a:gd name="T52" fmla="*/ 5 w 45"/>
                    <a:gd name="T53" fmla="*/ 58 h 71"/>
                    <a:gd name="T54" fmla="*/ 38 w 45"/>
                    <a:gd name="T55" fmla="*/ 14 h 71"/>
                    <a:gd name="T56" fmla="*/ 31 w 45"/>
                    <a:gd name="T57" fmla="*/ 19 h 71"/>
                    <a:gd name="T58" fmla="*/ 29 w 45"/>
                    <a:gd name="T59" fmla="*/ 20 h 71"/>
                    <a:gd name="T60" fmla="*/ 20 w 45"/>
                    <a:gd name="T61" fmla="*/ 20 h 71"/>
                    <a:gd name="T62" fmla="*/ 16 w 45"/>
                    <a:gd name="T63" fmla="*/ 18 h 71"/>
                    <a:gd name="T64" fmla="*/ 11 w 45"/>
                    <a:gd name="T65" fmla="*/ 14 h 71"/>
                    <a:gd name="T66" fmla="*/ 9 w 45"/>
                    <a:gd name="T67" fmla="*/ 15 h 71"/>
                    <a:gd name="T68" fmla="*/ 5 w 45"/>
                    <a:gd name="T69" fmla="*/ 28 h 71"/>
                    <a:gd name="T70" fmla="*/ 3 w 45"/>
                    <a:gd name="T71" fmla="*/ 32 h 71"/>
                    <a:gd name="T72" fmla="*/ 2 w 45"/>
                    <a:gd name="T73" fmla="*/ 42 h 71"/>
                    <a:gd name="T74" fmla="*/ 5 w 45"/>
                    <a:gd name="T75" fmla="*/ 51 h 71"/>
                    <a:gd name="T76" fmla="*/ 9 w 45"/>
                    <a:gd name="T77" fmla="*/ 55 h 71"/>
                    <a:gd name="T78" fmla="*/ 11 w 45"/>
                    <a:gd name="T79" fmla="*/ 55 h 71"/>
                    <a:gd name="T80" fmla="*/ 17 w 45"/>
                    <a:gd name="T81" fmla="*/ 52 h 71"/>
                    <a:gd name="T82" fmla="*/ 19 w 45"/>
                    <a:gd name="T83" fmla="*/ 52 h 71"/>
                    <a:gd name="T84" fmla="*/ 23 w 45"/>
                    <a:gd name="T85" fmla="*/ 52 h 71"/>
                    <a:gd name="T86" fmla="*/ 31 w 45"/>
                    <a:gd name="T87" fmla="*/ 54 h 71"/>
                    <a:gd name="T88" fmla="*/ 33 w 45"/>
                    <a:gd name="T89" fmla="*/ 55 h 71"/>
                    <a:gd name="T90" fmla="*/ 38 w 45"/>
                    <a:gd name="T91" fmla="*/ 53 h 71"/>
                    <a:gd name="T92" fmla="*/ 41 w 45"/>
                    <a:gd name="T93" fmla="*/ 46 h 71"/>
                    <a:gd name="T94" fmla="*/ 42 w 45"/>
                    <a:gd name="T95" fmla="*/ 35 h 71"/>
                    <a:gd name="T96" fmla="*/ 42 w 45"/>
                    <a:gd name="T97" fmla="*/ 33 h 71"/>
                    <a:gd name="T98" fmla="*/ 38 w 45"/>
                    <a:gd name="T99" fmla="*/ 14 h 71"/>
                    <a:gd name="T100" fmla="*/ 31 w 45"/>
                    <a:gd name="T101" fmla="*/ 59 h 71"/>
                    <a:gd name="T102" fmla="*/ 29 w 45"/>
                    <a:gd name="T103" fmla="*/ 57 h 71"/>
                    <a:gd name="T104" fmla="*/ 22 w 45"/>
                    <a:gd name="T105" fmla="*/ 55 h 71"/>
                    <a:gd name="T106" fmla="*/ 13 w 45"/>
                    <a:gd name="T107" fmla="*/ 56 h 71"/>
                    <a:gd name="T108" fmla="*/ 12 w 45"/>
                    <a:gd name="T109" fmla="*/ 57 h 71"/>
                    <a:gd name="T110" fmla="*/ 13 w 45"/>
                    <a:gd name="T111" fmla="*/ 61 h 71"/>
                    <a:gd name="T112" fmla="*/ 15 w 45"/>
                    <a:gd name="T113" fmla="*/ 63 h 71"/>
                    <a:gd name="T114" fmla="*/ 17 w 45"/>
                    <a:gd name="T115" fmla="*/ 64 h 71"/>
                    <a:gd name="T116" fmla="*/ 21 w 45"/>
                    <a:gd name="T117" fmla="*/ 62 h 71"/>
                    <a:gd name="T118" fmla="*/ 22 w 45"/>
                    <a:gd name="T119" fmla="*/ 62 h 71"/>
                    <a:gd name="T120" fmla="*/ 26 w 45"/>
                    <a:gd name="T121" fmla="*/ 64 h 71"/>
                    <a:gd name="T122" fmla="*/ 29 w 45"/>
                    <a:gd name="T123" fmla="*/ 62 h 71"/>
                    <a:gd name="T124" fmla="*/ 31 w 45"/>
                    <a:gd name="T125" fmla="*/ 59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5" h="71">
                      <a:moveTo>
                        <a:pt x="5" y="58"/>
                      </a:moveTo>
                      <a:cubicBezTo>
                        <a:pt x="5" y="58"/>
                        <a:pt x="4" y="57"/>
                        <a:pt x="4" y="57"/>
                      </a:cubicBezTo>
                      <a:cubicBezTo>
                        <a:pt x="2" y="54"/>
                        <a:pt x="1" y="52"/>
                        <a:pt x="1" y="48"/>
                      </a:cubicBezTo>
                      <a:cubicBezTo>
                        <a:pt x="1" y="46"/>
                        <a:pt x="1" y="44"/>
                        <a:pt x="1" y="42"/>
                      </a:cubicBezTo>
                      <a:cubicBezTo>
                        <a:pt x="1" y="39"/>
                        <a:pt x="2" y="35"/>
                        <a:pt x="0" y="33"/>
                      </a:cubicBezTo>
                      <a:cubicBezTo>
                        <a:pt x="0" y="27"/>
                        <a:pt x="1" y="22"/>
                        <a:pt x="2" y="16"/>
                      </a:cubicBezTo>
                      <a:cubicBezTo>
                        <a:pt x="2" y="16"/>
                        <a:pt x="2" y="15"/>
                        <a:pt x="2" y="15"/>
                      </a:cubicBezTo>
                      <a:cubicBezTo>
                        <a:pt x="4" y="12"/>
                        <a:pt x="7" y="10"/>
                        <a:pt x="9" y="7"/>
                      </a:cubicBezTo>
                      <a:cubicBezTo>
                        <a:pt x="9" y="7"/>
                        <a:pt x="10" y="7"/>
                        <a:pt x="10" y="6"/>
                      </a:cubicBezTo>
                      <a:cubicBezTo>
                        <a:pt x="11" y="6"/>
                        <a:pt x="12" y="5"/>
                        <a:pt x="13" y="4"/>
                      </a:cubicBezTo>
                      <a:cubicBezTo>
                        <a:pt x="18" y="0"/>
                        <a:pt x="23" y="1"/>
                        <a:pt x="28" y="1"/>
                      </a:cubicBezTo>
                      <a:cubicBezTo>
                        <a:pt x="29" y="1"/>
                        <a:pt x="29" y="1"/>
                        <a:pt x="29" y="1"/>
                      </a:cubicBezTo>
                      <a:cubicBezTo>
                        <a:pt x="30" y="2"/>
                        <a:pt x="30" y="2"/>
                        <a:pt x="30" y="2"/>
                      </a:cubicBezTo>
                      <a:cubicBezTo>
                        <a:pt x="39" y="7"/>
                        <a:pt x="39" y="7"/>
                        <a:pt x="44" y="16"/>
                      </a:cubicBezTo>
                      <a:cubicBezTo>
                        <a:pt x="45" y="17"/>
                        <a:pt x="45" y="17"/>
                        <a:pt x="45" y="18"/>
                      </a:cubicBezTo>
                      <a:cubicBezTo>
                        <a:pt x="45" y="23"/>
                        <a:pt x="45" y="29"/>
                        <a:pt x="45" y="34"/>
                      </a:cubicBezTo>
                      <a:cubicBezTo>
                        <a:pt x="45" y="34"/>
                        <a:pt x="44" y="35"/>
                        <a:pt x="44" y="35"/>
                      </a:cubicBezTo>
                      <a:cubicBezTo>
                        <a:pt x="44" y="38"/>
                        <a:pt x="44" y="40"/>
                        <a:pt x="44" y="43"/>
                      </a:cubicBezTo>
                      <a:cubicBezTo>
                        <a:pt x="43" y="45"/>
                        <a:pt x="43" y="46"/>
                        <a:pt x="43" y="48"/>
                      </a:cubicBezTo>
                      <a:cubicBezTo>
                        <a:pt x="43" y="50"/>
                        <a:pt x="43" y="52"/>
                        <a:pt x="43" y="54"/>
                      </a:cubicBezTo>
                      <a:cubicBezTo>
                        <a:pt x="43" y="57"/>
                        <a:pt x="42" y="58"/>
                        <a:pt x="40" y="59"/>
                      </a:cubicBezTo>
                      <a:cubicBezTo>
                        <a:pt x="40" y="60"/>
                        <a:pt x="39" y="61"/>
                        <a:pt x="39" y="61"/>
                      </a:cubicBezTo>
                      <a:cubicBezTo>
                        <a:pt x="37" y="64"/>
                        <a:pt x="34" y="67"/>
                        <a:pt x="32" y="69"/>
                      </a:cubicBezTo>
                      <a:cubicBezTo>
                        <a:pt x="31" y="70"/>
                        <a:pt x="30" y="71"/>
                        <a:pt x="29" y="71"/>
                      </a:cubicBezTo>
                      <a:cubicBezTo>
                        <a:pt x="24" y="71"/>
                        <a:pt x="20" y="71"/>
                        <a:pt x="15" y="71"/>
                      </a:cubicBezTo>
                      <a:cubicBezTo>
                        <a:pt x="14" y="71"/>
                        <a:pt x="13" y="71"/>
                        <a:pt x="13" y="70"/>
                      </a:cubicBezTo>
                      <a:cubicBezTo>
                        <a:pt x="10" y="66"/>
                        <a:pt x="7" y="62"/>
                        <a:pt x="5" y="58"/>
                      </a:cubicBezTo>
                      <a:close/>
                      <a:moveTo>
                        <a:pt x="38" y="14"/>
                      </a:moveTo>
                      <a:cubicBezTo>
                        <a:pt x="35" y="16"/>
                        <a:pt x="33" y="18"/>
                        <a:pt x="31" y="19"/>
                      </a:cubicBezTo>
                      <a:cubicBezTo>
                        <a:pt x="30" y="20"/>
                        <a:pt x="29" y="20"/>
                        <a:pt x="29" y="20"/>
                      </a:cubicBezTo>
                      <a:cubicBezTo>
                        <a:pt x="26" y="21"/>
                        <a:pt x="23" y="21"/>
                        <a:pt x="20" y="20"/>
                      </a:cubicBezTo>
                      <a:cubicBezTo>
                        <a:pt x="19" y="19"/>
                        <a:pt x="17" y="18"/>
                        <a:pt x="16" y="18"/>
                      </a:cubicBezTo>
                      <a:cubicBezTo>
                        <a:pt x="14" y="17"/>
                        <a:pt x="12" y="15"/>
                        <a:pt x="11" y="14"/>
                      </a:cubicBezTo>
                      <a:cubicBezTo>
                        <a:pt x="10" y="13"/>
                        <a:pt x="9" y="13"/>
                        <a:pt x="9" y="15"/>
                      </a:cubicBezTo>
                      <a:cubicBezTo>
                        <a:pt x="8" y="19"/>
                        <a:pt x="7" y="23"/>
                        <a:pt x="5" y="28"/>
                      </a:cubicBezTo>
                      <a:cubicBezTo>
                        <a:pt x="4" y="29"/>
                        <a:pt x="3" y="30"/>
                        <a:pt x="3" y="32"/>
                      </a:cubicBezTo>
                      <a:cubicBezTo>
                        <a:pt x="3" y="35"/>
                        <a:pt x="2" y="39"/>
                        <a:pt x="2" y="42"/>
                      </a:cubicBezTo>
                      <a:cubicBezTo>
                        <a:pt x="2" y="45"/>
                        <a:pt x="3" y="48"/>
                        <a:pt x="5" y="51"/>
                      </a:cubicBezTo>
                      <a:cubicBezTo>
                        <a:pt x="6" y="53"/>
                        <a:pt x="7" y="55"/>
                        <a:pt x="9" y="55"/>
                      </a:cubicBezTo>
                      <a:cubicBezTo>
                        <a:pt x="10" y="56"/>
                        <a:pt x="11" y="56"/>
                        <a:pt x="11" y="55"/>
                      </a:cubicBezTo>
                      <a:cubicBezTo>
                        <a:pt x="13" y="54"/>
                        <a:pt x="15" y="53"/>
                        <a:pt x="17" y="52"/>
                      </a:cubicBezTo>
                      <a:cubicBezTo>
                        <a:pt x="17" y="51"/>
                        <a:pt x="18" y="51"/>
                        <a:pt x="19" y="52"/>
                      </a:cubicBezTo>
                      <a:cubicBezTo>
                        <a:pt x="20" y="52"/>
                        <a:pt x="21" y="53"/>
                        <a:pt x="23" y="52"/>
                      </a:cubicBezTo>
                      <a:cubicBezTo>
                        <a:pt x="26" y="51"/>
                        <a:pt x="29" y="52"/>
                        <a:pt x="31" y="54"/>
                      </a:cubicBezTo>
                      <a:cubicBezTo>
                        <a:pt x="32" y="54"/>
                        <a:pt x="32" y="55"/>
                        <a:pt x="33" y="55"/>
                      </a:cubicBezTo>
                      <a:cubicBezTo>
                        <a:pt x="34" y="56"/>
                        <a:pt x="37" y="55"/>
                        <a:pt x="38" y="53"/>
                      </a:cubicBezTo>
                      <a:cubicBezTo>
                        <a:pt x="39" y="51"/>
                        <a:pt x="40" y="49"/>
                        <a:pt x="41" y="46"/>
                      </a:cubicBezTo>
                      <a:cubicBezTo>
                        <a:pt x="43" y="42"/>
                        <a:pt x="44" y="39"/>
                        <a:pt x="42" y="35"/>
                      </a:cubicBezTo>
                      <a:cubicBezTo>
                        <a:pt x="42" y="34"/>
                        <a:pt x="42" y="34"/>
                        <a:pt x="42" y="33"/>
                      </a:cubicBezTo>
                      <a:cubicBezTo>
                        <a:pt x="40" y="27"/>
                        <a:pt x="39" y="20"/>
                        <a:pt x="38" y="14"/>
                      </a:cubicBezTo>
                      <a:close/>
                      <a:moveTo>
                        <a:pt x="31" y="59"/>
                      </a:moveTo>
                      <a:cubicBezTo>
                        <a:pt x="32" y="58"/>
                        <a:pt x="31" y="57"/>
                        <a:pt x="29" y="57"/>
                      </a:cubicBezTo>
                      <a:cubicBezTo>
                        <a:pt x="27" y="56"/>
                        <a:pt x="24" y="55"/>
                        <a:pt x="22" y="55"/>
                      </a:cubicBezTo>
                      <a:cubicBezTo>
                        <a:pt x="19" y="55"/>
                        <a:pt x="16" y="56"/>
                        <a:pt x="13" y="56"/>
                      </a:cubicBezTo>
                      <a:cubicBezTo>
                        <a:pt x="13" y="56"/>
                        <a:pt x="12" y="56"/>
                        <a:pt x="12" y="57"/>
                      </a:cubicBezTo>
                      <a:cubicBezTo>
                        <a:pt x="12" y="58"/>
                        <a:pt x="12" y="60"/>
                        <a:pt x="13" y="61"/>
                      </a:cubicBezTo>
                      <a:cubicBezTo>
                        <a:pt x="14" y="62"/>
                        <a:pt x="15" y="63"/>
                        <a:pt x="15" y="63"/>
                      </a:cubicBezTo>
                      <a:cubicBezTo>
                        <a:pt x="16" y="64"/>
                        <a:pt x="16" y="64"/>
                        <a:pt x="17" y="64"/>
                      </a:cubicBezTo>
                      <a:cubicBezTo>
                        <a:pt x="18" y="63"/>
                        <a:pt x="20" y="63"/>
                        <a:pt x="21" y="62"/>
                      </a:cubicBezTo>
                      <a:cubicBezTo>
                        <a:pt x="21" y="61"/>
                        <a:pt x="22" y="61"/>
                        <a:pt x="22" y="62"/>
                      </a:cubicBezTo>
                      <a:cubicBezTo>
                        <a:pt x="24" y="63"/>
                        <a:pt x="25" y="64"/>
                        <a:pt x="26" y="64"/>
                      </a:cubicBezTo>
                      <a:cubicBezTo>
                        <a:pt x="27" y="64"/>
                        <a:pt x="28" y="63"/>
                        <a:pt x="29" y="62"/>
                      </a:cubicBezTo>
                      <a:cubicBezTo>
                        <a:pt x="31" y="62"/>
                        <a:pt x="32" y="61"/>
                        <a:pt x="31" y="59"/>
                      </a:cubicBezTo>
                      <a:close/>
                    </a:path>
                  </a:pathLst>
                </a:custGeom>
                <a:solidFill>
                  <a:srgbClr val="3E32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5" name="Freeform 8"/>
                <p:cNvSpPr>
                  <a:spLocks/>
                </p:cNvSpPr>
                <p:nvPr/>
              </p:nvSpPr>
              <p:spPr bwMode="auto">
                <a:xfrm>
                  <a:off x="2111375" y="1317625"/>
                  <a:ext cx="179387" cy="112713"/>
                </a:xfrm>
                <a:custGeom>
                  <a:avLst/>
                  <a:gdLst>
                    <a:gd name="T0" fmla="*/ 1 w 36"/>
                    <a:gd name="T1" fmla="*/ 0 h 23"/>
                    <a:gd name="T2" fmla="*/ 9 w 36"/>
                    <a:gd name="T3" fmla="*/ 12 h 23"/>
                    <a:gd name="T4" fmla="*/ 11 w 36"/>
                    <a:gd name="T5" fmla="*/ 13 h 23"/>
                    <a:gd name="T6" fmla="*/ 25 w 36"/>
                    <a:gd name="T7" fmla="*/ 13 h 23"/>
                    <a:gd name="T8" fmla="*/ 28 w 36"/>
                    <a:gd name="T9" fmla="*/ 11 h 23"/>
                    <a:gd name="T10" fmla="*/ 35 w 36"/>
                    <a:gd name="T11" fmla="*/ 3 h 23"/>
                    <a:gd name="T12" fmla="*/ 36 w 36"/>
                    <a:gd name="T13" fmla="*/ 14 h 23"/>
                    <a:gd name="T14" fmla="*/ 20 w 36"/>
                    <a:gd name="T15" fmla="*/ 23 h 23"/>
                    <a:gd name="T16" fmla="*/ 18 w 36"/>
                    <a:gd name="T17" fmla="*/ 23 h 23"/>
                    <a:gd name="T18" fmla="*/ 0 w 36"/>
                    <a:gd name="T19" fmla="*/ 13 h 23"/>
                    <a:gd name="T20" fmla="*/ 0 w 36"/>
                    <a:gd name="T21" fmla="*/ 2 h 23"/>
                    <a:gd name="T22" fmla="*/ 1 w 36"/>
                    <a:gd name="T23"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6" h="23">
                      <a:moveTo>
                        <a:pt x="1" y="0"/>
                      </a:moveTo>
                      <a:cubicBezTo>
                        <a:pt x="3" y="4"/>
                        <a:pt x="6" y="8"/>
                        <a:pt x="9" y="12"/>
                      </a:cubicBezTo>
                      <a:cubicBezTo>
                        <a:pt x="9" y="13"/>
                        <a:pt x="10" y="13"/>
                        <a:pt x="11" y="13"/>
                      </a:cubicBezTo>
                      <a:cubicBezTo>
                        <a:pt x="16" y="13"/>
                        <a:pt x="20" y="13"/>
                        <a:pt x="25" y="13"/>
                      </a:cubicBezTo>
                      <a:cubicBezTo>
                        <a:pt x="26" y="13"/>
                        <a:pt x="27" y="12"/>
                        <a:pt x="28" y="11"/>
                      </a:cubicBezTo>
                      <a:cubicBezTo>
                        <a:pt x="30" y="9"/>
                        <a:pt x="33" y="6"/>
                        <a:pt x="35" y="3"/>
                      </a:cubicBezTo>
                      <a:cubicBezTo>
                        <a:pt x="35" y="7"/>
                        <a:pt x="35" y="10"/>
                        <a:pt x="36" y="14"/>
                      </a:cubicBezTo>
                      <a:cubicBezTo>
                        <a:pt x="31" y="17"/>
                        <a:pt x="25" y="20"/>
                        <a:pt x="20" y="23"/>
                      </a:cubicBezTo>
                      <a:cubicBezTo>
                        <a:pt x="19" y="23"/>
                        <a:pt x="19" y="23"/>
                        <a:pt x="18" y="23"/>
                      </a:cubicBezTo>
                      <a:cubicBezTo>
                        <a:pt x="12" y="19"/>
                        <a:pt x="6" y="16"/>
                        <a:pt x="0" y="13"/>
                      </a:cubicBezTo>
                      <a:cubicBezTo>
                        <a:pt x="0" y="9"/>
                        <a:pt x="0" y="6"/>
                        <a:pt x="0" y="2"/>
                      </a:cubicBezTo>
                      <a:cubicBezTo>
                        <a:pt x="1" y="2"/>
                        <a:pt x="1" y="1"/>
                        <a:pt x="1" y="0"/>
                      </a:cubicBezTo>
                      <a:close/>
                    </a:path>
                  </a:pathLst>
                </a:custGeom>
                <a:solidFill>
                  <a:srgbClr val="D6A38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6" name="Freeform 9"/>
                <p:cNvSpPr>
                  <a:spLocks/>
                </p:cNvSpPr>
                <p:nvPr/>
              </p:nvSpPr>
              <p:spPr bwMode="auto">
                <a:xfrm>
                  <a:off x="2090738" y="1381125"/>
                  <a:ext cx="220662" cy="68263"/>
                </a:xfrm>
                <a:custGeom>
                  <a:avLst/>
                  <a:gdLst>
                    <a:gd name="T0" fmla="*/ 4 w 44"/>
                    <a:gd name="T1" fmla="*/ 0 h 14"/>
                    <a:gd name="T2" fmla="*/ 22 w 44"/>
                    <a:gd name="T3" fmla="*/ 10 h 14"/>
                    <a:gd name="T4" fmla="*/ 24 w 44"/>
                    <a:gd name="T5" fmla="*/ 10 h 14"/>
                    <a:gd name="T6" fmla="*/ 40 w 44"/>
                    <a:gd name="T7" fmla="*/ 1 h 14"/>
                    <a:gd name="T8" fmla="*/ 44 w 44"/>
                    <a:gd name="T9" fmla="*/ 1 h 14"/>
                    <a:gd name="T10" fmla="*/ 27 w 44"/>
                    <a:gd name="T11" fmla="*/ 12 h 14"/>
                    <a:gd name="T12" fmla="*/ 21 w 44"/>
                    <a:gd name="T13" fmla="*/ 12 h 14"/>
                    <a:gd name="T14" fmla="*/ 0 w 44"/>
                    <a:gd name="T15" fmla="*/ 1 h 14"/>
                    <a:gd name="T16" fmla="*/ 4 w 44"/>
                    <a:gd name="T17" fmla="*/ 0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4" h="14">
                      <a:moveTo>
                        <a:pt x="4" y="0"/>
                      </a:moveTo>
                      <a:cubicBezTo>
                        <a:pt x="10" y="3"/>
                        <a:pt x="16" y="6"/>
                        <a:pt x="22" y="10"/>
                      </a:cubicBezTo>
                      <a:cubicBezTo>
                        <a:pt x="23" y="10"/>
                        <a:pt x="23" y="10"/>
                        <a:pt x="24" y="10"/>
                      </a:cubicBezTo>
                      <a:cubicBezTo>
                        <a:pt x="29" y="7"/>
                        <a:pt x="35" y="4"/>
                        <a:pt x="40" y="1"/>
                      </a:cubicBezTo>
                      <a:cubicBezTo>
                        <a:pt x="41" y="1"/>
                        <a:pt x="43" y="1"/>
                        <a:pt x="44" y="1"/>
                      </a:cubicBezTo>
                      <a:cubicBezTo>
                        <a:pt x="38" y="5"/>
                        <a:pt x="33" y="8"/>
                        <a:pt x="27" y="12"/>
                      </a:cubicBezTo>
                      <a:cubicBezTo>
                        <a:pt x="25" y="13"/>
                        <a:pt x="23" y="14"/>
                        <a:pt x="21" y="12"/>
                      </a:cubicBezTo>
                      <a:cubicBezTo>
                        <a:pt x="14" y="8"/>
                        <a:pt x="7" y="5"/>
                        <a:pt x="0" y="1"/>
                      </a:cubicBezTo>
                      <a:cubicBezTo>
                        <a:pt x="1" y="0"/>
                        <a:pt x="2" y="0"/>
                        <a:pt x="4" y="0"/>
                      </a:cubicBezTo>
                      <a:close/>
                    </a:path>
                  </a:pathLst>
                </a:custGeom>
                <a:solidFill>
                  <a:srgbClr val="B3B3B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7" name="Freeform 10"/>
                <p:cNvSpPr>
                  <a:spLocks noEditPoints="1"/>
                </p:cNvSpPr>
                <p:nvPr/>
              </p:nvSpPr>
              <p:spPr bwMode="auto">
                <a:xfrm>
                  <a:off x="2060575" y="1179513"/>
                  <a:ext cx="39687" cy="93663"/>
                </a:xfrm>
                <a:custGeom>
                  <a:avLst/>
                  <a:gdLst>
                    <a:gd name="T0" fmla="*/ 6 w 8"/>
                    <a:gd name="T1" fmla="*/ 3 h 19"/>
                    <a:gd name="T2" fmla="*/ 7 w 8"/>
                    <a:gd name="T3" fmla="*/ 12 h 19"/>
                    <a:gd name="T4" fmla="*/ 7 w 8"/>
                    <a:gd name="T5" fmla="*/ 18 h 19"/>
                    <a:gd name="T6" fmla="*/ 5 w 8"/>
                    <a:gd name="T7" fmla="*/ 18 h 19"/>
                    <a:gd name="T8" fmla="*/ 3 w 8"/>
                    <a:gd name="T9" fmla="*/ 16 h 19"/>
                    <a:gd name="T10" fmla="*/ 1 w 8"/>
                    <a:gd name="T11" fmla="*/ 12 h 19"/>
                    <a:gd name="T12" fmla="*/ 2 w 8"/>
                    <a:gd name="T13" fmla="*/ 3 h 19"/>
                    <a:gd name="T14" fmla="*/ 3 w 8"/>
                    <a:gd name="T15" fmla="*/ 1 h 19"/>
                    <a:gd name="T16" fmla="*/ 5 w 8"/>
                    <a:gd name="T17" fmla="*/ 1 h 19"/>
                    <a:gd name="T18" fmla="*/ 6 w 8"/>
                    <a:gd name="T19" fmla="*/ 3 h 19"/>
                    <a:gd name="T20" fmla="*/ 4 w 8"/>
                    <a:gd name="T21" fmla="*/ 11 h 19"/>
                    <a:gd name="T22" fmla="*/ 4 w 8"/>
                    <a:gd name="T23" fmla="*/ 11 h 19"/>
                    <a:gd name="T24" fmla="*/ 4 w 8"/>
                    <a:gd name="T25" fmla="*/ 11 h 19"/>
                    <a:gd name="T26" fmla="*/ 4 w 8"/>
                    <a:gd name="T27" fmla="*/ 10 h 19"/>
                    <a:gd name="T28" fmla="*/ 6 w 8"/>
                    <a:gd name="T29" fmla="*/ 6 h 19"/>
                    <a:gd name="T30" fmla="*/ 6 w 8"/>
                    <a:gd name="T31" fmla="*/ 5 h 19"/>
                    <a:gd name="T32" fmla="*/ 4 w 8"/>
                    <a:gd name="T33" fmla="*/ 3 h 19"/>
                    <a:gd name="T34" fmla="*/ 4 w 8"/>
                    <a:gd name="T35" fmla="*/ 3 h 19"/>
                    <a:gd name="T36" fmla="*/ 2 w 8"/>
                    <a:gd name="T37" fmla="*/ 8 h 19"/>
                    <a:gd name="T38" fmla="*/ 3 w 8"/>
                    <a:gd name="T39" fmla="*/ 5 h 19"/>
                    <a:gd name="T40" fmla="*/ 4 w 8"/>
                    <a:gd name="T41" fmla="*/ 4 h 19"/>
                    <a:gd name="T42" fmla="*/ 5 w 8"/>
                    <a:gd name="T43" fmla="*/ 5 h 19"/>
                    <a:gd name="T44" fmla="*/ 5 w 8"/>
                    <a:gd name="T45" fmla="*/ 6 h 19"/>
                    <a:gd name="T46" fmla="*/ 4 w 8"/>
                    <a:gd name="T47" fmla="*/ 11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8" h="19">
                      <a:moveTo>
                        <a:pt x="6" y="3"/>
                      </a:moveTo>
                      <a:cubicBezTo>
                        <a:pt x="8" y="5"/>
                        <a:pt x="7" y="9"/>
                        <a:pt x="7" y="12"/>
                      </a:cubicBezTo>
                      <a:cubicBezTo>
                        <a:pt x="7" y="14"/>
                        <a:pt x="7" y="16"/>
                        <a:pt x="7" y="18"/>
                      </a:cubicBezTo>
                      <a:cubicBezTo>
                        <a:pt x="6" y="19"/>
                        <a:pt x="6" y="19"/>
                        <a:pt x="5" y="18"/>
                      </a:cubicBezTo>
                      <a:cubicBezTo>
                        <a:pt x="4" y="17"/>
                        <a:pt x="4" y="17"/>
                        <a:pt x="3" y="16"/>
                      </a:cubicBezTo>
                      <a:cubicBezTo>
                        <a:pt x="2" y="15"/>
                        <a:pt x="1" y="14"/>
                        <a:pt x="1" y="12"/>
                      </a:cubicBezTo>
                      <a:cubicBezTo>
                        <a:pt x="1" y="9"/>
                        <a:pt x="0" y="6"/>
                        <a:pt x="2" y="3"/>
                      </a:cubicBezTo>
                      <a:cubicBezTo>
                        <a:pt x="2" y="2"/>
                        <a:pt x="3" y="1"/>
                        <a:pt x="3" y="1"/>
                      </a:cubicBezTo>
                      <a:cubicBezTo>
                        <a:pt x="4" y="0"/>
                        <a:pt x="4" y="0"/>
                        <a:pt x="5" y="1"/>
                      </a:cubicBezTo>
                      <a:cubicBezTo>
                        <a:pt x="5" y="1"/>
                        <a:pt x="5" y="2"/>
                        <a:pt x="6" y="3"/>
                      </a:cubicBezTo>
                      <a:close/>
                      <a:moveTo>
                        <a:pt x="4" y="11"/>
                      </a:moveTo>
                      <a:cubicBezTo>
                        <a:pt x="4" y="11"/>
                        <a:pt x="4" y="11"/>
                        <a:pt x="4" y="11"/>
                      </a:cubicBezTo>
                      <a:cubicBezTo>
                        <a:pt x="4" y="11"/>
                        <a:pt x="4" y="11"/>
                        <a:pt x="4" y="11"/>
                      </a:cubicBezTo>
                      <a:cubicBezTo>
                        <a:pt x="4" y="11"/>
                        <a:pt x="4" y="11"/>
                        <a:pt x="4" y="10"/>
                      </a:cubicBezTo>
                      <a:cubicBezTo>
                        <a:pt x="4" y="8"/>
                        <a:pt x="3" y="7"/>
                        <a:pt x="6" y="6"/>
                      </a:cubicBezTo>
                      <a:cubicBezTo>
                        <a:pt x="6" y="6"/>
                        <a:pt x="6" y="6"/>
                        <a:pt x="6" y="5"/>
                      </a:cubicBezTo>
                      <a:cubicBezTo>
                        <a:pt x="5" y="5"/>
                        <a:pt x="5" y="3"/>
                        <a:pt x="4" y="3"/>
                      </a:cubicBezTo>
                      <a:cubicBezTo>
                        <a:pt x="4" y="3"/>
                        <a:pt x="4" y="3"/>
                        <a:pt x="4" y="3"/>
                      </a:cubicBezTo>
                      <a:cubicBezTo>
                        <a:pt x="3" y="4"/>
                        <a:pt x="2" y="7"/>
                        <a:pt x="2" y="8"/>
                      </a:cubicBezTo>
                      <a:cubicBezTo>
                        <a:pt x="3" y="7"/>
                        <a:pt x="3" y="6"/>
                        <a:pt x="3" y="5"/>
                      </a:cubicBezTo>
                      <a:cubicBezTo>
                        <a:pt x="4" y="4"/>
                        <a:pt x="4" y="4"/>
                        <a:pt x="4" y="4"/>
                      </a:cubicBezTo>
                      <a:cubicBezTo>
                        <a:pt x="5" y="4"/>
                        <a:pt x="5" y="5"/>
                        <a:pt x="5" y="5"/>
                      </a:cubicBezTo>
                      <a:cubicBezTo>
                        <a:pt x="5" y="5"/>
                        <a:pt x="5" y="6"/>
                        <a:pt x="5" y="6"/>
                      </a:cubicBezTo>
                      <a:cubicBezTo>
                        <a:pt x="3" y="7"/>
                        <a:pt x="3" y="10"/>
                        <a:pt x="4" y="11"/>
                      </a:cubicBezTo>
                      <a:close/>
                    </a:path>
                  </a:pathLst>
                </a:custGeom>
                <a:solidFill>
                  <a:srgbClr val="E0B38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8" name="Freeform 11"/>
                <p:cNvSpPr>
                  <a:spLocks noEditPoints="1"/>
                </p:cNvSpPr>
                <p:nvPr/>
              </p:nvSpPr>
              <p:spPr bwMode="auto">
                <a:xfrm>
                  <a:off x="2306638" y="1189038"/>
                  <a:ext cx="34925" cy="88900"/>
                </a:xfrm>
                <a:custGeom>
                  <a:avLst/>
                  <a:gdLst>
                    <a:gd name="T0" fmla="*/ 0 w 7"/>
                    <a:gd name="T1" fmla="*/ 16 h 18"/>
                    <a:gd name="T2" fmla="*/ 1 w 7"/>
                    <a:gd name="T3" fmla="*/ 11 h 18"/>
                    <a:gd name="T4" fmla="*/ 1 w 7"/>
                    <a:gd name="T5" fmla="*/ 3 h 18"/>
                    <a:gd name="T6" fmla="*/ 2 w 7"/>
                    <a:gd name="T7" fmla="*/ 2 h 18"/>
                    <a:gd name="T8" fmla="*/ 3 w 7"/>
                    <a:gd name="T9" fmla="*/ 1 h 18"/>
                    <a:gd name="T10" fmla="*/ 5 w 7"/>
                    <a:gd name="T11" fmla="*/ 0 h 18"/>
                    <a:gd name="T12" fmla="*/ 7 w 7"/>
                    <a:gd name="T13" fmla="*/ 2 h 18"/>
                    <a:gd name="T14" fmla="*/ 6 w 7"/>
                    <a:gd name="T15" fmla="*/ 14 h 18"/>
                    <a:gd name="T16" fmla="*/ 2 w 7"/>
                    <a:gd name="T17" fmla="*/ 17 h 18"/>
                    <a:gd name="T18" fmla="*/ 0 w 7"/>
                    <a:gd name="T19" fmla="*/ 16 h 18"/>
                    <a:gd name="T20" fmla="*/ 3 w 7"/>
                    <a:gd name="T21" fmla="*/ 5 h 18"/>
                    <a:gd name="T22" fmla="*/ 5 w 7"/>
                    <a:gd name="T23" fmla="*/ 6 h 18"/>
                    <a:gd name="T24" fmla="*/ 5 w 7"/>
                    <a:gd name="T25" fmla="*/ 4 h 18"/>
                    <a:gd name="T26" fmla="*/ 3 w 7"/>
                    <a:gd name="T27" fmla="*/ 5 h 18"/>
                    <a:gd name="T28" fmla="*/ 3 w 7"/>
                    <a:gd name="T29" fmla="*/ 5 h 18"/>
                    <a:gd name="T30" fmla="*/ 2 w 7"/>
                    <a:gd name="T31" fmla="*/ 6 h 18"/>
                    <a:gd name="T32" fmla="*/ 2 w 7"/>
                    <a:gd name="T33" fmla="*/ 6 h 18"/>
                    <a:gd name="T34" fmla="*/ 3 w 7"/>
                    <a:gd name="T35" fmla="*/ 5 h 18"/>
                    <a:gd name="T36" fmla="*/ 4 w 7"/>
                    <a:gd name="T37" fmla="*/ 6 h 18"/>
                    <a:gd name="T38" fmla="*/ 4 w 7"/>
                    <a:gd name="T39" fmla="*/ 11 h 18"/>
                    <a:gd name="T40" fmla="*/ 4 w 7"/>
                    <a:gd name="T41" fmla="*/ 6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7" h="18">
                      <a:moveTo>
                        <a:pt x="0" y="16"/>
                      </a:moveTo>
                      <a:cubicBezTo>
                        <a:pt x="0" y="14"/>
                        <a:pt x="0" y="13"/>
                        <a:pt x="1" y="11"/>
                      </a:cubicBezTo>
                      <a:cubicBezTo>
                        <a:pt x="1" y="8"/>
                        <a:pt x="1" y="6"/>
                        <a:pt x="1" y="3"/>
                      </a:cubicBezTo>
                      <a:cubicBezTo>
                        <a:pt x="1" y="3"/>
                        <a:pt x="2" y="2"/>
                        <a:pt x="2" y="2"/>
                      </a:cubicBezTo>
                      <a:cubicBezTo>
                        <a:pt x="3" y="2"/>
                        <a:pt x="3" y="1"/>
                        <a:pt x="3" y="1"/>
                      </a:cubicBezTo>
                      <a:cubicBezTo>
                        <a:pt x="4" y="1"/>
                        <a:pt x="4" y="0"/>
                        <a:pt x="5" y="0"/>
                      </a:cubicBezTo>
                      <a:cubicBezTo>
                        <a:pt x="6" y="0"/>
                        <a:pt x="7" y="1"/>
                        <a:pt x="7" y="2"/>
                      </a:cubicBezTo>
                      <a:cubicBezTo>
                        <a:pt x="7" y="6"/>
                        <a:pt x="7" y="10"/>
                        <a:pt x="6" y="14"/>
                      </a:cubicBezTo>
                      <a:cubicBezTo>
                        <a:pt x="6" y="16"/>
                        <a:pt x="4" y="17"/>
                        <a:pt x="2" y="17"/>
                      </a:cubicBezTo>
                      <a:cubicBezTo>
                        <a:pt x="2" y="18"/>
                        <a:pt x="1" y="16"/>
                        <a:pt x="0" y="16"/>
                      </a:cubicBezTo>
                      <a:close/>
                      <a:moveTo>
                        <a:pt x="3" y="5"/>
                      </a:moveTo>
                      <a:cubicBezTo>
                        <a:pt x="4" y="5"/>
                        <a:pt x="5" y="5"/>
                        <a:pt x="5" y="6"/>
                      </a:cubicBezTo>
                      <a:cubicBezTo>
                        <a:pt x="5" y="5"/>
                        <a:pt x="6" y="4"/>
                        <a:pt x="5" y="4"/>
                      </a:cubicBezTo>
                      <a:cubicBezTo>
                        <a:pt x="4" y="4"/>
                        <a:pt x="3" y="4"/>
                        <a:pt x="3" y="5"/>
                      </a:cubicBezTo>
                      <a:cubicBezTo>
                        <a:pt x="3" y="5"/>
                        <a:pt x="3" y="5"/>
                        <a:pt x="3" y="5"/>
                      </a:cubicBezTo>
                      <a:cubicBezTo>
                        <a:pt x="3" y="5"/>
                        <a:pt x="2" y="5"/>
                        <a:pt x="2" y="6"/>
                      </a:cubicBezTo>
                      <a:cubicBezTo>
                        <a:pt x="2" y="6"/>
                        <a:pt x="2" y="6"/>
                        <a:pt x="2" y="6"/>
                      </a:cubicBezTo>
                      <a:cubicBezTo>
                        <a:pt x="3" y="6"/>
                        <a:pt x="3" y="6"/>
                        <a:pt x="3" y="5"/>
                      </a:cubicBezTo>
                      <a:close/>
                      <a:moveTo>
                        <a:pt x="4" y="6"/>
                      </a:moveTo>
                      <a:cubicBezTo>
                        <a:pt x="4" y="7"/>
                        <a:pt x="4" y="9"/>
                        <a:pt x="4" y="11"/>
                      </a:cubicBezTo>
                      <a:cubicBezTo>
                        <a:pt x="5" y="9"/>
                        <a:pt x="5" y="7"/>
                        <a:pt x="4" y="6"/>
                      </a:cubicBezTo>
                      <a:close/>
                    </a:path>
                  </a:pathLst>
                </a:custGeom>
                <a:solidFill>
                  <a:srgbClr val="E0B38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9" name="Freeform 12"/>
                <p:cNvSpPr>
                  <a:spLocks noEditPoints="1"/>
                </p:cNvSpPr>
                <p:nvPr/>
              </p:nvSpPr>
              <p:spPr bwMode="auto">
                <a:xfrm>
                  <a:off x="2100263" y="1096963"/>
                  <a:ext cx="211137" cy="209550"/>
                </a:xfrm>
                <a:custGeom>
                  <a:avLst/>
                  <a:gdLst>
                    <a:gd name="T0" fmla="*/ 40 w 42"/>
                    <a:gd name="T1" fmla="*/ 20 h 43"/>
                    <a:gd name="T2" fmla="*/ 39 w 42"/>
                    <a:gd name="T3" fmla="*/ 33 h 43"/>
                    <a:gd name="T4" fmla="*/ 31 w 42"/>
                    <a:gd name="T5" fmla="*/ 42 h 43"/>
                    <a:gd name="T6" fmla="*/ 21 w 42"/>
                    <a:gd name="T7" fmla="*/ 39 h 43"/>
                    <a:gd name="T8" fmla="*/ 15 w 42"/>
                    <a:gd name="T9" fmla="*/ 39 h 43"/>
                    <a:gd name="T10" fmla="*/ 7 w 42"/>
                    <a:gd name="T11" fmla="*/ 42 h 43"/>
                    <a:gd name="T12" fmla="*/ 0 w 42"/>
                    <a:gd name="T13" fmla="*/ 29 h 43"/>
                    <a:gd name="T14" fmla="*/ 3 w 42"/>
                    <a:gd name="T15" fmla="*/ 15 h 43"/>
                    <a:gd name="T16" fmla="*/ 9 w 42"/>
                    <a:gd name="T17" fmla="*/ 1 h 43"/>
                    <a:gd name="T18" fmla="*/ 18 w 42"/>
                    <a:gd name="T19" fmla="*/ 7 h 43"/>
                    <a:gd name="T20" fmla="*/ 29 w 42"/>
                    <a:gd name="T21" fmla="*/ 6 h 43"/>
                    <a:gd name="T22" fmla="*/ 14 w 42"/>
                    <a:gd name="T23" fmla="*/ 23 h 43"/>
                    <a:gd name="T24" fmla="*/ 14 w 42"/>
                    <a:gd name="T25" fmla="*/ 23 h 43"/>
                    <a:gd name="T26" fmla="*/ 7 w 42"/>
                    <a:gd name="T27" fmla="*/ 24 h 43"/>
                    <a:gd name="T28" fmla="*/ 11 w 42"/>
                    <a:gd name="T29" fmla="*/ 26 h 43"/>
                    <a:gd name="T30" fmla="*/ 13 w 42"/>
                    <a:gd name="T31" fmla="*/ 26 h 43"/>
                    <a:gd name="T32" fmla="*/ 15 w 42"/>
                    <a:gd name="T33" fmla="*/ 24 h 43"/>
                    <a:gd name="T34" fmla="*/ 28 w 42"/>
                    <a:gd name="T35" fmla="*/ 23 h 43"/>
                    <a:gd name="T36" fmla="*/ 30 w 42"/>
                    <a:gd name="T37" fmla="*/ 26 h 43"/>
                    <a:gd name="T38" fmla="*/ 35 w 42"/>
                    <a:gd name="T39" fmla="*/ 26 h 43"/>
                    <a:gd name="T40" fmla="*/ 29 w 42"/>
                    <a:gd name="T41" fmla="*/ 22 h 43"/>
                    <a:gd name="T42" fmla="*/ 18 w 42"/>
                    <a:gd name="T43" fmla="*/ 20 h 43"/>
                    <a:gd name="T44" fmla="*/ 10 w 42"/>
                    <a:gd name="T45" fmla="*/ 18 h 43"/>
                    <a:gd name="T46" fmla="*/ 18 w 42"/>
                    <a:gd name="T47" fmla="*/ 20 h 43"/>
                    <a:gd name="T48" fmla="*/ 32 w 42"/>
                    <a:gd name="T49" fmla="*/ 18 h 43"/>
                    <a:gd name="T50" fmla="*/ 25 w 42"/>
                    <a:gd name="T51" fmla="*/ 20 h 43"/>
                    <a:gd name="T52" fmla="*/ 22 w 42"/>
                    <a:gd name="T53" fmla="*/ 22 h 43"/>
                    <a:gd name="T54" fmla="*/ 20 w 42"/>
                    <a:gd name="T55" fmla="*/ 38 h 43"/>
                    <a:gd name="T56" fmla="*/ 19 w 42"/>
                    <a:gd name="T57" fmla="*/ 38 h 43"/>
                    <a:gd name="T58" fmla="*/ 25 w 42"/>
                    <a:gd name="T59" fmla="*/ 33 h 43"/>
                    <a:gd name="T60" fmla="*/ 22 w 42"/>
                    <a:gd name="T61" fmla="*/ 22 h 43"/>
                    <a:gd name="T62" fmla="*/ 30 w 42"/>
                    <a:gd name="T63" fmla="*/ 12 h 43"/>
                    <a:gd name="T64" fmla="*/ 30 w 42"/>
                    <a:gd name="T65" fmla="*/ 13 h 43"/>
                    <a:gd name="T66" fmla="*/ 31 w 42"/>
                    <a:gd name="T67" fmla="*/ 13 h 43"/>
                    <a:gd name="T68" fmla="*/ 31 w 42"/>
                    <a:gd name="T69" fmla="*/ 13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2" h="43">
                      <a:moveTo>
                        <a:pt x="36" y="1"/>
                      </a:moveTo>
                      <a:cubicBezTo>
                        <a:pt x="37" y="7"/>
                        <a:pt x="38" y="14"/>
                        <a:pt x="40" y="20"/>
                      </a:cubicBezTo>
                      <a:cubicBezTo>
                        <a:pt x="40" y="21"/>
                        <a:pt x="40" y="21"/>
                        <a:pt x="40" y="22"/>
                      </a:cubicBezTo>
                      <a:cubicBezTo>
                        <a:pt x="42" y="26"/>
                        <a:pt x="41" y="29"/>
                        <a:pt x="39" y="33"/>
                      </a:cubicBezTo>
                      <a:cubicBezTo>
                        <a:pt x="38" y="36"/>
                        <a:pt x="37" y="38"/>
                        <a:pt x="36" y="40"/>
                      </a:cubicBezTo>
                      <a:cubicBezTo>
                        <a:pt x="35" y="42"/>
                        <a:pt x="32" y="43"/>
                        <a:pt x="31" y="42"/>
                      </a:cubicBezTo>
                      <a:cubicBezTo>
                        <a:pt x="30" y="42"/>
                        <a:pt x="30" y="41"/>
                        <a:pt x="29" y="41"/>
                      </a:cubicBezTo>
                      <a:cubicBezTo>
                        <a:pt x="27" y="39"/>
                        <a:pt x="24" y="38"/>
                        <a:pt x="21" y="39"/>
                      </a:cubicBezTo>
                      <a:cubicBezTo>
                        <a:pt x="19" y="40"/>
                        <a:pt x="18" y="39"/>
                        <a:pt x="17" y="39"/>
                      </a:cubicBezTo>
                      <a:cubicBezTo>
                        <a:pt x="16" y="38"/>
                        <a:pt x="15" y="38"/>
                        <a:pt x="15" y="39"/>
                      </a:cubicBezTo>
                      <a:cubicBezTo>
                        <a:pt x="13" y="40"/>
                        <a:pt x="11" y="41"/>
                        <a:pt x="9" y="42"/>
                      </a:cubicBezTo>
                      <a:cubicBezTo>
                        <a:pt x="9" y="43"/>
                        <a:pt x="8" y="43"/>
                        <a:pt x="7" y="42"/>
                      </a:cubicBezTo>
                      <a:cubicBezTo>
                        <a:pt x="5" y="42"/>
                        <a:pt x="4" y="40"/>
                        <a:pt x="3" y="38"/>
                      </a:cubicBezTo>
                      <a:cubicBezTo>
                        <a:pt x="1" y="35"/>
                        <a:pt x="0" y="32"/>
                        <a:pt x="0" y="29"/>
                      </a:cubicBezTo>
                      <a:cubicBezTo>
                        <a:pt x="0" y="26"/>
                        <a:pt x="1" y="22"/>
                        <a:pt x="1" y="19"/>
                      </a:cubicBezTo>
                      <a:cubicBezTo>
                        <a:pt x="1" y="17"/>
                        <a:pt x="2" y="16"/>
                        <a:pt x="3" y="15"/>
                      </a:cubicBezTo>
                      <a:cubicBezTo>
                        <a:pt x="5" y="10"/>
                        <a:pt x="6" y="6"/>
                        <a:pt x="7" y="2"/>
                      </a:cubicBezTo>
                      <a:cubicBezTo>
                        <a:pt x="7" y="0"/>
                        <a:pt x="8" y="0"/>
                        <a:pt x="9" y="1"/>
                      </a:cubicBezTo>
                      <a:cubicBezTo>
                        <a:pt x="10" y="2"/>
                        <a:pt x="12" y="4"/>
                        <a:pt x="14" y="5"/>
                      </a:cubicBezTo>
                      <a:cubicBezTo>
                        <a:pt x="15" y="5"/>
                        <a:pt x="17" y="6"/>
                        <a:pt x="18" y="7"/>
                      </a:cubicBezTo>
                      <a:cubicBezTo>
                        <a:pt x="21" y="8"/>
                        <a:pt x="24" y="8"/>
                        <a:pt x="27" y="7"/>
                      </a:cubicBezTo>
                      <a:cubicBezTo>
                        <a:pt x="27" y="7"/>
                        <a:pt x="28" y="7"/>
                        <a:pt x="29" y="6"/>
                      </a:cubicBezTo>
                      <a:cubicBezTo>
                        <a:pt x="31" y="5"/>
                        <a:pt x="33" y="3"/>
                        <a:pt x="36" y="1"/>
                      </a:cubicBezTo>
                      <a:close/>
                      <a:moveTo>
                        <a:pt x="14" y="23"/>
                      </a:moveTo>
                      <a:cubicBezTo>
                        <a:pt x="14" y="23"/>
                        <a:pt x="14" y="23"/>
                        <a:pt x="14" y="23"/>
                      </a:cubicBezTo>
                      <a:cubicBezTo>
                        <a:pt x="14" y="23"/>
                        <a:pt x="14" y="23"/>
                        <a:pt x="14" y="23"/>
                      </a:cubicBezTo>
                      <a:cubicBezTo>
                        <a:pt x="14" y="23"/>
                        <a:pt x="14" y="22"/>
                        <a:pt x="14" y="22"/>
                      </a:cubicBezTo>
                      <a:cubicBezTo>
                        <a:pt x="12" y="21"/>
                        <a:pt x="9" y="22"/>
                        <a:pt x="7" y="24"/>
                      </a:cubicBezTo>
                      <a:cubicBezTo>
                        <a:pt x="7" y="25"/>
                        <a:pt x="7" y="26"/>
                        <a:pt x="9" y="26"/>
                      </a:cubicBezTo>
                      <a:cubicBezTo>
                        <a:pt x="9" y="26"/>
                        <a:pt x="10" y="26"/>
                        <a:pt x="11" y="26"/>
                      </a:cubicBezTo>
                      <a:cubicBezTo>
                        <a:pt x="12" y="26"/>
                        <a:pt x="12" y="26"/>
                        <a:pt x="13" y="26"/>
                      </a:cubicBezTo>
                      <a:cubicBezTo>
                        <a:pt x="13" y="26"/>
                        <a:pt x="13" y="26"/>
                        <a:pt x="13" y="26"/>
                      </a:cubicBezTo>
                      <a:cubicBezTo>
                        <a:pt x="13" y="26"/>
                        <a:pt x="13" y="26"/>
                        <a:pt x="13" y="26"/>
                      </a:cubicBezTo>
                      <a:cubicBezTo>
                        <a:pt x="14" y="26"/>
                        <a:pt x="15" y="25"/>
                        <a:pt x="15" y="24"/>
                      </a:cubicBezTo>
                      <a:cubicBezTo>
                        <a:pt x="14" y="23"/>
                        <a:pt x="14" y="23"/>
                        <a:pt x="14" y="23"/>
                      </a:cubicBezTo>
                      <a:close/>
                      <a:moveTo>
                        <a:pt x="28" y="23"/>
                      </a:moveTo>
                      <a:cubicBezTo>
                        <a:pt x="27" y="23"/>
                        <a:pt x="27" y="23"/>
                        <a:pt x="27" y="24"/>
                      </a:cubicBezTo>
                      <a:cubicBezTo>
                        <a:pt x="27" y="26"/>
                        <a:pt x="27" y="26"/>
                        <a:pt x="30" y="26"/>
                      </a:cubicBezTo>
                      <a:cubicBezTo>
                        <a:pt x="30" y="26"/>
                        <a:pt x="31" y="27"/>
                        <a:pt x="32" y="26"/>
                      </a:cubicBezTo>
                      <a:cubicBezTo>
                        <a:pt x="33" y="27"/>
                        <a:pt x="34" y="27"/>
                        <a:pt x="35" y="26"/>
                      </a:cubicBezTo>
                      <a:cubicBezTo>
                        <a:pt x="35" y="25"/>
                        <a:pt x="35" y="24"/>
                        <a:pt x="34" y="24"/>
                      </a:cubicBezTo>
                      <a:cubicBezTo>
                        <a:pt x="33" y="22"/>
                        <a:pt x="31" y="22"/>
                        <a:pt x="29" y="22"/>
                      </a:cubicBezTo>
                      <a:cubicBezTo>
                        <a:pt x="28" y="23"/>
                        <a:pt x="27" y="22"/>
                        <a:pt x="28" y="23"/>
                      </a:cubicBezTo>
                      <a:close/>
                      <a:moveTo>
                        <a:pt x="18" y="20"/>
                      </a:moveTo>
                      <a:cubicBezTo>
                        <a:pt x="16" y="19"/>
                        <a:pt x="15" y="18"/>
                        <a:pt x="13" y="18"/>
                      </a:cubicBezTo>
                      <a:cubicBezTo>
                        <a:pt x="12" y="18"/>
                        <a:pt x="11" y="18"/>
                        <a:pt x="10" y="18"/>
                      </a:cubicBezTo>
                      <a:cubicBezTo>
                        <a:pt x="7" y="18"/>
                        <a:pt x="6" y="19"/>
                        <a:pt x="5" y="22"/>
                      </a:cubicBezTo>
                      <a:cubicBezTo>
                        <a:pt x="9" y="21"/>
                        <a:pt x="13" y="21"/>
                        <a:pt x="18" y="20"/>
                      </a:cubicBezTo>
                      <a:close/>
                      <a:moveTo>
                        <a:pt x="36" y="21"/>
                      </a:moveTo>
                      <a:cubicBezTo>
                        <a:pt x="35" y="19"/>
                        <a:pt x="34" y="18"/>
                        <a:pt x="32" y="18"/>
                      </a:cubicBezTo>
                      <a:cubicBezTo>
                        <a:pt x="31" y="18"/>
                        <a:pt x="29" y="18"/>
                        <a:pt x="28" y="18"/>
                      </a:cubicBezTo>
                      <a:cubicBezTo>
                        <a:pt x="26" y="18"/>
                        <a:pt x="26" y="18"/>
                        <a:pt x="25" y="20"/>
                      </a:cubicBezTo>
                      <a:cubicBezTo>
                        <a:pt x="29" y="21"/>
                        <a:pt x="32" y="21"/>
                        <a:pt x="36" y="21"/>
                      </a:cubicBezTo>
                      <a:close/>
                      <a:moveTo>
                        <a:pt x="22" y="22"/>
                      </a:moveTo>
                      <a:cubicBezTo>
                        <a:pt x="22" y="26"/>
                        <a:pt x="22" y="29"/>
                        <a:pt x="24" y="33"/>
                      </a:cubicBezTo>
                      <a:cubicBezTo>
                        <a:pt x="25" y="35"/>
                        <a:pt x="23" y="38"/>
                        <a:pt x="20" y="38"/>
                      </a:cubicBezTo>
                      <a:cubicBezTo>
                        <a:pt x="20" y="38"/>
                        <a:pt x="19" y="38"/>
                        <a:pt x="18" y="38"/>
                      </a:cubicBezTo>
                      <a:cubicBezTo>
                        <a:pt x="19" y="38"/>
                        <a:pt x="19" y="38"/>
                        <a:pt x="19" y="38"/>
                      </a:cubicBezTo>
                      <a:cubicBezTo>
                        <a:pt x="20" y="39"/>
                        <a:pt x="22" y="38"/>
                        <a:pt x="23" y="37"/>
                      </a:cubicBezTo>
                      <a:cubicBezTo>
                        <a:pt x="25" y="36"/>
                        <a:pt x="25" y="34"/>
                        <a:pt x="25" y="33"/>
                      </a:cubicBezTo>
                      <a:cubicBezTo>
                        <a:pt x="24" y="30"/>
                        <a:pt x="22" y="28"/>
                        <a:pt x="23" y="26"/>
                      </a:cubicBezTo>
                      <a:cubicBezTo>
                        <a:pt x="23" y="25"/>
                        <a:pt x="22" y="23"/>
                        <a:pt x="22" y="22"/>
                      </a:cubicBezTo>
                      <a:close/>
                      <a:moveTo>
                        <a:pt x="30" y="13"/>
                      </a:moveTo>
                      <a:cubicBezTo>
                        <a:pt x="30" y="12"/>
                        <a:pt x="30" y="12"/>
                        <a:pt x="30" y="12"/>
                      </a:cubicBezTo>
                      <a:cubicBezTo>
                        <a:pt x="27" y="13"/>
                        <a:pt x="24" y="13"/>
                        <a:pt x="21" y="14"/>
                      </a:cubicBezTo>
                      <a:cubicBezTo>
                        <a:pt x="24" y="14"/>
                        <a:pt x="27" y="13"/>
                        <a:pt x="30" y="13"/>
                      </a:cubicBezTo>
                      <a:close/>
                      <a:moveTo>
                        <a:pt x="31" y="13"/>
                      </a:moveTo>
                      <a:cubicBezTo>
                        <a:pt x="31" y="13"/>
                        <a:pt x="31" y="13"/>
                        <a:pt x="31" y="13"/>
                      </a:cubicBezTo>
                      <a:cubicBezTo>
                        <a:pt x="31" y="13"/>
                        <a:pt x="31" y="13"/>
                        <a:pt x="31" y="13"/>
                      </a:cubicBezTo>
                      <a:cubicBezTo>
                        <a:pt x="31" y="13"/>
                        <a:pt x="31" y="13"/>
                        <a:pt x="31" y="13"/>
                      </a:cubicBezTo>
                      <a:close/>
                    </a:path>
                  </a:pathLst>
                </a:custGeom>
                <a:solidFill>
                  <a:srgbClr val="E0B38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0" name="Freeform 13"/>
                <p:cNvSpPr>
                  <a:spLocks noEditPoints="1"/>
                </p:cNvSpPr>
                <p:nvPr/>
              </p:nvSpPr>
              <p:spPr bwMode="auto">
                <a:xfrm>
                  <a:off x="2151063" y="1301750"/>
                  <a:ext cx="100012" cy="44450"/>
                </a:xfrm>
                <a:custGeom>
                  <a:avLst/>
                  <a:gdLst>
                    <a:gd name="T0" fmla="*/ 19 w 20"/>
                    <a:gd name="T1" fmla="*/ 4 h 9"/>
                    <a:gd name="T2" fmla="*/ 17 w 20"/>
                    <a:gd name="T3" fmla="*/ 7 h 9"/>
                    <a:gd name="T4" fmla="*/ 14 w 20"/>
                    <a:gd name="T5" fmla="*/ 9 h 9"/>
                    <a:gd name="T6" fmla="*/ 10 w 20"/>
                    <a:gd name="T7" fmla="*/ 7 h 9"/>
                    <a:gd name="T8" fmla="*/ 9 w 20"/>
                    <a:gd name="T9" fmla="*/ 7 h 9"/>
                    <a:gd name="T10" fmla="*/ 5 w 20"/>
                    <a:gd name="T11" fmla="*/ 9 h 9"/>
                    <a:gd name="T12" fmla="*/ 3 w 20"/>
                    <a:gd name="T13" fmla="*/ 8 h 9"/>
                    <a:gd name="T14" fmla="*/ 1 w 20"/>
                    <a:gd name="T15" fmla="*/ 6 h 9"/>
                    <a:gd name="T16" fmla="*/ 0 w 20"/>
                    <a:gd name="T17" fmla="*/ 2 h 9"/>
                    <a:gd name="T18" fmla="*/ 1 w 20"/>
                    <a:gd name="T19" fmla="*/ 1 h 9"/>
                    <a:gd name="T20" fmla="*/ 10 w 20"/>
                    <a:gd name="T21" fmla="*/ 0 h 9"/>
                    <a:gd name="T22" fmla="*/ 17 w 20"/>
                    <a:gd name="T23" fmla="*/ 2 h 9"/>
                    <a:gd name="T24" fmla="*/ 19 w 20"/>
                    <a:gd name="T25" fmla="*/ 4 h 9"/>
                    <a:gd name="T26" fmla="*/ 5 w 20"/>
                    <a:gd name="T27" fmla="*/ 2 h 9"/>
                    <a:gd name="T28" fmla="*/ 15 w 20"/>
                    <a:gd name="T29" fmla="*/ 3 h 9"/>
                    <a:gd name="T30" fmla="*/ 5 w 20"/>
                    <a:gd name="T31" fmla="*/ 2 h 9"/>
                    <a:gd name="T32" fmla="*/ 4 w 20"/>
                    <a:gd name="T33" fmla="*/ 2 h 9"/>
                    <a:gd name="T34" fmla="*/ 4 w 20"/>
                    <a:gd name="T35" fmla="*/ 2 h 9"/>
                    <a:gd name="T36" fmla="*/ 4 w 20"/>
                    <a:gd name="T37" fmla="*/ 2 h 9"/>
                    <a:gd name="T38" fmla="*/ 4 w 20"/>
                    <a:gd name="T39" fmla="*/ 2 h 9"/>
                    <a:gd name="T40" fmla="*/ 16 w 20"/>
                    <a:gd name="T41" fmla="*/ 3 h 9"/>
                    <a:gd name="T42" fmla="*/ 16 w 20"/>
                    <a:gd name="T43" fmla="*/ 2 h 9"/>
                    <a:gd name="T44" fmla="*/ 16 w 20"/>
                    <a:gd name="T45" fmla="*/ 3 h 9"/>
                    <a:gd name="T46" fmla="*/ 16 w 20"/>
                    <a:gd name="T47" fmla="*/ 3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0" h="9">
                      <a:moveTo>
                        <a:pt x="19" y="4"/>
                      </a:moveTo>
                      <a:cubicBezTo>
                        <a:pt x="20" y="6"/>
                        <a:pt x="19" y="7"/>
                        <a:pt x="17" y="7"/>
                      </a:cubicBezTo>
                      <a:cubicBezTo>
                        <a:pt x="16" y="8"/>
                        <a:pt x="15" y="9"/>
                        <a:pt x="14" y="9"/>
                      </a:cubicBezTo>
                      <a:cubicBezTo>
                        <a:pt x="13" y="9"/>
                        <a:pt x="12" y="8"/>
                        <a:pt x="10" y="7"/>
                      </a:cubicBezTo>
                      <a:cubicBezTo>
                        <a:pt x="10" y="6"/>
                        <a:pt x="9" y="6"/>
                        <a:pt x="9" y="7"/>
                      </a:cubicBezTo>
                      <a:cubicBezTo>
                        <a:pt x="8" y="8"/>
                        <a:pt x="6" y="8"/>
                        <a:pt x="5" y="9"/>
                      </a:cubicBezTo>
                      <a:cubicBezTo>
                        <a:pt x="4" y="9"/>
                        <a:pt x="4" y="9"/>
                        <a:pt x="3" y="8"/>
                      </a:cubicBezTo>
                      <a:cubicBezTo>
                        <a:pt x="3" y="8"/>
                        <a:pt x="2" y="7"/>
                        <a:pt x="1" y="6"/>
                      </a:cubicBezTo>
                      <a:cubicBezTo>
                        <a:pt x="0" y="5"/>
                        <a:pt x="0" y="3"/>
                        <a:pt x="0" y="2"/>
                      </a:cubicBezTo>
                      <a:cubicBezTo>
                        <a:pt x="0" y="1"/>
                        <a:pt x="1" y="1"/>
                        <a:pt x="1" y="1"/>
                      </a:cubicBezTo>
                      <a:cubicBezTo>
                        <a:pt x="4" y="1"/>
                        <a:pt x="7" y="0"/>
                        <a:pt x="10" y="0"/>
                      </a:cubicBezTo>
                      <a:cubicBezTo>
                        <a:pt x="12" y="0"/>
                        <a:pt x="15" y="1"/>
                        <a:pt x="17" y="2"/>
                      </a:cubicBezTo>
                      <a:cubicBezTo>
                        <a:pt x="19" y="2"/>
                        <a:pt x="20" y="3"/>
                        <a:pt x="19" y="4"/>
                      </a:cubicBezTo>
                      <a:close/>
                      <a:moveTo>
                        <a:pt x="5" y="2"/>
                      </a:moveTo>
                      <a:cubicBezTo>
                        <a:pt x="9" y="6"/>
                        <a:pt x="11" y="6"/>
                        <a:pt x="15" y="3"/>
                      </a:cubicBezTo>
                      <a:cubicBezTo>
                        <a:pt x="12" y="4"/>
                        <a:pt x="8" y="4"/>
                        <a:pt x="5" y="2"/>
                      </a:cubicBezTo>
                      <a:close/>
                      <a:moveTo>
                        <a:pt x="4" y="2"/>
                      </a:moveTo>
                      <a:cubicBezTo>
                        <a:pt x="4" y="2"/>
                        <a:pt x="4" y="2"/>
                        <a:pt x="4" y="2"/>
                      </a:cubicBezTo>
                      <a:cubicBezTo>
                        <a:pt x="4" y="2"/>
                        <a:pt x="4" y="2"/>
                        <a:pt x="4" y="2"/>
                      </a:cubicBezTo>
                      <a:cubicBezTo>
                        <a:pt x="4" y="2"/>
                        <a:pt x="4" y="2"/>
                        <a:pt x="4" y="2"/>
                      </a:cubicBezTo>
                      <a:close/>
                      <a:moveTo>
                        <a:pt x="16" y="3"/>
                      </a:moveTo>
                      <a:cubicBezTo>
                        <a:pt x="16" y="2"/>
                        <a:pt x="16" y="2"/>
                        <a:pt x="16" y="2"/>
                      </a:cubicBezTo>
                      <a:cubicBezTo>
                        <a:pt x="16" y="3"/>
                        <a:pt x="16" y="3"/>
                        <a:pt x="16" y="3"/>
                      </a:cubicBezTo>
                      <a:cubicBezTo>
                        <a:pt x="16" y="3"/>
                        <a:pt x="16" y="3"/>
                        <a:pt x="16" y="3"/>
                      </a:cubicBezTo>
                      <a:close/>
                    </a:path>
                  </a:pathLst>
                </a:custGeom>
                <a:solidFill>
                  <a:srgbClr val="E0B38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1" name="Freeform 14"/>
                <p:cNvSpPr>
                  <a:spLocks/>
                </p:cNvSpPr>
                <p:nvPr/>
              </p:nvSpPr>
              <p:spPr bwMode="auto">
                <a:xfrm>
                  <a:off x="2070100" y="1193800"/>
                  <a:ext cx="20637" cy="39688"/>
                </a:xfrm>
                <a:custGeom>
                  <a:avLst/>
                  <a:gdLst>
                    <a:gd name="T0" fmla="*/ 2 w 4"/>
                    <a:gd name="T1" fmla="*/ 8 h 8"/>
                    <a:gd name="T2" fmla="*/ 3 w 4"/>
                    <a:gd name="T3" fmla="*/ 3 h 8"/>
                    <a:gd name="T4" fmla="*/ 3 w 4"/>
                    <a:gd name="T5" fmla="*/ 2 h 8"/>
                    <a:gd name="T6" fmla="*/ 2 w 4"/>
                    <a:gd name="T7" fmla="*/ 1 h 8"/>
                    <a:gd name="T8" fmla="*/ 1 w 4"/>
                    <a:gd name="T9" fmla="*/ 2 h 8"/>
                    <a:gd name="T10" fmla="*/ 0 w 4"/>
                    <a:gd name="T11" fmla="*/ 5 h 8"/>
                    <a:gd name="T12" fmla="*/ 2 w 4"/>
                    <a:gd name="T13" fmla="*/ 0 h 8"/>
                    <a:gd name="T14" fmla="*/ 2 w 4"/>
                    <a:gd name="T15" fmla="*/ 0 h 8"/>
                    <a:gd name="T16" fmla="*/ 4 w 4"/>
                    <a:gd name="T17" fmla="*/ 2 h 8"/>
                    <a:gd name="T18" fmla="*/ 4 w 4"/>
                    <a:gd name="T19" fmla="*/ 3 h 8"/>
                    <a:gd name="T20" fmla="*/ 2 w 4"/>
                    <a:gd name="T21" fmla="*/ 7 h 8"/>
                    <a:gd name="T22" fmla="*/ 2 w 4"/>
                    <a:gd name="T23" fmla="*/ 8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 h="8">
                      <a:moveTo>
                        <a:pt x="2" y="8"/>
                      </a:moveTo>
                      <a:cubicBezTo>
                        <a:pt x="1" y="7"/>
                        <a:pt x="1" y="4"/>
                        <a:pt x="3" y="3"/>
                      </a:cubicBezTo>
                      <a:cubicBezTo>
                        <a:pt x="3" y="3"/>
                        <a:pt x="3" y="2"/>
                        <a:pt x="3" y="2"/>
                      </a:cubicBezTo>
                      <a:cubicBezTo>
                        <a:pt x="3" y="2"/>
                        <a:pt x="3" y="1"/>
                        <a:pt x="2" y="1"/>
                      </a:cubicBezTo>
                      <a:cubicBezTo>
                        <a:pt x="2" y="1"/>
                        <a:pt x="2" y="1"/>
                        <a:pt x="1" y="2"/>
                      </a:cubicBezTo>
                      <a:cubicBezTo>
                        <a:pt x="1" y="3"/>
                        <a:pt x="1" y="4"/>
                        <a:pt x="0" y="5"/>
                      </a:cubicBezTo>
                      <a:cubicBezTo>
                        <a:pt x="0" y="4"/>
                        <a:pt x="1" y="1"/>
                        <a:pt x="2" y="0"/>
                      </a:cubicBezTo>
                      <a:cubicBezTo>
                        <a:pt x="2" y="0"/>
                        <a:pt x="2" y="0"/>
                        <a:pt x="2" y="0"/>
                      </a:cubicBezTo>
                      <a:cubicBezTo>
                        <a:pt x="3" y="0"/>
                        <a:pt x="3" y="2"/>
                        <a:pt x="4" y="2"/>
                      </a:cubicBezTo>
                      <a:cubicBezTo>
                        <a:pt x="4" y="3"/>
                        <a:pt x="4" y="3"/>
                        <a:pt x="4" y="3"/>
                      </a:cubicBezTo>
                      <a:cubicBezTo>
                        <a:pt x="1" y="4"/>
                        <a:pt x="2" y="5"/>
                        <a:pt x="2" y="7"/>
                      </a:cubicBezTo>
                      <a:cubicBezTo>
                        <a:pt x="2" y="8"/>
                        <a:pt x="2" y="8"/>
                        <a:pt x="2" y="8"/>
                      </a:cubicBezTo>
                      <a:close/>
                    </a:path>
                  </a:pathLst>
                </a:custGeom>
                <a:solidFill>
                  <a:srgbClr val="D3864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2" name="Rectangle 15"/>
                <p:cNvSpPr>
                  <a:spLocks noChangeArrowheads="1"/>
                </p:cNvSpPr>
                <p:nvPr/>
              </p:nvSpPr>
              <p:spPr bwMode="auto">
                <a:xfrm>
                  <a:off x="2081213" y="1233488"/>
                  <a:ext cx="1587" cy="1588"/>
                </a:xfrm>
                <a:prstGeom prst="rect">
                  <a:avLst/>
                </a:prstGeom>
                <a:solidFill>
                  <a:srgbClr val="D3864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3" name="Freeform 16"/>
                <p:cNvSpPr>
                  <a:spLocks/>
                </p:cNvSpPr>
                <p:nvPr/>
              </p:nvSpPr>
              <p:spPr bwMode="auto">
                <a:xfrm>
                  <a:off x="2325688" y="1219200"/>
                  <a:ext cx="4762" cy="23813"/>
                </a:xfrm>
                <a:custGeom>
                  <a:avLst/>
                  <a:gdLst>
                    <a:gd name="T0" fmla="*/ 0 w 1"/>
                    <a:gd name="T1" fmla="*/ 0 h 5"/>
                    <a:gd name="T2" fmla="*/ 0 w 1"/>
                    <a:gd name="T3" fmla="*/ 5 h 5"/>
                    <a:gd name="T4" fmla="*/ 0 w 1"/>
                    <a:gd name="T5" fmla="*/ 0 h 5"/>
                  </a:gdLst>
                  <a:ahLst/>
                  <a:cxnLst>
                    <a:cxn ang="0">
                      <a:pos x="T0" y="T1"/>
                    </a:cxn>
                    <a:cxn ang="0">
                      <a:pos x="T2" y="T3"/>
                    </a:cxn>
                    <a:cxn ang="0">
                      <a:pos x="T4" y="T5"/>
                    </a:cxn>
                  </a:cxnLst>
                  <a:rect l="0" t="0" r="r" b="b"/>
                  <a:pathLst>
                    <a:path w="1" h="5">
                      <a:moveTo>
                        <a:pt x="0" y="0"/>
                      </a:moveTo>
                      <a:cubicBezTo>
                        <a:pt x="1" y="1"/>
                        <a:pt x="1" y="3"/>
                        <a:pt x="0" y="5"/>
                      </a:cubicBezTo>
                      <a:cubicBezTo>
                        <a:pt x="0" y="3"/>
                        <a:pt x="0" y="1"/>
                        <a:pt x="0" y="0"/>
                      </a:cubicBezTo>
                      <a:close/>
                    </a:path>
                  </a:pathLst>
                </a:custGeom>
                <a:solidFill>
                  <a:srgbClr val="D6A38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4" name="Freeform 17"/>
                <p:cNvSpPr>
                  <a:spLocks/>
                </p:cNvSpPr>
                <p:nvPr/>
              </p:nvSpPr>
              <p:spPr bwMode="auto">
                <a:xfrm>
                  <a:off x="2320925" y="1209675"/>
                  <a:ext cx="15875" cy="9525"/>
                </a:xfrm>
                <a:custGeom>
                  <a:avLst/>
                  <a:gdLst>
                    <a:gd name="T0" fmla="*/ 0 w 3"/>
                    <a:gd name="T1" fmla="*/ 1 h 2"/>
                    <a:gd name="T2" fmla="*/ 2 w 3"/>
                    <a:gd name="T3" fmla="*/ 0 h 2"/>
                    <a:gd name="T4" fmla="*/ 2 w 3"/>
                    <a:gd name="T5" fmla="*/ 2 h 2"/>
                    <a:gd name="T6" fmla="*/ 0 w 3"/>
                    <a:gd name="T7" fmla="*/ 1 h 2"/>
                  </a:gdLst>
                  <a:ahLst/>
                  <a:cxnLst>
                    <a:cxn ang="0">
                      <a:pos x="T0" y="T1"/>
                    </a:cxn>
                    <a:cxn ang="0">
                      <a:pos x="T2" y="T3"/>
                    </a:cxn>
                    <a:cxn ang="0">
                      <a:pos x="T4" y="T5"/>
                    </a:cxn>
                    <a:cxn ang="0">
                      <a:pos x="T6" y="T7"/>
                    </a:cxn>
                  </a:cxnLst>
                  <a:rect l="0" t="0" r="r" b="b"/>
                  <a:pathLst>
                    <a:path w="3" h="2">
                      <a:moveTo>
                        <a:pt x="0" y="1"/>
                      </a:moveTo>
                      <a:cubicBezTo>
                        <a:pt x="0" y="0"/>
                        <a:pt x="1" y="0"/>
                        <a:pt x="2" y="0"/>
                      </a:cubicBezTo>
                      <a:cubicBezTo>
                        <a:pt x="3" y="0"/>
                        <a:pt x="2" y="1"/>
                        <a:pt x="2" y="2"/>
                      </a:cubicBezTo>
                      <a:cubicBezTo>
                        <a:pt x="2" y="1"/>
                        <a:pt x="1" y="1"/>
                        <a:pt x="0" y="1"/>
                      </a:cubicBezTo>
                      <a:close/>
                    </a:path>
                  </a:pathLst>
                </a:custGeom>
                <a:solidFill>
                  <a:srgbClr val="D6A38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5" name="Freeform 18"/>
                <p:cNvSpPr>
                  <a:spLocks/>
                </p:cNvSpPr>
                <p:nvPr/>
              </p:nvSpPr>
              <p:spPr bwMode="auto">
                <a:xfrm>
                  <a:off x="2316163" y="1214438"/>
                  <a:ext cx="4762" cy="4763"/>
                </a:xfrm>
                <a:custGeom>
                  <a:avLst/>
                  <a:gdLst>
                    <a:gd name="T0" fmla="*/ 1 w 1"/>
                    <a:gd name="T1" fmla="*/ 0 h 1"/>
                    <a:gd name="T2" fmla="*/ 1 w 1"/>
                    <a:gd name="T3" fmla="*/ 0 h 1"/>
                    <a:gd name="T4" fmla="*/ 0 w 1"/>
                    <a:gd name="T5" fmla="*/ 1 h 1"/>
                    <a:gd name="T6" fmla="*/ 0 w 1"/>
                    <a:gd name="T7" fmla="*/ 1 h 1"/>
                    <a:gd name="T8" fmla="*/ 1 w 1"/>
                    <a:gd name="T9" fmla="*/ 0 h 1"/>
                    <a:gd name="T10" fmla="*/ 1 w 1"/>
                    <a:gd name="T11" fmla="*/ 0 h 1"/>
                  </a:gdLst>
                  <a:ahLst/>
                  <a:cxnLst>
                    <a:cxn ang="0">
                      <a:pos x="T0" y="T1"/>
                    </a:cxn>
                    <a:cxn ang="0">
                      <a:pos x="T2" y="T3"/>
                    </a:cxn>
                    <a:cxn ang="0">
                      <a:pos x="T4" y="T5"/>
                    </a:cxn>
                    <a:cxn ang="0">
                      <a:pos x="T6" y="T7"/>
                    </a:cxn>
                    <a:cxn ang="0">
                      <a:pos x="T8" y="T9"/>
                    </a:cxn>
                    <a:cxn ang="0">
                      <a:pos x="T10" y="T11"/>
                    </a:cxn>
                  </a:cxnLst>
                  <a:rect l="0" t="0" r="r" b="b"/>
                  <a:pathLst>
                    <a:path w="1" h="1">
                      <a:moveTo>
                        <a:pt x="1" y="0"/>
                      </a:moveTo>
                      <a:cubicBezTo>
                        <a:pt x="1" y="0"/>
                        <a:pt x="1" y="0"/>
                        <a:pt x="1" y="0"/>
                      </a:cubicBezTo>
                      <a:cubicBezTo>
                        <a:pt x="1" y="1"/>
                        <a:pt x="1" y="1"/>
                        <a:pt x="0" y="1"/>
                      </a:cubicBezTo>
                      <a:cubicBezTo>
                        <a:pt x="0" y="1"/>
                        <a:pt x="0" y="1"/>
                        <a:pt x="0" y="1"/>
                      </a:cubicBezTo>
                      <a:cubicBezTo>
                        <a:pt x="0" y="0"/>
                        <a:pt x="1" y="0"/>
                        <a:pt x="1" y="0"/>
                      </a:cubicBezTo>
                      <a:cubicBezTo>
                        <a:pt x="1" y="0"/>
                        <a:pt x="1" y="0"/>
                        <a:pt x="1" y="0"/>
                      </a:cubicBezTo>
                      <a:close/>
                    </a:path>
                  </a:pathLst>
                </a:custGeom>
                <a:solidFill>
                  <a:srgbClr val="D6A38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6" name="Freeform 19"/>
                <p:cNvSpPr>
                  <a:spLocks/>
                </p:cNvSpPr>
                <p:nvPr/>
              </p:nvSpPr>
              <p:spPr bwMode="auto">
                <a:xfrm>
                  <a:off x="2125663" y="1184275"/>
                  <a:ext cx="65087" cy="20638"/>
                </a:xfrm>
                <a:custGeom>
                  <a:avLst/>
                  <a:gdLst>
                    <a:gd name="T0" fmla="*/ 13 w 13"/>
                    <a:gd name="T1" fmla="*/ 2 h 4"/>
                    <a:gd name="T2" fmla="*/ 0 w 13"/>
                    <a:gd name="T3" fmla="*/ 4 h 4"/>
                    <a:gd name="T4" fmla="*/ 5 w 13"/>
                    <a:gd name="T5" fmla="*/ 0 h 4"/>
                    <a:gd name="T6" fmla="*/ 8 w 13"/>
                    <a:gd name="T7" fmla="*/ 0 h 4"/>
                    <a:gd name="T8" fmla="*/ 13 w 13"/>
                    <a:gd name="T9" fmla="*/ 2 h 4"/>
                  </a:gdLst>
                  <a:ahLst/>
                  <a:cxnLst>
                    <a:cxn ang="0">
                      <a:pos x="T0" y="T1"/>
                    </a:cxn>
                    <a:cxn ang="0">
                      <a:pos x="T2" y="T3"/>
                    </a:cxn>
                    <a:cxn ang="0">
                      <a:pos x="T4" y="T5"/>
                    </a:cxn>
                    <a:cxn ang="0">
                      <a:pos x="T6" y="T7"/>
                    </a:cxn>
                    <a:cxn ang="0">
                      <a:pos x="T8" y="T9"/>
                    </a:cxn>
                  </a:cxnLst>
                  <a:rect l="0" t="0" r="r" b="b"/>
                  <a:pathLst>
                    <a:path w="13" h="4">
                      <a:moveTo>
                        <a:pt x="13" y="2"/>
                      </a:moveTo>
                      <a:cubicBezTo>
                        <a:pt x="8" y="3"/>
                        <a:pt x="4" y="3"/>
                        <a:pt x="0" y="4"/>
                      </a:cubicBezTo>
                      <a:cubicBezTo>
                        <a:pt x="1" y="1"/>
                        <a:pt x="2" y="0"/>
                        <a:pt x="5" y="0"/>
                      </a:cubicBezTo>
                      <a:cubicBezTo>
                        <a:pt x="6" y="0"/>
                        <a:pt x="7" y="0"/>
                        <a:pt x="8" y="0"/>
                      </a:cubicBezTo>
                      <a:cubicBezTo>
                        <a:pt x="10" y="0"/>
                        <a:pt x="11" y="1"/>
                        <a:pt x="13" y="2"/>
                      </a:cubicBezTo>
                      <a:close/>
                    </a:path>
                  </a:pathLst>
                </a:custGeom>
                <a:solidFill>
                  <a:srgbClr val="3E32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7" name="Freeform 20"/>
                <p:cNvSpPr>
                  <a:spLocks/>
                </p:cNvSpPr>
                <p:nvPr/>
              </p:nvSpPr>
              <p:spPr bwMode="auto">
                <a:xfrm>
                  <a:off x="2225675" y="1184275"/>
                  <a:ext cx="55562" cy="14288"/>
                </a:xfrm>
                <a:custGeom>
                  <a:avLst/>
                  <a:gdLst>
                    <a:gd name="T0" fmla="*/ 11 w 11"/>
                    <a:gd name="T1" fmla="*/ 3 h 3"/>
                    <a:gd name="T2" fmla="*/ 0 w 11"/>
                    <a:gd name="T3" fmla="*/ 2 h 3"/>
                    <a:gd name="T4" fmla="*/ 3 w 11"/>
                    <a:gd name="T5" fmla="*/ 0 h 3"/>
                    <a:gd name="T6" fmla="*/ 7 w 11"/>
                    <a:gd name="T7" fmla="*/ 0 h 3"/>
                    <a:gd name="T8" fmla="*/ 11 w 11"/>
                    <a:gd name="T9" fmla="*/ 3 h 3"/>
                  </a:gdLst>
                  <a:ahLst/>
                  <a:cxnLst>
                    <a:cxn ang="0">
                      <a:pos x="T0" y="T1"/>
                    </a:cxn>
                    <a:cxn ang="0">
                      <a:pos x="T2" y="T3"/>
                    </a:cxn>
                    <a:cxn ang="0">
                      <a:pos x="T4" y="T5"/>
                    </a:cxn>
                    <a:cxn ang="0">
                      <a:pos x="T6" y="T7"/>
                    </a:cxn>
                    <a:cxn ang="0">
                      <a:pos x="T8" y="T9"/>
                    </a:cxn>
                  </a:cxnLst>
                  <a:rect l="0" t="0" r="r" b="b"/>
                  <a:pathLst>
                    <a:path w="11" h="3">
                      <a:moveTo>
                        <a:pt x="11" y="3"/>
                      </a:moveTo>
                      <a:cubicBezTo>
                        <a:pt x="7" y="3"/>
                        <a:pt x="4" y="3"/>
                        <a:pt x="0" y="2"/>
                      </a:cubicBezTo>
                      <a:cubicBezTo>
                        <a:pt x="1" y="0"/>
                        <a:pt x="1" y="0"/>
                        <a:pt x="3" y="0"/>
                      </a:cubicBezTo>
                      <a:cubicBezTo>
                        <a:pt x="4" y="0"/>
                        <a:pt x="6" y="0"/>
                        <a:pt x="7" y="0"/>
                      </a:cubicBezTo>
                      <a:cubicBezTo>
                        <a:pt x="9" y="0"/>
                        <a:pt x="10" y="1"/>
                        <a:pt x="11" y="3"/>
                      </a:cubicBezTo>
                      <a:close/>
                    </a:path>
                  </a:pathLst>
                </a:custGeom>
                <a:solidFill>
                  <a:srgbClr val="3E32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8" name="Freeform 21"/>
                <p:cNvSpPr>
                  <a:spLocks/>
                </p:cNvSpPr>
                <p:nvPr/>
              </p:nvSpPr>
              <p:spPr bwMode="auto">
                <a:xfrm>
                  <a:off x="2236788" y="1204913"/>
                  <a:ext cx="34925" cy="23813"/>
                </a:xfrm>
                <a:custGeom>
                  <a:avLst/>
                  <a:gdLst>
                    <a:gd name="T0" fmla="*/ 1 w 7"/>
                    <a:gd name="T1" fmla="*/ 1 h 5"/>
                    <a:gd name="T2" fmla="*/ 2 w 7"/>
                    <a:gd name="T3" fmla="*/ 0 h 5"/>
                    <a:gd name="T4" fmla="*/ 7 w 7"/>
                    <a:gd name="T5" fmla="*/ 2 h 5"/>
                    <a:gd name="T6" fmla="*/ 6 w 7"/>
                    <a:gd name="T7" fmla="*/ 1 h 5"/>
                    <a:gd name="T8" fmla="*/ 5 w 7"/>
                    <a:gd name="T9" fmla="*/ 1 h 5"/>
                    <a:gd name="T10" fmla="*/ 5 w 7"/>
                    <a:gd name="T11" fmla="*/ 1 h 5"/>
                    <a:gd name="T12" fmla="*/ 5 w 7"/>
                    <a:gd name="T13" fmla="*/ 4 h 5"/>
                    <a:gd name="T14" fmla="*/ 3 w 7"/>
                    <a:gd name="T15" fmla="*/ 4 h 5"/>
                    <a:gd name="T16" fmla="*/ 3 w 7"/>
                    <a:gd name="T17" fmla="*/ 1 h 5"/>
                    <a:gd name="T18" fmla="*/ 1 w 7"/>
                    <a:gd name="T19" fmla="*/ 1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 h="5">
                      <a:moveTo>
                        <a:pt x="1" y="1"/>
                      </a:moveTo>
                      <a:cubicBezTo>
                        <a:pt x="0" y="0"/>
                        <a:pt x="1" y="1"/>
                        <a:pt x="2" y="0"/>
                      </a:cubicBezTo>
                      <a:cubicBezTo>
                        <a:pt x="4" y="0"/>
                        <a:pt x="6" y="0"/>
                        <a:pt x="7" y="2"/>
                      </a:cubicBezTo>
                      <a:cubicBezTo>
                        <a:pt x="7" y="2"/>
                        <a:pt x="6" y="1"/>
                        <a:pt x="6" y="1"/>
                      </a:cubicBezTo>
                      <a:cubicBezTo>
                        <a:pt x="5" y="1"/>
                        <a:pt x="5" y="1"/>
                        <a:pt x="5" y="1"/>
                      </a:cubicBezTo>
                      <a:cubicBezTo>
                        <a:pt x="5" y="1"/>
                        <a:pt x="5" y="1"/>
                        <a:pt x="5" y="1"/>
                      </a:cubicBezTo>
                      <a:cubicBezTo>
                        <a:pt x="6" y="3"/>
                        <a:pt x="6" y="4"/>
                        <a:pt x="5" y="4"/>
                      </a:cubicBezTo>
                      <a:cubicBezTo>
                        <a:pt x="4" y="5"/>
                        <a:pt x="3" y="4"/>
                        <a:pt x="3" y="4"/>
                      </a:cubicBezTo>
                      <a:cubicBezTo>
                        <a:pt x="2" y="3"/>
                        <a:pt x="2" y="2"/>
                        <a:pt x="3" y="1"/>
                      </a:cubicBezTo>
                      <a:cubicBezTo>
                        <a:pt x="2" y="1"/>
                        <a:pt x="1" y="1"/>
                        <a:pt x="1" y="1"/>
                      </a:cubicBezTo>
                      <a:close/>
                    </a:path>
                  </a:pathLst>
                </a:custGeom>
                <a:solidFill>
                  <a:srgbClr val="3E32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9" name="Freeform 22"/>
                <p:cNvSpPr>
                  <a:spLocks/>
                </p:cNvSpPr>
                <p:nvPr/>
              </p:nvSpPr>
              <p:spPr bwMode="auto">
                <a:xfrm>
                  <a:off x="2135188" y="1198563"/>
                  <a:ext cx="34925" cy="25400"/>
                </a:xfrm>
                <a:custGeom>
                  <a:avLst/>
                  <a:gdLst>
                    <a:gd name="T0" fmla="*/ 0 w 7"/>
                    <a:gd name="T1" fmla="*/ 3 h 5"/>
                    <a:gd name="T2" fmla="*/ 7 w 7"/>
                    <a:gd name="T3" fmla="*/ 1 h 5"/>
                    <a:gd name="T4" fmla="*/ 7 w 7"/>
                    <a:gd name="T5" fmla="*/ 2 h 5"/>
                    <a:gd name="T6" fmla="*/ 6 w 7"/>
                    <a:gd name="T7" fmla="*/ 2 h 5"/>
                    <a:gd name="T8" fmla="*/ 6 w 7"/>
                    <a:gd name="T9" fmla="*/ 5 h 5"/>
                    <a:gd name="T10" fmla="*/ 6 w 7"/>
                    <a:gd name="T11" fmla="*/ 5 h 5"/>
                    <a:gd name="T12" fmla="*/ 6 w 7"/>
                    <a:gd name="T13" fmla="*/ 5 h 5"/>
                    <a:gd name="T14" fmla="*/ 4 w 7"/>
                    <a:gd name="T15" fmla="*/ 5 h 5"/>
                    <a:gd name="T16" fmla="*/ 3 w 7"/>
                    <a:gd name="T17" fmla="*/ 2 h 5"/>
                    <a:gd name="T18" fmla="*/ 0 w 7"/>
                    <a:gd name="T19" fmla="*/ 3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 h="5">
                      <a:moveTo>
                        <a:pt x="0" y="3"/>
                      </a:moveTo>
                      <a:cubicBezTo>
                        <a:pt x="2" y="1"/>
                        <a:pt x="5" y="0"/>
                        <a:pt x="7" y="1"/>
                      </a:cubicBezTo>
                      <a:cubicBezTo>
                        <a:pt x="7" y="1"/>
                        <a:pt x="7" y="2"/>
                        <a:pt x="7" y="2"/>
                      </a:cubicBezTo>
                      <a:cubicBezTo>
                        <a:pt x="7" y="2"/>
                        <a:pt x="6" y="2"/>
                        <a:pt x="6" y="2"/>
                      </a:cubicBezTo>
                      <a:cubicBezTo>
                        <a:pt x="6" y="3"/>
                        <a:pt x="7" y="4"/>
                        <a:pt x="6" y="5"/>
                      </a:cubicBezTo>
                      <a:cubicBezTo>
                        <a:pt x="6" y="5"/>
                        <a:pt x="6" y="5"/>
                        <a:pt x="6" y="5"/>
                      </a:cubicBezTo>
                      <a:cubicBezTo>
                        <a:pt x="6" y="5"/>
                        <a:pt x="6" y="5"/>
                        <a:pt x="6" y="5"/>
                      </a:cubicBezTo>
                      <a:cubicBezTo>
                        <a:pt x="5" y="5"/>
                        <a:pt x="5" y="5"/>
                        <a:pt x="4" y="5"/>
                      </a:cubicBezTo>
                      <a:cubicBezTo>
                        <a:pt x="2" y="4"/>
                        <a:pt x="2" y="4"/>
                        <a:pt x="3" y="2"/>
                      </a:cubicBezTo>
                      <a:cubicBezTo>
                        <a:pt x="2" y="1"/>
                        <a:pt x="1" y="3"/>
                        <a:pt x="0" y="3"/>
                      </a:cubicBezTo>
                      <a:close/>
                    </a:path>
                  </a:pathLst>
                </a:custGeom>
                <a:solidFill>
                  <a:srgbClr val="3E32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0" name="Freeform 23"/>
                <p:cNvSpPr>
                  <a:spLocks/>
                </p:cNvSpPr>
                <p:nvPr/>
              </p:nvSpPr>
              <p:spPr bwMode="auto">
                <a:xfrm>
                  <a:off x="2190750" y="1204913"/>
                  <a:ext cx="34925" cy="82550"/>
                </a:xfrm>
                <a:custGeom>
                  <a:avLst/>
                  <a:gdLst>
                    <a:gd name="T0" fmla="*/ 4 w 7"/>
                    <a:gd name="T1" fmla="*/ 0 h 17"/>
                    <a:gd name="T2" fmla="*/ 5 w 7"/>
                    <a:gd name="T3" fmla="*/ 4 h 17"/>
                    <a:gd name="T4" fmla="*/ 7 w 7"/>
                    <a:gd name="T5" fmla="*/ 11 h 17"/>
                    <a:gd name="T6" fmla="*/ 5 w 7"/>
                    <a:gd name="T7" fmla="*/ 15 h 17"/>
                    <a:gd name="T8" fmla="*/ 1 w 7"/>
                    <a:gd name="T9" fmla="*/ 16 h 17"/>
                    <a:gd name="T10" fmla="*/ 0 w 7"/>
                    <a:gd name="T11" fmla="*/ 16 h 17"/>
                    <a:gd name="T12" fmla="*/ 2 w 7"/>
                    <a:gd name="T13" fmla="*/ 16 h 17"/>
                    <a:gd name="T14" fmla="*/ 6 w 7"/>
                    <a:gd name="T15" fmla="*/ 11 h 17"/>
                    <a:gd name="T16" fmla="*/ 4 w 7"/>
                    <a:gd name="T17" fmla="*/ 0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17">
                      <a:moveTo>
                        <a:pt x="4" y="0"/>
                      </a:moveTo>
                      <a:cubicBezTo>
                        <a:pt x="4" y="1"/>
                        <a:pt x="5" y="3"/>
                        <a:pt x="5" y="4"/>
                      </a:cubicBezTo>
                      <a:cubicBezTo>
                        <a:pt x="4" y="6"/>
                        <a:pt x="6" y="8"/>
                        <a:pt x="7" y="11"/>
                      </a:cubicBezTo>
                      <a:cubicBezTo>
                        <a:pt x="7" y="12"/>
                        <a:pt x="7" y="14"/>
                        <a:pt x="5" y="15"/>
                      </a:cubicBezTo>
                      <a:cubicBezTo>
                        <a:pt x="4" y="16"/>
                        <a:pt x="2" y="17"/>
                        <a:pt x="1" y="16"/>
                      </a:cubicBezTo>
                      <a:cubicBezTo>
                        <a:pt x="0" y="16"/>
                        <a:pt x="0" y="16"/>
                        <a:pt x="0" y="16"/>
                      </a:cubicBezTo>
                      <a:cubicBezTo>
                        <a:pt x="1" y="16"/>
                        <a:pt x="2" y="16"/>
                        <a:pt x="2" y="16"/>
                      </a:cubicBezTo>
                      <a:cubicBezTo>
                        <a:pt x="5" y="16"/>
                        <a:pt x="7" y="13"/>
                        <a:pt x="6" y="11"/>
                      </a:cubicBezTo>
                      <a:cubicBezTo>
                        <a:pt x="4" y="7"/>
                        <a:pt x="4" y="4"/>
                        <a:pt x="4" y="0"/>
                      </a:cubicBezTo>
                      <a:close/>
                    </a:path>
                  </a:pathLst>
                </a:custGeom>
                <a:solidFill>
                  <a:srgbClr val="D3864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1" name="Freeform 24"/>
                <p:cNvSpPr>
                  <a:spLocks/>
                </p:cNvSpPr>
                <p:nvPr/>
              </p:nvSpPr>
              <p:spPr bwMode="auto">
                <a:xfrm>
                  <a:off x="2135188" y="1204913"/>
                  <a:ext cx="20637" cy="19050"/>
                </a:xfrm>
                <a:custGeom>
                  <a:avLst/>
                  <a:gdLst>
                    <a:gd name="T0" fmla="*/ 0 w 4"/>
                    <a:gd name="T1" fmla="*/ 2 h 4"/>
                    <a:gd name="T2" fmla="*/ 3 w 4"/>
                    <a:gd name="T3" fmla="*/ 1 h 4"/>
                    <a:gd name="T4" fmla="*/ 4 w 4"/>
                    <a:gd name="T5" fmla="*/ 4 h 4"/>
                    <a:gd name="T6" fmla="*/ 2 w 4"/>
                    <a:gd name="T7" fmla="*/ 4 h 4"/>
                    <a:gd name="T8" fmla="*/ 0 w 4"/>
                    <a:gd name="T9" fmla="*/ 2 h 4"/>
                  </a:gdLst>
                  <a:ahLst/>
                  <a:cxnLst>
                    <a:cxn ang="0">
                      <a:pos x="T0" y="T1"/>
                    </a:cxn>
                    <a:cxn ang="0">
                      <a:pos x="T2" y="T3"/>
                    </a:cxn>
                    <a:cxn ang="0">
                      <a:pos x="T4" y="T5"/>
                    </a:cxn>
                    <a:cxn ang="0">
                      <a:pos x="T6" y="T7"/>
                    </a:cxn>
                    <a:cxn ang="0">
                      <a:pos x="T8" y="T9"/>
                    </a:cxn>
                  </a:cxnLst>
                  <a:rect l="0" t="0" r="r" b="b"/>
                  <a:pathLst>
                    <a:path w="4" h="4">
                      <a:moveTo>
                        <a:pt x="0" y="2"/>
                      </a:moveTo>
                      <a:cubicBezTo>
                        <a:pt x="1" y="2"/>
                        <a:pt x="2" y="0"/>
                        <a:pt x="3" y="1"/>
                      </a:cubicBezTo>
                      <a:cubicBezTo>
                        <a:pt x="2" y="3"/>
                        <a:pt x="2" y="3"/>
                        <a:pt x="4" y="4"/>
                      </a:cubicBezTo>
                      <a:cubicBezTo>
                        <a:pt x="3" y="4"/>
                        <a:pt x="2" y="4"/>
                        <a:pt x="2" y="4"/>
                      </a:cubicBezTo>
                      <a:cubicBezTo>
                        <a:pt x="0" y="4"/>
                        <a:pt x="0" y="3"/>
                        <a:pt x="0" y="2"/>
                      </a:cubicBezTo>
                      <a:close/>
                    </a:path>
                  </a:pathLst>
                </a:custGeom>
                <a:solidFill>
                  <a:srgbClr val="F8F8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2" name="Freeform 25"/>
                <p:cNvSpPr>
                  <a:spLocks/>
                </p:cNvSpPr>
                <p:nvPr/>
              </p:nvSpPr>
              <p:spPr bwMode="auto">
                <a:xfrm>
                  <a:off x="2236788" y="1209675"/>
                  <a:ext cx="14287" cy="14288"/>
                </a:xfrm>
                <a:custGeom>
                  <a:avLst/>
                  <a:gdLst>
                    <a:gd name="T0" fmla="*/ 1 w 3"/>
                    <a:gd name="T1" fmla="*/ 0 h 3"/>
                    <a:gd name="T2" fmla="*/ 3 w 3"/>
                    <a:gd name="T3" fmla="*/ 0 h 3"/>
                    <a:gd name="T4" fmla="*/ 3 w 3"/>
                    <a:gd name="T5" fmla="*/ 3 h 3"/>
                    <a:gd name="T6" fmla="*/ 0 w 3"/>
                    <a:gd name="T7" fmla="*/ 1 h 3"/>
                    <a:gd name="T8" fmla="*/ 1 w 3"/>
                    <a:gd name="T9" fmla="*/ 0 h 3"/>
                  </a:gdLst>
                  <a:ahLst/>
                  <a:cxnLst>
                    <a:cxn ang="0">
                      <a:pos x="T0" y="T1"/>
                    </a:cxn>
                    <a:cxn ang="0">
                      <a:pos x="T2" y="T3"/>
                    </a:cxn>
                    <a:cxn ang="0">
                      <a:pos x="T4" y="T5"/>
                    </a:cxn>
                    <a:cxn ang="0">
                      <a:pos x="T6" y="T7"/>
                    </a:cxn>
                    <a:cxn ang="0">
                      <a:pos x="T8" y="T9"/>
                    </a:cxn>
                  </a:cxnLst>
                  <a:rect l="0" t="0" r="r" b="b"/>
                  <a:pathLst>
                    <a:path w="3" h="3">
                      <a:moveTo>
                        <a:pt x="1" y="0"/>
                      </a:moveTo>
                      <a:cubicBezTo>
                        <a:pt x="1" y="0"/>
                        <a:pt x="2" y="0"/>
                        <a:pt x="3" y="0"/>
                      </a:cubicBezTo>
                      <a:cubicBezTo>
                        <a:pt x="2" y="1"/>
                        <a:pt x="2" y="2"/>
                        <a:pt x="3" y="3"/>
                      </a:cubicBezTo>
                      <a:cubicBezTo>
                        <a:pt x="0" y="3"/>
                        <a:pt x="0" y="3"/>
                        <a:pt x="0" y="1"/>
                      </a:cubicBezTo>
                      <a:cubicBezTo>
                        <a:pt x="1" y="0"/>
                        <a:pt x="1" y="0"/>
                        <a:pt x="1" y="0"/>
                      </a:cubicBezTo>
                      <a:close/>
                    </a:path>
                  </a:pathLst>
                </a:custGeom>
                <a:solidFill>
                  <a:srgbClr val="F8F8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3" name="Freeform 26"/>
                <p:cNvSpPr>
                  <a:spLocks/>
                </p:cNvSpPr>
                <p:nvPr/>
              </p:nvSpPr>
              <p:spPr bwMode="auto">
                <a:xfrm>
                  <a:off x="2260600" y="1209675"/>
                  <a:ext cx="15875" cy="19050"/>
                </a:xfrm>
                <a:custGeom>
                  <a:avLst/>
                  <a:gdLst>
                    <a:gd name="T0" fmla="*/ 0 w 3"/>
                    <a:gd name="T1" fmla="*/ 3 h 4"/>
                    <a:gd name="T2" fmla="*/ 0 w 3"/>
                    <a:gd name="T3" fmla="*/ 0 h 4"/>
                    <a:gd name="T4" fmla="*/ 1 w 3"/>
                    <a:gd name="T5" fmla="*/ 0 h 4"/>
                    <a:gd name="T6" fmla="*/ 2 w 3"/>
                    <a:gd name="T7" fmla="*/ 1 h 4"/>
                    <a:gd name="T8" fmla="*/ 3 w 3"/>
                    <a:gd name="T9" fmla="*/ 3 h 4"/>
                    <a:gd name="T10" fmla="*/ 0 w 3"/>
                    <a:gd name="T11" fmla="*/ 3 h 4"/>
                  </a:gdLst>
                  <a:ahLst/>
                  <a:cxnLst>
                    <a:cxn ang="0">
                      <a:pos x="T0" y="T1"/>
                    </a:cxn>
                    <a:cxn ang="0">
                      <a:pos x="T2" y="T3"/>
                    </a:cxn>
                    <a:cxn ang="0">
                      <a:pos x="T4" y="T5"/>
                    </a:cxn>
                    <a:cxn ang="0">
                      <a:pos x="T6" y="T7"/>
                    </a:cxn>
                    <a:cxn ang="0">
                      <a:pos x="T8" y="T9"/>
                    </a:cxn>
                    <a:cxn ang="0">
                      <a:pos x="T10" y="T11"/>
                    </a:cxn>
                  </a:cxnLst>
                  <a:rect l="0" t="0" r="r" b="b"/>
                  <a:pathLst>
                    <a:path w="3" h="4">
                      <a:moveTo>
                        <a:pt x="0" y="3"/>
                      </a:moveTo>
                      <a:cubicBezTo>
                        <a:pt x="1" y="3"/>
                        <a:pt x="1" y="2"/>
                        <a:pt x="0" y="0"/>
                      </a:cubicBezTo>
                      <a:cubicBezTo>
                        <a:pt x="1" y="0"/>
                        <a:pt x="1" y="0"/>
                        <a:pt x="1" y="0"/>
                      </a:cubicBezTo>
                      <a:cubicBezTo>
                        <a:pt x="1" y="0"/>
                        <a:pt x="2" y="1"/>
                        <a:pt x="2" y="1"/>
                      </a:cubicBezTo>
                      <a:cubicBezTo>
                        <a:pt x="3" y="1"/>
                        <a:pt x="3" y="2"/>
                        <a:pt x="3" y="3"/>
                      </a:cubicBezTo>
                      <a:cubicBezTo>
                        <a:pt x="2" y="4"/>
                        <a:pt x="1" y="4"/>
                        <a:pt x="0" y="3"/>
                      </a:cubicBezTo>
                      <a:close/>
                    </a:path>
                  </a:pathLst>
                </a:custGeom>
                <a:solidFill>
                  <a:srgbClr val="E8E6E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4" name="Freeform 27"/>
                <p:cNvSpPr>
                  <a:spLocks/>
                </p:cNvSpPr>
                <p:nvPr/>
              </p:nvSpPr>
              <p:spPr bwMode="auto">
                <a:xfrm>
                  <a:off x="2165350" y="1209675"/>
                  <a:ext cx="11112" cy="14288"/>
                </a:xfrm>
                <a:custGeom>
                  <a:avLst/>
                  <a:gdLst>
                    <a:gd name="T0" fmla="*/ 0 w 2"/>
                    <a:gd name="T1" fmla="*/ 3 h 3"/>
                    <a:gd name="T2" fmla="*/ 0 w 2"/>
                    <a:gd name="T3" fmla="*/ 0 h 3"/>
                    <a:gd name="T4" fmla="*/ 1 w 2"/>
                    <a:gd name="T5" fmla="*/ 0 h 3"/>
                    <a:gd name="T6" fmla="*/ 1 w 2"/>
                    <a:gd name="T7" fmla="*/ 0 h 3"/>
                    <a:gd name="T8" fmla="*/ 1 w 2"/>
                    <a:gd name="T9" fmla="*/ 0 h 3"/>
                    <a:gd name="T10" fmla="*/ 1 w 2"/>
                    <a:gd name="T11" fmla="*/ 0 h 3"/>
                    <a:gd name="T12" fmla="*/ 2 w 2"/>
                    <a:gd name="T13" fmla="*/ 1 h 3"/>
                    <a:gd name="T14" fmla="*/ 0 w 2"/>
                    <a:gd name="T15" fmla="*/ 3 h 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 h="3">
                      <a:moveTo>
                        <a:pt x="0" y="3"/>
                      </a:moveTo>
                      <a:cubicBezTo>
                        <a:pt x="1" y="2"/>
                        <a:pt x="0" y="1"/>
                        <a:pt x="0" y="0"/>
                      </a:cubicBezTo>
                      <a:cubicBezTo>
                        <a:pt x="0" y="0"/>
                        <a:pt x="1" y="0"/>
                        <a:pt x="1" y="0"/>
                      </a:cubicBezTo>
                      <a:cubicBezTo>
                        <a:pt x="1" y="0"/>
                        <a:pt x="1" y="0"/>
                        <a:pt x="1" y="0"/>
                      </a:cubicBezTo>
                      <a:cubicBezTo>
                        <a:pt x="1" y="0"/>
                        <a:pt x="1" y="0"/>
                        <a:pt x="1" y="0"/>
                      </a:cubicBezTo>
                      <a:cubicBezTo>
                        <a:pt x="1" y="0"/>
                        <a:pt x="1" y="0"/>
                        <a:pt x="1" y="0"/>
                      </a:cubicBezTo>
                      <a:cubicBezTo>
                        <a:pt x="2" y="1"/>
                        <a:pt x="2" y="1"/>
                        <a:pt x="2" y="1"/>
                      </a:cubicBezTo>
                      <a:cubicBezTo>
                        <a:pt x="2" y="2"/>
                        <a:pt x="1" y="3"/>
                        <a:pt x="0" y="3"/>
                      </a:cubicBezTo>
                      <a:close/>
                    </a:path>
                  </a:pathLst>
                </a:custGeom>
                <a:solidFill>
                  <a:srgbClr val="E8E6E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5" name="Freeform 28"/>
                <p:cNvSpPr>
                  <a:spLocks/>
                </p:cNvSpPr>
                <p:nvPr/>
              </p:nvSpPr>
              <p:spPr bwMode="auto">
                <a:xfrm>
                  <a:off x="2206625" y="1155700"/>
                  <a:ext cx="44450" cy="9525"/>
                </a:xfrm>
                <a:custGeom>
                  <a:avLst/>
                  <a:gdLst>
                    <a:gd name="T0" fmla="*/ 9 w 9"/>
                    <a:gd name="T1" fmla="*/ 1 h 2"/>
                    <a:gd name="T2" fmla="*/ 0 w 9"/>
                    <a:gd name="T3" fmla="*/ 2 h 2"/>
                    <a:gd name="T4" fmla="*/ 9 w 9"/>
                    <a:gd name="T5" fmla="*/ 0 h 2"/>
                    <a:gd name="T6" fmla="*/ 9 w 9"/>
                    <a:gd name="T7" fmla="*/ 1 h 2"/>
                  </a:gdLst>
                  <a:ahLst/>
                  <a:cxnLst>
                    <a:cxn ang="0">
                      <a:pos x="T0" y="T1"/>
                    </a:cxn>
                    <a:cxn ang="0">
                      <a:pos x="T2" y="T3"/>
                    </a:cxn>
                    <a:cxn ang="0">
                      <a:pos x="T4" y="T5"/>
                    </a:cxn>
                    <a:cxn ang="0">
                      <a:pos x="T6" y="T7"/>
                    </a:cxn>
                  </a:cxnLst>
                  <a:rect l="0" t="0" r="r" b="b"/>
                  <a:pathLst>
                    <a:path w="9" h="2">
                      <a:moveTo>
                        <a:pt x="9" y="1"/>
                      </a:moveTo>
                      <a:cubicBezTo>
                        <a:pt x="6" y="1"/>
                        <a:pt x="3" y="2"/>
                        <a:pt x="0" y="2"/>
                      </a:cubicBezTo>
                      <a:cubicBezTo>
                        <a:pt x="3" y="1"/>
                        <a:pt x="6" y="1"/>
                        <a:pt x="9" y="0"/>
                      </a:cubicBezTo>
                      <a:lnTo>
                        <a:pt x="9" y="1"/>
                      </a:lnTo>
                      <a:close/>
                    </a:path>
                  </a:pathLst>
                </a:custGeom>
                <a:solidFill>
                  <a:srgbClr val="D6A38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6" name="Rectangle 29"/>
                <p:cNvSpPr>
                  <a:spLocks noChangeArrowheads="1"/>
                </p:cNvSpPr>
                <p:nvPr/>
              </p:nvSpPr>
              <p:spPr bwMode="auto">
                <a:xfrm>
                  <a:off x="2255838" y="1160463"/>
                  <a:ext cx="1587" cy="1588"/>
                </a:xfrm>
                <a:prstGeom prst="rect">
                  <a:avLst/>
                </a:prstGeom>
                <a:solidFill>
                  <a:srgbClr val="D6A38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7" name="Freeform 30"/>
                <p:cNvSpPr>
                  <a:spLocks/>
                </p:cNvSpPr>
                <p:nvPr/>
              </p:nvSpPr>
              <p:spPr bwMode="auto">
                <a:xfrm>
                  <a:off x="2236788" y="1209675"/>
                  <a:ext cx="4762" cy="4763"/>
                </a:xfrm>
                <a:custGeom>
                  <a:avLst/>
                  <a:gdLst>
                    <a:gd name="T0" fmla="*/ 1 w 1"/>
                    <a:gd name="T1" fmla="*/ 0 h 1"/>
                    <a:gd name="T2" fmla="*/ 0 w 1"/>
                    <a:gd name="T3" fmla="*/ 1 h 1"/>
                    <a:gd name="T4" fmla="*/ 1 w 1"/>
                    <a:gd name="T5" fmla="*/ 0 h 1"/>
                  </a:gdLst>
                  <a:ahLst/>
                  <a:cxnLst>
                    <a:cxn ang="0">
                      <a:pos x="T0" y="T1"/>
                    </a:cxn>
                    <a:cxn ang="0">
                      <a:pos x="T2" y="T3"/>
                    </a:cxn>
                    <a:cxn ang="0">
                      <a:pos x="T4" y="T5"/>
                    </a:cxn>
                  </a:cxnLst>
                  <a:rect l="0" t="0" r="r" b="b"/>
                  <a:pathLst>
                    <a:path w="1" h="1">
                      <a:moveTo>
                        <a:pt x="1" y="0"/>
                      </a:moveTo>
                      <a:cubicBezTo>
                        <a:pt x="0" y="1"/>
                        <a:pt x="0" y="1"/>
                        <a:pt x="0" y="1"/>
                      </a:cubicBezTo>
                      <a:cubicBezTo>
                        <a:pt x="0" y="0"/>
                        <a:pt x="0" y="0"/>
                        <a:pt x="1" y="0"/>
                      </a:cubicBezTo>
                      <a:close/>
                    </a:path>
                  </a:pathLst>
                </a:custGeom>
                <a:solidFill>
                  <a:srgbClr val="3E32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8" name="Freeform 31"/>
                <p:cNvSpPr>
                  <a:spLocks/>
                </p:cNvSpPr>
                <p:nvPr/>
              </p:nvSpPr>
              <p:spPr bwMode="auto">
                <a:xfrm>
                  <a:off x="2165350" y="1223963"/>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E8E6E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9" name="Freeform 32"/>
                <p:cNvSpPr>
                  <a:spLocks/>
                </p:cNvSpPr>
                <p:nvPr/>
              </p:nvSpPr>
              <p:spPr bwMode="auto">
                <a:xfrm>
                  <a:off x="2170113" y="1209675"/>
                  <a:ext cx="6350" cy="4763"/>
                </a:xfrm>
                <a:custGeom>
                  <a:avLst/>
                  <a:gdLst>
                    <a:gd name="T0" fmla="*/ 4 w 4"/>
                    <a:gd name="T1" fmla="*/ 3 h 3"/>
                    <a:gd name="T2" fmla="*/ 0 w 4"/>
                    <a:gd name="T3" fmla="*/ 0 h 3"/>
                    <a:gd name="T4" fmla="*/ 4 w 4"/>
                    <a:gd name="T5" fmla="*/ 3 h 3"/>
                  </a:gdLst>
                  <a:ahLst/>
                  <a:cxnLst>
                    <a:cxn ang="0">
                      <a:pos x="T0" y="T1"/>
                    </a:cxn>
                    <a:cxn ang="0">
                      <a:pos x="T2" y="T3"/>
                    </a:cxn>
                    <a:cxn ang="0">
                      <a:pos x="T4" y="T5"/>
                    </a:cxn>
                  </a:cxnLst>
                  <a:rect l="0" t="0" r="r" b="b"/>
                  <a:pathLst>
                    <a:path w="4" h="3">
                      <a:moveTo>
                        <a:pt x="4" y="3"/>
                      </a:moveTo>
                      <a:lnTo>
                        <a:pt x="0" y="0"/>
                      </a:lnTo>
                      <a:lnTo>
                        <a:pt x="4" y="3"/>
                      </a:lnTo>
                      <a:close/>
                    </a:path>
                  </a:pathLst>
                </a:custGeom>
                <a:solidFill>
                  <a:srgbClr val="3E32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0" name="Freeform 33"/>
                <p:cNvSpPr>
                  <a:spLocks/>
                </p:cNvSpPr>
                <p:nvPr/>
              </p:nvSpPr>
              <p:spPr bwMode="auto">
                <a:xfrm>
                  <a:off x="2170113" y="1209675"/>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3E32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1" name="Freeform 34"/>
                <p:cNvSpPr>
                  <a:spLocks/>
                </p:cNvSpPr>
                <p:nvPr/>
              </p:nvSpPr>
              <p:spPr bwMode="auto">
                <a:xfrm>
                  <a:off x="2176463" y="1312863"/>
                  <a:ext cx="49212" cy="19050"/>
                </a:xfrm>
                <a:custGeom>
                  <a:avLst/>
                  <a:gdLst>
                    <a:gd name="T0" fmla="*/ 0 w 10"/>
                    <a:gd name="T1" fmla="*/ 0 h 4"/>
                    <a:gd name="T2" fmla="*/ 10 w 10"/>
                    <a:gd name="T3" fmla="*/ 1 h 4"/>
                    <a:gd name="T4" fmla="*/ 0 w 10"/>
                    <a:gd name="T5" fmla="*/ 0 h 4"/>
                  </a:gdLst>
                  <a:ahLst/>
                  <a:cxnLst>
                    <a:cxn ang="0">
                      <a:pos x="T0" y="T1"/>
                    </a:cxn>
                    <a:cxn ang="0">
                      <a:pos x="T2" y="T3"/>
                    </a:cxn>
                    <a:cxn ang="0">
                      <a:pos x="T4" y="T5"/>
                    </a:cxn>
                  </a:cxnLst>
                  <a:rect l="0" t="0" r="r" b="b"/>
                  <a:pathLst>
                    <a:path w="10" h="4">
                      <a:moveTo>
                        <a:pt x="0" y="0"/>
                      </a:moveTo>
                      <a:cubicBezTo>
                        <a:pt x="3" y="2"/>
                        <a:pt x="7" y="2"/>
                        <a:pt x="10" y="1"/>
                      </a:cubicBezTo>
                      <a:cubicBezTo>
                        <a:pt x="6" y="4"/>
                        <a:pt x="4" y="4"/>
                        <a:pt x="0" y="0"/>
                      </a:cubicBezTo>
                      <a:close/>
                    </a:path>
                  </a:pathLst>
                </a:custGeom>
                <a:solidFill>
                  <a:srgbClr val="D3864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2" name="Rectangle 35"/>
                <p:cNvSpPr>
                  <a:spLocks noChangeArrowheads="1"/>
                </p:cNvSpPr>
                <p:nvPr/>
              </p:nvSpPr>
              <p:spPr bwMode="auto">
                <a:xfrm>
                  <a:off x="2170113" y="1312863"/>
                  <a:ext cx="1587" cy="1588"/>
                </a:xfrm>
                <a:prstGeom prst="rect">
                  <a:avLst/>
                </a:prstGeom>
                <a:solidFill>
                  <a:srgbClr val="D3864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3" name="Freeform 36"/>
                <p:cNvSpPr>
                  <a:spLocks/>
                </p:cNvSpPr>
                <p:nvPr/>
              </p:nvSpPr>
              <p:spPr bwMode="auto">
                <a:xfrm>
                  <a:off x="2230438" y="1312863"/>
                  <a:ext cx="0" cy="4763"/>
                </a:xfrm>
                <a:custGeom>
                  <a:avLst/>
                  <a:gdLst>
                    <a:gd name="T0" fmla="*/ 3 h 3"/>
                    <a:gd name="T1" fmla="*/ 3 h 3"/>
                    <a:gd name="T2" fmla="*/ 3 h 3"/>
                    <a:gd name="T3" fmla="*/ 0 h 3"/>
                    <a:gd name="T4" fmla="*/ 3 h 3"/>
                  </a:gdLst>
                  <a:ahLst/>
                  <a:cxnLst>
                    <a:cxn ang="0">
                      <a:pos x="0" y="T0"/>
                    </a:cxn>
                    <a:cxn ang="0">
                      <a:pos x="0" y="T1"/>
                    </a:cxn>
                    <a:cxn ang="0">
                      <a:pos x="0" y="T2"/>
                    </a:cxn>
                    <a:cxn ang="0">
                      <a:pos x="0" y="T3"/>
                    </a:cxn>
                    <a:cxn ang="0">
                      <a:pos x="0" y="T4"/>
                    </a:cxn>
                  </a:cxnLst>
                  <a:rect l="0" t="0" r="r" b="b"/>
                  <a:pathLst>
                    <a:path h="3">
                      <a:moveTo>
                        <a:pt x="0" y="3"/>
                      </a:moveTo>
                      <a:lnTo>
                        <a:pt x="0" y="3"/>
                      </a:lnTo>
                      <a:lnTo>
                        <a:pt x="0" y="3"/>
                      </a:lnTo>
                      <a:lnTo>
                        <a:pt x="0" y="0"/>
                      </a:lnTo>
                      <a:lnTo>
                        <a:pt x="0" y="3"/>
                      </a:lnTo>
                      <a:close/>
                    </a:path>
                  </a:pathLst>
                </a:custGeom>
                <a:solidFill>
                  <a:srgbClr val="D3864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4" name="Freeform 37"/>
                <p:cNvSpPr>
                  <a:spLocks/>
                </p:cNvSpPr>
                <p:nvPr/>
              </p:nvSpPr>
              <p:spPr bwMode="auto">
                <a:xfrm>
                  <a:off x="2260600" y="1209675"/>
                  <a:ext cx="4762" cy="0"/>
                </a:xfrm>
                <a:custGeom>
                  <a:avLst/>
                  <a:gdLst>
                    <a:gd name="T0" fmla="*/ 0 w 3"/>
                    <a:gd name="T1" fmla="*/ 0 w 3"/>
                    <a:gd name="T2" fmla="*/ 3 w 3"/>
                    <a:gd name="T3" fmla="*/ 0 w 3"/>
                  </a:gdLst>
                  <a:ahLst/>
                  <a:cxnLst>
                    <a:cxn ang="0">
                      <a:pos x="T0" y="0"/>
                    </a:cxn>
                    <a:cxn ang="0">
                      <a:pos x="T1" y="0"/>
                    </a:cxn>
                    <a:cxn ang="0">
                      <a:pos x="T2" y="0"/>
                    </a:cxn>
                    <a:cxn ang="0">
                      <a:pos x="T3" y="0"/>
                    </a:cxn>
                  </a:cxnLst>
                  <a:rect l="0" t="0" r="r" b="b"/>
                  <a:pathLst>
                    <a:path w="3">
                      <a:moveTo>
                        <a:pt x="0" y="0"/>
                      </a:moveTo>
                      <a:lnTo>
                        <a:pt x="0" y="0"/>
                      </a:lnTo>
                      <a:lnTo>
                        <a:pt x="3" y="0"/>
                      </a:lnTo>
                      <a:lnTo>
                        <a:pt x="0" y="0"/>
                      </a:lnTo>
                      <a:close/>
                    </a:path>
                  </a:pathLst>
                </a:custGeom>
                <a:solidFill>
                  <a:srgbClr val="E8E6E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grpSp>
            <p:nvGrpSpPr>
              <p:cNvPr id="53" name="组合 52"/>
              <p:cNvGrpSpPr/>
              <p:nvPr/>
            </p:nvGrpSpPr>
            <p:grpSpPr>
              <a:xfrm>
                <a:off x="5905809" y="2807382"/>
                <a:ext cx="654936" cy="639571"/>
                <a:chOff x="1939925" y="1890713"/>
                <a:chExt cx="541337" cy="528638"/>
              </a:xfrm>
            </p:grpSpPr>
            <p:sp>
              <p:nvSpPr>
                <p:cNvPr id="54" name="Oval 38"/>
                <p:cNvSpPr>
                  <a:spLocks noChangeArrowheads="1"/>
                </p:cNvSpPr>
                <p:nvPr/>
              </p:nvSpPr>
              <p:spPr bwMode="auto">
                <a:xfrm>
                  <a:off x="1939925" y="1890713"/>
                  <a:ext cx="541337" cy="528638"/>
                </a:xfrm>
                <a:prstGeom prst="ellipse">
                  <a:avLst/>
                </a:prstGeom>
                <a:solidFill>
                  <a:srgbClr val="E8E6E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5" name="Freeform 39"/>
                <p:cNvSpPr>
                  <a:spLocks/>
                </p:cNvSpPr>
                <p:nvPr/>
              </p:nvSpPr>
              <p:spPr bwMode="auto">
                <a:xfrm>
                  <a:off x="2016125" y="2101850"/>
                  <a:ext cx="39687" cy="28575"/>
                </a:xfrm>
                <a:custGeom>
                  <a:avLst/>
                  <a:gdLst>
                    <a:gd name="T0" fmla="*/ 22 w 25"/>
                    <a:gd name="T1" fmla="*/ 18 h 18"/>
                    <a:gd name="T2" fmla="*/ 3 w 25"/>
                    <a:gd name="T3" fmla="*/ 18 h 18"/>
                    <a:gd name="T4" fmla="*/ 0 w 25"/>
                    <a:gd name="T5" fmla="*/ 15 h 18"/>
                    <a:gd name="T6" fmla="*/ 0 w 25"/>
                    <a:gd name="T7" fmla="*/ 3 h 18"/>
                    <a:gd name="T8" fmla="*/ 0 w 25"/>
                    <a:gd name="T9" fmla="*/ 0 h 18"/>
                    <a:gd name="T10" fmla="*/ 22 w 25"/>
                    <a:gd name="T11" fmla="*/ 0 h 18"/>
                    <a:gd name="T12" fmla="*/ 25 w 25"/>
                    <a:gd name="T13" fmla="*/ 3 h 18"/>
                    <a:gd name="T14" fmla="*/ 25 w 25"/>
                    <a:gd name="T15" fmla="*/ 15 h 18"/>
                    <a:gd name="T16" fmla="*/ 22 w 25"/>
                    <a:gd name="T17" fmla="*/ 18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 h="18">
                      <a:moveTo>
                        <a:pt x="22" y="18"/>
                      </a:moveTo>
                      <a:lnTo>
                        <a:pt x="3" y="18"/>
                      </a:lnTo>
                      <a:lnTo>
                        <a:pt x="0" y="15"/>
                      </a:lnTo>
                      <a:lnTo>
                        <a:pt x="0" y="3"/>
                      </a:lnTo>
                      <a:lnTo>
                        <a:pt x="0" y="0"/>
                      </a:lnTo>
                      <a:lnTo>
                        <a:pt x="22" y="0"/>
                      </a:lnTo>
                      <a:lnTo>
                        <a:pt x="25" y="3"/>
                      </a:lnTo>
                      <a:lnTo>
                        <a:pt x="25" y="15"/>
                      </a:lnTo>
                      <a:lnTo>
                        <a:pt x="22" y="18"/>
                      </a:lnTo>
                      <a:close/>
                    </a:path>
                  </a:pathLst>
                </a:custGeom>
                <a:solidFill>
                  <a:srgbClr val="E947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6" name="Freeform 40"/>
                <p:cNvSpPr>
                  <a:spLocks/>
                </p:cNvSpPr>
                <p:nvPr/>
              </p:nvSpPr>
              <p:spPr bwMode="auto">
                <a:xfrm>
                  <a:off x="2046288" y="2120900"/>
                  <a:ext cx="19050" cy="14288"/>
                </a:xfrm>
                <a:custGeom>
                  <a:avLst/>
                  <a:gdLst>
                    <a:gd name="T0" fmla="*/ 12 w 12"/>
                    <a:gd name="T1" fmla="*/ 6 h 9"/>
                    <a:gd name="T2" fmla="*/ 12 w 12"/>
                    <a:gd name="T3" fmla="*/ 9 h 9"/>
                    <a:gd name="T4" fmla="*/ 9 w 12"/>
                    <a:gd name="T5" fmla="*/ 9 h 9"/>
                    <a:gd name="T6" fmla="*/ 0 w 12"/>
                    <a:gd name="T7" fmla="*/ 3 h 9"/>
                    <a:gd name="T8" fmla="*/ 0 w 12"/>
                    <a:gd name="T9" fmla="*/ 0 h 9"/>
                    <a:gd name="T10" fmla="*/ 3 w 12"/>
                    <a:gd name="T11" fmla="*/ 0 h 9"/>
                    <a:gd name="T12" fmla="*/ 12 w 12"/>
                    <a:gd name="T13" fmla="*/ 6 h 9"/>
                  </a:gdLst>
                  <a:ahLst/>
                  <a:cxnLst>
                    <a:cxn ang="0">
                      <a:pos x="T0" y="T1"/>
                    </a:cxn>
                    <a:cxn ang="0">
                      <a:pos x="T2" y="T3"/>
                    </a:cxn>
                    <a:cxn ang="0">
                      <a:pos x="T4" y="T5"/>
                    </a:cxn>
                    <a:cxn ang="0">
                      <a:pos x="T6" y="T7"/>
                    </a:cxn>
                    <a:cxn ang="0">
                      <a:pos x="T8" y="T9"/>
                    </a:cxn>
                    <a:cxn ang="0">
                      <a:pos x="T10" y="T11"/>
                    </a:cxn>
                    <a:cxn ang="0">
                      <a:pos x="T12" y="T13"/>
                    </a:cxn>
                  </a:cxnLst>
                  <a:rect l="0" t="0" r="r" b="b"/>
                  <a:pathLst>
                    <a:path w="12" h="9">
                      <a:moveTo>
                        <a:pt x="12" y="6"/>
                      </a:moveTo>
                      <a:lnTo>
                        <a:pt x="12" y="9"/>
                      </a:lnTo>
                      <a:lnTo>
                        <a:pt x="9" y="9"/>
                      </a:lnTo>
                      <a:lnTo>
                        <a:pt x="0" y="3"/>
                      </a:lnTo>
                      <a:lnTo>
                        <a:pt x="0" y="0"/>
                      </a:lnTo>
                      <a:lnTo>
                        <a:pt x="3" y="0"/>
                      </a:lnTo>
                      <a:lnTo>
                        <a:pt x="12" y="6"/>
                      </a:lnTo>
                      <a:close/>
                    </a:path>
                  </a:pathLst>
                </a:custGeom>
                <a:solidFill>
                  <a:srgbClr val="C1262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7" name="Freeform 41"/>
                <p:cNvSpPr>
                  <a:spLocks/>
                </p:cNvSpPr>
                <p:nvPr/>
              </p:nvSpPr>
              <p:spPr bwMode="auto">
                <a:xfrm>
                  <a:off x="2046288" y="2120900"/>
                  <a:ext cx="19050" cy="14288"/>
                </a:xfrm>
                <a:custGeom>
                  <a:avLst/>
                  <a:gdLst>
                    <a:gd name="T0" fmla="*/ 12 w 12"/>
                    <a:gd name="T1" fmla="*/ 6 h 9"/>
                    <a:gd name="T2" fmla="*/ 12 w 12"/>
                    <a:gd name="T3" fmla="*/ 9 h 9"/>
                    <a:gd name="T4" fmla="*/ 9 w 12"/>
                    <a:gd name="T5" fmla="*/ 9 h 9"/>
                    <a:gd name="T6" fmla="*/ 0 w 12"/>
                    <a:gd name="T7" fmla="*/ 3 h 9"/>
                    <a:gd name="T8" fmla="*/ 0 w 12"/>
                    <a:gd name="T9" fmla="*/ 0 h 9"/>
                    <a:gd name="T10" fmla="*/ 3 w 12"/>
                    <a:gd name="T11" fmla="*/ 0 h 9"/>
                    <a:gd name="T12" fmla="*/ 12 w 12"/>
                    <a:gd name="T13" fmla="*/ 6 h 9"/>
                  </a:gdLst>
                  <a:ahLst/>
                  <a:cxnLst>
                    <a:cxn ang="0">
                      <a:pos x="T0" y="T1"/>
                    </a:cxn>
                    <a:cxn ang="0">
                      <a:pos x="T2" y="T3"/>
                    </a:cxn>
                    <a:cxn ang="0">
                      <a:pos x="T4" y="T5"/>
                    </a:cxn>
                    <a:cxn ang="0">
                      <a:pos x="T6" y="T7"/>
                    </a:cxn>
                    <a:cxn ang="0">
                      <a:pos x="T8" y="T9"/>
                    </a:cxn>
                    <a:cxn ang="0">
                      <a:pos x="T10" y="T11"/>
                    </a:cxn>
                    <a:cxn ang="0">
                      <a:pos x="T12" y="T13"/>
                    </a:cxn>
                  </a:cxnLst>
                  <a:rect l="0" t="0" r="r" b="b"/>
                  <a:pathLst>
                    <a:path w="12" h="9">
                      <a:moveTo>
                        <a:pt x="12" y="6"/>
                      </a:moveTo>
                      <a:lnTo>
                        <a:pt x="12" y="9"/>
                      </a:lnTo>
                      <a:lnTo>
                        <a:pt x="9" y="9"/>
                      </a:lnTo>
                      <a:lnTo>
                        <a:pt x="0" y="3"/>
                      </a:lnTo>
                      <a:lnTo>
                        <a:pt x="0" y="0"/>
                      </a:lnTo>
                      <a:lnTo>
                        <a:pt x="3" y="0"/>
                      </a:lnTo>
                      <a:lnTo>
                        <a:pt x="12" y="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8" name="Freeform 42"/>
                <p:cNvSpPr>
                  <a:spLocks/>
                </p:cNvSpPr>
                <p:nvPr/>
              </p:nvSpPr>
              <p:spPr bwMode="auto">
                <a:xfrm>
                  <a:off x="2386013" y="2101850"/>
                  <a:ext cx="39687" cy="28575"/>
                </a:xfrm>
                <a:custGeom>
                  <a:avLst/>
                  <a:gdLst>
                    <a:gd name="T0" fmla="*/ 0 w 25"/>
                    <a:gd name="T1" fmla="*/ 18 h 18"/>
                    <a:gd name="T2" fmla="*/ 19 w 25"/>
                    <a:gd name="T3" fmla="*/ 18 h 18"/>
                    <a:gd name="T4" fmla="*/ 22 w 25"/>
                    <a:gd name="T5" fmla="*/ 15 h 18"/>
                    <a:gd name="T6" fmla="*/ 25 w 25"/>
                    <a:gd name="T7" fmla="*/ 3 h 18"/>
                    <a:gd name="T8" fmla="*/ 22 w 25"/>
                    <a:gd name="T9" fmla="*/ 0 h 18"/>
                    <a:gd name="T10" fmla="*/ 0 w 25"/>
                    <a:gd name="T11" fmla="*/ 0 h 18"/>
                    <a:gd name="T12" fmla="*/ 0 w 25"/>
                    <a:gd name="T13" fmla="*/ 3 h 18"/>
                    <a:gd name="T14" fmla="*/ 0 w 25"/>
                    <a:gd name="T15" fmla="*/ 15 h 18"/>
                    <a:gd name="T16" fmla="*/ 0 w 25"/>
                    <a:gd name="T17" fmla="*/ 18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 h="18">
                      <a:moveTo>
                        <a:pt x="0" y="18"/>
                      </a:moveTo>
                      <a:lnTo>
                        <a:pt x="19" y="18"/>
                      </a:lnTo>
                      <a:lnTo>
                        <a:pt x="22" y="15"/>
                      </a:lnTo>
                      <a:lnTo>
                        <a:pt x="25" y="3"/>
                      </a:lnTo>
                      <a:lnTo>
                        <a:pt x="22" y="0"/>
                      </a:lnTo>
                      <a:lnTo>
                        <a:pt x="0" y="0"/>
                      </a:lnTo>
                      <a:lnTo>
                        <a:pt x="0" y="3"/>
                      </a:lnTo>
                      <a:lnTo>
                        <a:pt x="0" y="15"/>
                      </a:lnTo>
                      <a:lnTo>
                        <a:pt x="0" y="18"/>
                      </a:lnTo>
                      <a:close/>
                    </a:path>
                  </a:pathLst>
                </a:custGeom>
                <a:solidFill>
                  <a:srgbClr val="E947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9" name="Freeform 43"/>
                <p:cNvSpPr>
                  <a:spLocks/>
                </p:cNvSpPr>
                <p:nvPr/>
              </p:nvSpPr>
              <p:spPr bwMode="auto">
                <a:xfrm>
                  <a:off x="2371725" y="2120900"/>
                  <a:ext cx="19050" cy="14288"/>
                </a:xfrm>
                <a:custGeom>
                  <a:avLst/>
                  <a:gdLst>
                    <a:gd name="T0" fmla="*/ 0 w 12"/>
                    <a:gd name="T1" fmla="*/ 6 h 9"/>
                    <a:gd name="T2" fmla="*/ 0 w 12"/>
                    <a:gd name="T3" fmla="*/ 9 h 9"/>
                    <a:gd name="T4" fmla="*/ 3 w 12"/>
                    <a:gd name="T5" fmla="*/ 9 h 9"/>
                    <a:gd name="T6" fmla="*/ 12 w 12"/>
                    <a:gd name="T7" fmla="*/ 3 h 9"/>
                    <a:gd name="T8" fmla="*/ 12 w 12"/>
                    <a:gd name="T9" fmla="*/ 0 h 9"/>
                    <a:gd name="T10" fmla="*/ 9 w 12"/>
                    <a:gd name="T11" fmla="*/ 0 h 9"/>
                    <a:gd name="T12" fmla="*/ 0 w 12"/>
                    <a:gd name="T13" fmla="*/ 6 h 9"/>
                  </a:gdLst>
                  <a:ahLst/>
                  <a:cxnLst>
                    <a:cxn ang="0">
                      <a:pos x="T0" y="T1"/>
                    </a:cxn>
                    <a:cxn ang="0">
                      <a:pos x="T2" y="T3"/>
                    </a:cxn>
                    <a:cxn ang="0">
                      <a:pos x="T4" y="T5"/>
                    </a:cxn>
                    <a:cxn ang="0">
                      <a:pos x="T6" y="T7"/>
                    </a:cxn>
                    <a:cxn ang="0">
                      <a:pos x="T8" y="T9"/>
                    </a:cxn>
                    <a:cxn ang="0">
                      <a:pos x="T10" y="T11"/>
                    </a:cxn>
                    <a:cxn ang="0">
                      <a:pos x="T12" y="T13"/>
                    </a:cxn>
                  </a:cxnLst>
                  <a:rect l="0" t="0" r="r" b="b"/>
                  <a:pathLst>
                    <a:path w="12" h="9">
                      <a:moveTo>
                        <a:pt x="0" y="6"/>
                      </a:moveTo>
                      <a:lnTo>
                        <a:pt x="0" y="9"/>
                      </a:lnTo>
                      <a:lnTo>
                        <a:pt x="3" y="9"/>
                      </a:lnTo>
                      <a:lnTo>
                        <a:pt x="12" y="3"/>
                      </a:lnTo>
                      <a:lnTo>
                        <a:pt x="12" y="0"/>
                      </a:lnTo>
                      <a:lnTo>
                        <a:pt x="9" y="0"/>
                      </a:lnTo>
                      <a:lnTo>
                        <a:pt x="0" y="6"/>
                      </a:lnTo>
                      <a:close/>
                    </a:path>
                  </a:pathLst>
                </a:custGeom>
                <a:solidFill>
                  <a:srgbClr val="C1262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0" name="Freeform 44"/>
                <p:cNvSpPr>
                  <a:spLocks/>
                </p:cNvSpPr>
                <p:nvPr/>
              </p:nvSpPr>
              <p:spPr bwMode="auto">
                <a:xfrm>
                  <a:off x="2051050" y="2193925"/>
                  <a:ext cx="65087" cy="103188"/>
                </a:xfrm>
                <a:custGeom>
                  <a:avLst/>
                  <a:gdLst>
                    <a:gd name="T0" fmla="*/ 13 w 13"/>
                    <a:gd name="T1" fmla="*/ 5 h 21"/>
                    <a:gd name="T2" fmla="*/ 13 w 13"/>
                    <a:gd name="T3" fmla="*/ 16 h 21"/>
                    <a:gd name="T4" fmla="*/ 8 w 13"/>
                    <a:gd name="T5" fmla="*/ 21 h 21"/>
                    <a:gd name="T6" fmla="*/ 4 w 13"/>
                    <a:gd name="T7" fmla="*/ 21 h 21"/>
                    <a:gd name="T8" fmla="*/ 0 w 13"/>
                    <a:gd name="T9" fmla="*/ 16 h 21"/>
                    <a:gd name="T10" fmla="*/ 0 w 13"/>
                    <a:gd name="T11" fmla="*/ 5 h 21"/>
                    <a:gd name="T12" fmla="*/ 4 w 13"/>
                    <a:gd name="T13" fmla="*/ 0 h 21"/>
                    <a:gd name="T14" fmla="*/ 8 w 13"/>
                    <a:gd name="T15" fmla="*/ 0 h 21"/>
                    <a:gd name="T16" fmla="*/ 13 w 13"/>
                    <a:gd name="T17" fmla="*/ 5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 h="21">
                      <a:moveTo>
                        <a:pt x="13" y="5"/>
                      </a:moveTo>
                      <a:cubicBezTo>
                        <a:pt x="13" y="16"/>
                        <a:pt x="13" y="16"/>
                        <a:pt x="13" y="16"/>
                      </a:cubicBezTo>
                      <a:cubicBezTo>
                        <a:pt x="13" y="19"/>
                        <a:pt x="11" y="21"/>
                        <a:pt x="8" y="21"/>
                      </a:cubicBezTo>
                      <a:cubicBezTo>
                        <a:pt x="4" y="21"/>
                        <a:pt x="4" y="21"/>
                        <a:pt x="4" y="21"/>
                      </a:cubicBezTo>
                      <a:cubicBezTo>
                        <a:pt x="2" y="21"/>
                        <a:pt x="0" y="19"/>
                        <a:pt x="0" y="16"/>
                      </a:cubicBezTo>
                      <a:cubicBezTo>
                        <a:pt x="0" y="5"/>
                        <a:pt x="0" y="5"/>
                        <a:pt x="0" y="5"/>
                      </a:cubicBezTo>
                      <a:cubicBezTo>
                        <a:pt x="0" y="2"/>
                        <a:pt x="2" y="0"/>
                        <a:pt x="4" y="0"/>
                      </a:cubicBezTo>
                      <a:cubicBezTo>
                        <a:pt x="8" y="0"/>
                        <a:pt x="8" y="0"/>
                        <a:pt x="8" y="0"/>
                      </a:cubicBezTo>
                      <a:cubicBezTo>
                        <a:pt x="11" y="0"/>
                        <a:pt x="13" y="2"/>
                        <a:pt x="13" y="5"/>
                      </a:cubicBezTo>
                      <a:close/>
                    </a:path>
                  </a:pathLst>
                </a:custGeom>
                <a:solidFill>
                  <a:srgbClr val="1B1C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1" name="Rectangle 45"/>
                <p:cNvSpPr>
                  <a:spLocks noChangeArrowheads="1"/>
                </p:cNvSpPr>
                <p:nvPr/>
              </p:nvSpPr>
              <p:spPr bwMode="auto">
                <a:xfrm>
                  <a:off x="2085975" y="2247900"/>
                  <a:ext cx="4762" cy="49213"/>
                </a:xfrm>
                <a:prstGeom prst="rect">
                  <a:avLst/>
                </a:prstGeom>
                <a:solidFill>
                  <a:srgbClr val="26252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2" name="Rectangle 46"/>
                <p:cNvSpPr>
                  <a:spLocks noChangeArrowheads="1"/>
                </p:cNvSpPr>
                <p:nvPr/>
              </p:nvSpPr>
              <p:spPr bwMode="auto">
                <a:xfrm>
                  <a:off x="2074863" y="2247900"/>
                  <a:ext cx="6350" cy="49213"/>
                </a:xfrm>
                <a:prstGeom prst="rect">
                  <a:avLst/>
                </a:prstGeom>
                <a:solidFill>
                  <a:srgbClr val="26252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3" name="Freeform 47"/>
                <p:cNvSpPr>
                  <a:spLocks/>
                </p:cNvSpPr>
                <p:nvPr/>
              </p:nvSpPr>
              <p:spPr bwMode="auto">
                <a:xfrm>
                  <a:off x="2085975" y="2252663"/>
                  <a:ext cx="30162" cy="30163"/>
                </a:xfrm>
                <a:custGeom>
                  <a:avLst/>
                  <a:gdLst>
                    <a:gd name="T0" fmla="*/ 19 w 19"/>
                    <a:gd name="T1" fmla="*/ 0 h 19"/>
                    <a:gd name="T2" fmla="*/ 19 w 19"/>
                    <a:gd name="T3" fmla="*/ 3 h 19"/>
                    <a:gd name="T4" fmla="*/ 3 w 19"/>
                    <a:gd name="T5" fmla="*/ 19 h 19"/>
                    <a:gd name="T6" fmla="*/ 0 w 19"/>
                    <a:gd name="T7" fmla="*/ 19 h 19"/>
                    <a:gd name="T8" fmla="*/ 0 w 19"/>
                    <a:gd name="T9" fmla="*/ 16 h 19"/>
                    <a:gd name="T10" fmla="*/ 3 w 19"/>
                    <a:gd name="T11" fmla="*/ 16 h 19"/>
                    <a:gd name="T12" fmla="*/ 19 w 19"/>
                    <a:gd name="T13" fmla="*/ 0 h 19"/>
                  </a:gdLst>
                  <a:ahLst/>
                  <a:cxnLst>
                    <a:cxn ang="0">
                      <a:pos x="T0" y="T1"/>
                    </a:cxn>
                    <a:cxn ang="0">
                      <a:pos x="T2" y="T3"/>
                    </a:cxn>
                    <a:cxn ang="0">
                      <a:pos x="T4" y="T5"/>
                    </a:cxn>
                    <a:cxn ang="0">
                      <a:pos x="T6" y="T7"/>
                    </a:cxn>
                    <a:cxn ang="0">
                      <a:pos x="T8" y="T9"/>
                    </a:cxn>
                    <a:cxn ang="0">
                      <a:pos x="T10" y="T11"/>
                    </a:cxn>
                    <a:cxn ang="0">
                      <a:pos x="T12" y="T13"/>
                    </a:cxn>
                  </a:cxnLst>
                  <a:rect l="0" t="0" r="r" b="b"/>
                  <a:pathLst>
                    <a:path w="19" h="19">
                      <a:moveTo>
                        <a:pt x="19" y="0"/>
                      </a:moveTo>
                      <a:lnTo>
                        <a:pt x="19" y="3"/>
                      </a:lnTo>
                      <a:lnTo>
                        <a:pt x="3" y="19"/>
                      </a:lnTo>
                      <a:lnTo>
                        <a:pt x="0" y="19"/>
                      </a:lnTo>
                      <a:lnTo>
                        <a:pt x="0" y="16"/>
                      </a:lnTo>
                      <a:lnTo>
                        <a:pt x="3" y="16"/>
                      </a:lnTo>
                      <a:lnTo>
                        <a:pt x="19" y="0"/>
                      </a:lnTo>
                      <a:close/>
                    </a:path>
                  </a:pathLst>
                </a:custGeom>
                <a:solidFill>
                  <a:srgbClr val="26252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4" name="Freeform 48"/>
                <p:cNvSpPr>
                  <a:spLocks/>
                </p:cNvSpPr>
                <p:nvPr/>
              </p:nvSpPr>
              <p:spPr bwMode="auto">
                <a:xfrm>
                  <a:off x="2085975" y="2268538"/>
                  <a:ext cx="30162" cy="28575"/>
                </a:xfrm>
                <a:custGeom>
                  <a:avLst/>
                  <a:gdLst>
                    <a:gd name="T0" fmla="*/ 19 w 19"/>
                    <a:gd name="T1" fmla="*/ 0 h 18"/>
                    <a:gd name="T2" fmla="*/ 19 w 19"/>
                    <a:gd name="T3" fmla="*/ 3 h 18"/>
                    <a:gd name="T4" fmla="*/ 3 w 19"/>
                    <a:gd name="T5" fmla="*/ 18 h 18"/>
                    <a:gd name="T6" fmla="*/ 0 w 19"/>
                    <a:gd name="T7" fmla="*/ 18 h 18"/>
                    <a:gd name="T8" fmla="*/ 0 w 19"/>
                    <a:gd name="T9" fmla="*/ 18 h 18"/>
                    <a:gd name="T10" fmla="*/ 3 w 19"/>
                    <a:gd name="T11" fmla="*/ 15 h 18"/>
                    <a:gd name="T12" fmla="*/ 19 w 19"/>
                    <a:gd name="T13" fmla="*/ 0 h 18"/>
                  </a:gdLst>
                  <a:ahLst/>
                  <a:cxnLst>
                    <a:cxn ang="0">
                      <a:pos x="T0" y="T1"/>
                    </a:cxn>
                    <a:cxn ang="0">
                      <a:pos x="T2" y="T3"/>
                    </a:cxn>
                    <a:cxn ang="0">
                      <a:pos x="T4" y="T5"/>
                    </a:cxn>
                    <a:cxn ang="0">
                      <a:pos x="T6" y="T7"/>
                    </a:cxn>
                    <a:cxn ang="0">
                      <a:pos x="T8" y="T9"/>
                    </a:cxn>
                    <a:cxn ang="0">
                      <a:pos x="T10" y="T11"/>
                    </a:cxn>
                    <a:cxn ang="0">
                      <a:pos x="T12" y="T13"/>
                    </a:cxn>
                  </a:cxnLst>
                  <a:rect l="0" t="0" r="r" b="b"/>
                  <a:pathLst>
                    <a:path w="19" h="18">
                      <a:moveTo>
                        <a:pt x="19" y="0"/>
                      </a:moveTo>
                      <a:lnTo>
                        <a:pt x="19" y="3"/>
                      </a:lnTo>
                      <a:lnTo>
                        <a:pt x="3" y="18"/>
                      </a:lnTo>
                      <a:lnTo>
                        <a:pt x="0" y="18"/>
                      </a:lnTo>
                      <a:lnTo>
                        <a:pt x="0" y="18"/>
                      </a:lnTo>
                      <a:lnTo>
                        <a:pt x="3" y="15"/>
                      </a:lnTo>
                      <a:lnTo>
                        <a:pt x="19" y="0"/>
                      </a:lnTo>
                      <a:close/>
                    </a:path>
                  </a:pathLst>
                </a:custGeom>
                <a:solidFill>
                  <a:srgbClr val="26252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5" name="Freeform 49"/>
                <p:cNvSpPr>
                  <a:spLocks/>
                </p:cNvSpPr>
                <p:nvPr/>
              </p:nvSpPr>
              <p:spPr bwMode="auto">
                <a:xfrm>
                  <a:off x="2085975" y="2238375"/>
                  <a:ext cx="30162" cy="30163"/>
                </a:xfrm>
                <a:custGeom>
                  <a:avLst/>
                  <a:gdLst>
                    <a:gd name="T0" fmla="*/ 19 w 19"/>
                    <a:gd name="T1" fmla="*/ 0 h 19"/>
                    <a:gd name="T2" fmla="*/ 19 w 19"/>
                    <a:gd name="T3" fmla="*/ 3 h 19"/>
                    <a:gd name="T4" fmla="*/ 3 w 19"/>
                    <a:gd name="T5" fmla="*/ 19 h 19"/>
                    <a:gd name="T6" fmla="*/ 0 w 19"/>
                    <a:gd name="T7" fmla="*/ 19 h 19"/>
                    <a:gd name="T8" fmla="*/ 0 w 19"/>
                    <a:gd name="T9" fmla="*/ 15 h 19"/>
                    <a:gd name="T10" fmla="*/ 3 w 19"/>
                    <a:gd name="T11" fmla="*/ 15 h 19"/>
                    <a:gd name="T12" fmla="*/ 19 w 19"/>
                    <a:gd name="T13" fmla="*/ 0 h 19"/>
                  </a:gdLst>
                  <a:ahLst/>
                  <a:cxnLst>
                    <a:cxn ang="0">
                      <a:pos x="T0" y="T1"/>
                    </a:cxn>
                    <a:cxn ang="0">
                      <a:pos x="T2" y="T3"/>
                    </a:cxn>
                    <a:cxn ang="0">
                      <a:pos x="T4" y="T5"/>
                    </a:cxn>
                    <a:cxn ang="0">
                      <a:pos x="T6" y="T7"/>
                    </a:cxn>
                    <a:cxn ang="0">
                      <a:pos x="T8" y="T9"/>
                    </a:cxn>
                    <a:cxn ang="0">
                      <a:pos x="T10" y="T11"/>
                    </a:cxn>
                    <a:cxn ang="0">
                      <a:pos x="T12" y="T13"/>
                    </a:cxn>
                  </a:cxnLst>
                  <a:rect l="0" t="0" r="r" b="b"/>
                  <a:pathLst>
                    <a:path w="19" h="19">
                      <a:moveTo>
                        <a:pt x="19" y="0"/>
                      </a:moveTo>
                      <a:lnTo>
                        <a:pt x="19" y="3"/>
                      </a:lnTo>
                      <a:lnTo>
                        <a:pt x="3" y="19"/>
                      </a:lnTo>
                      <a:lnTo>
                        <a:pt x="0" y="19"/>
                      </a:lnTo>
                      <a:lnTo>
                        <a:pt x="0" y="15"/>
                      </a:lnTo>
                      <a:lnTo>
                        <a:pt x="3" y="15"/>
                      </a:lnTo>
                      <a:lnTo>
                        <a:pt x="19" y="0"/>
                      </a:lnTo>
                      <a:close/>
                    </a:path>
                  </a:pathLst>
                </a:custGeom>
                <a:solidFill>
                  <a:srgbClr val="26252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6" name="Freeform 50"/>
                <p:cNvSpPr>
                  <a:spLocks/>
                </p:cNvSpPr>
                <p:nvPr/>
              </p:nvSpPr>
              <p:spPr bwMode="auto">
                <a:xfrm>
                  <a:off x="2051050" y="2252663"/>
                  <a:ext cx="23812" cy="30163"/>
                </a:xfrm>
                <a:custGeom>
                  <a:avLst/>
                  <a:gdLst>
                    <a:gd name="T0" fmla="*/ 0 w 15"/>
                    <a:gd name="T1" fmla="*/ 0 h 19"/>
                    <a:gd name="T2" fmla="*/ 0 w 15"/>
                    <a:gd name="T3" fmla="*/ 3 h 19"/>
                    <a:gd name="T4" fmla="*/ 15 w 15"/>
                    <a:gd name="T5" fmla="*/ 19 h 19"/>
                    <a:gd name="T6" fmla="*/ 15 w 15"/>
                    <a:gd name="T7" fmla="*/ 19 h 19"/>
                    <a:gd name="T8" fmla="*/ 15 w 15"/>
                    <a:gd name="T9" fmla="*/ 16 h 19"/>
                    <a:gd name="T10" fmla="*/ 15 w 15"/>
                    <a:gd name="T11" fmla="*/ 16 h 19"/>
                    <a:gd name="T12" fmla="*/ 0 w 15"/>
                    <a:gd name="T13" fmla="*/ 0 h 19"/>
                  </a:gdLst>
                  <a:ahLst/>
                  <a:cxnLst>
                    <a:cxn ang="0">
                      <a:pos x="T0" y="T1"/>
                    </a:cxn>
                    <a:cxn ang="0">
                      <a:pos x="T2" y="T3"/>
                    </a:cxn>
                    <a:cxn ang="0">
                      <a:pos x="T4" y="T5"/>
                    </a:cxn>
                    <a:cxn ang="0">
                      <a:pos x="T6" y="T7"/>
                    </a:cxn>
                    <a:cxn ang="0">
                      <a:pos x="T8" y="T9"/>
                    </a:cxn>
                    <a:cxn ang="0">
                      <a:pos x="T10" y="T11"/>
                    </a:cxn>
                    <a:cxn ang="0">
                      <a:pos x="T12" y="T13"/>
                    </a:cxn>
                  </a:cxnLst>
                  <a:rect l="0" t="0" r="r" b="b"/>
                  <a:pathLst>
                    <a:path w="15" h="19">
                      <a:moveTo>
                        <a:pt x="0" y="0"/>
                      </a:moveTo>
                      <a:lnTo>
                        <a:pt x="0" y="3"/>
                      </a:lnTo>
                      <a:lnTo>
                        <a:pt x="15" y="19"/>
                      </a:lnTo>
                      <a:lnTo>
                        <a:pt x="15" y="19"/>
                      </a:lnTo>
                      <a:lnTo>
                        <a:pt x="15" y="16"/>
                      </a:lnTo>
                      <a:lnTo>
                        <a:pt x="15" y="16"/>
                      </a:lnTo>
                      <a:lnTo>
                        <a:pt x="0" y="0"/>
                      </a:lnTo>
                      <a:close/>
                    </a:path>
                  </a:pathLst>
                </a:custGeom>
                <a:solidFill>
                  <a:srgbClr val="26252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7" name="Freeform 51"/>
                <p:cNvSpPr>
                  <a:spLocks/>
                </p:cNvSpPr>
                <p:nvPr/>
              </p:nvSpPr>
              <p:spPr bwMode="auto">
                <a:xfrm>
                  <a:off x="2051050" y="2268538"/>
                  <a:ext cx="23812" cy="28575"/>
                </a:xfrm>
                <a:custGeom>
                  <a:avLst/>
                  <a:gdLst>
                    <a:gd name="T0" fmla="*/ 0 w 15"/>
                    <a:gd name="T1" fmla="*/ 0 h 18"/>
                    <a:gd name="T2" fmla="*/ 0 w 15"/>
                    <a:gd name="T3" fmla="*/ 3 h 18"/>
                    <a:gd name="T4" fmla="*/ 12 w 15"/>
                    <a:gd name="T5" fmla="*/ 18 h 18"/>
                    <a:gd name="T6" fmla="*/ 15 w 15"/>
                    <a:gd name="T7" fmla="*/ 18 h 18"/>
                    <a:gd name="T8" fmla="*/ 15 w 15"/>
                    <a:gd name="T9" fmla="*/ 18 h 18"/>
                    <a:gd name="T10" fmla="*/ 15 w 15"/>
                    <a:gd name="T11" fmla="*/ 15 h 18"/>
                    <a:gd name="T12" fmla="*/ 0 w 15"/>
                    <a:gd name="T13" fmla="*/ 0 h 18"/>
                  </a:gdLst>
                  <a:ahLst/>
                  <a:cxnLst>
                    <a:cxn ang="0">
                      <a:pos x="T0" y="T1"/>
                    </a:cxn>
                    <a:cxn ang="0">
                      <a:pos x="T2" y="T3"/>
                    </a:cxn>
                    <a:cxn ang="0">
                      <a:pos x="T4" y="T5"/>
                    </a:cxn>
                    <a:cxn ang="0">
                      <a:pos x="T6" y="T7"/>
                    </a:cxn>
                    <a:cxn ang="0">
                      <a:pos x="T8" y="T9"/>
                    </a:cxn>
                    <a:cxn ang="0">
                      <a:pos x="T10" y="T11"/>
                    </a:cxn>
                    <a:cxn ang="0">
                      <a:pos x="T12" y="T13"/>
                    </a:cxn>
                  </a:cxnLst>
                  <a:rect l="0" t="0" r="r" b="b"/>
                  <a:pathLst>
                    <a:path w="15" h="18">
                      <a:moveTo>
                        <a:pt x="0" y="0"/>
                      </a:moveTo>
                      <a:lnTo>
                        <a:pt x="0" y="3"/>
                      </a:lnTo>
                      <a:lnTo>
                        <a:pt x="12" y="18"/>
                      </a:lnTo>
                      <a:lnTo>
                        <a:pt x="15" y="18"/>
                      </a:lnTo>
                      <a:lnTo>
                        <a:pt x="15" y="18"/>
                      </a:lnTo>
                      <a:lnTo>
                        <a:pt x="15" y="15"/>
                      </a:lnTo>
                      <a:lnTo>
                        <a:pt x="0" y="0"/>
                      </a:lnTo>
                      <a:close/>
                    </a:path>
                  </a:pathLst>
                </a:custGeom>
                <a:solidFill>
                  <a:srgbClr val="26252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8" name="Freeform 52"/>
                <p:cNvSpPr>
                  <a:spLocks/>
                </p:cNvSpPr>
                <p:nvPr/>
              </p:nvSpPr>
              <p:spPr bwMode="auto">
                <a:xfrm>
                  <a:off x="2051050" y="2238375"/>
                  <a:ext cx="23812" cy="30163"/>
                </a:xfrm>
                <a:custGeom>
                  <a:avLst/>
                  <a:gdLst>
                    <a:gd name="T0" fmla="*/ 0 w 15"/>
                    <a:gd name="T1" fmla="*/ 0 h 19"/>
                    <a:gd name="T2" fmla="*/ 0 w 15"/>
                    <a:gd name="T3" fmla="*/ 3 h 19"/>
                    <a:gd name="T4" fmla="*/ 15 w 15"/>
                    <a:gd name="T5" fmla="*/ 19 h 19"/>
                    <a:gd name="T6" fmla="*/ 15 w 15"/>
                    <a:gd name="T7" fmla="*/ 19 h 19"/>
                    <a:gd name="T8" fmla="*/ 15 w 15"/>
                    <a:gd name="T9" fmla="*/ 15 h 19"/>
                    <a:gd name="T10" fmla="*/ 15 w 15"/>
                    <a:gd name="T11" fmla="*/ 15 h 19"/>
                    <a:gd name="T12" fmla="*/ 0 w 15"/>
                    <a:gd name="T13" fmla="*/ 0 h 19"/>
                  </a:gdLst>
                  <a:ahLst/>
                  <a:cxnLst>
                    <a:cxn ang="0">
                      <a:pos x="T0" y="T1"/>
                    </a:cxn>
                    <a:cxn ang="0">
                      <a:pos x="T2" y="T3"/>
                    </a:cxn>
                    <a:cxn ang="0">
                      <a:pos x="T4" y="T5"/>
                    </a:cxn>
                    <a:cxn ang="0">
                      <a:pos x="T6" y="T7"/>
                    </a:cxn>
                    <a:cxn ang="0">
                      <a:pos x="T8" y="T9"/>
                    </a:cxn>
                    <a:cxn ang="0">
                      <a:pos x="T10" y="T11"/>
                    </a:cxn>
                    <a:cxn ang="0">
                      <a:pos x="T12" y="T13"/>
                    </a:cxn>
                  </a:cxnLst>
                  <a:rect l="0" t="0" r="r" b="b"/>
                  <a:pathLst>
                    <a:path w="15" h="19">
                      <a:moveTo>
                        <a:pt x="0" y="0"/>
                      </a:moveTo>
                      <a:lnTo>
                        <a:pt x="0" y="3"/>
                      </a:lnTo>
                      <a:lnTo>
                        <a:pt x="15" y="19"/>
                      </a:lnTo>
                      <a:lnTo>
                        <a:pt x="15" y="19"/>
                      </a:lnTo>
                      <a:lnTo>
                        <a:pt x="15" y="15"/>
                      </a:lnTo>
                      <a:lnTo>
                        <a:pt x="15" y="15"/>
                      </a:lnTo>
                      <a:lnTo>
                        <a:pt x="0" y="0"/>
                      </a:lnTo>
                      <a:close/>
                    </a:path>
                  </a:pathLst>
                </a:custGeom>
                <a:solidFill>
                  <a:srgbClr val="26252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9" name="Freeform 53"/>
                <p:cNvSpPr>
                  <a:spLocks/>
                </p:cNvSpPr>
                <p:nvPr/>
              </p:nvSpPr>
              <p:spPr bwMode="auto">
                <a:xfrm>
                  <a:off x="2325688" y="2193925"/>
                  <a:ext cx="60325" cy="103188"/>
                </a:xfrm>
                <a:custGeom>
                  <a:avLst/>
                  <a:gdLst>
                    <a:gd name="T0" fmla="*/ 12 w 12"/>
                    <a:gd name="T1" fmla="*/ 5 h 21"/>
                    <a:gd name="T2" fmla="*/ 12 w 12"/>
                    <a:gd name="T3" fmla="*/ 16 h 21"/>
                    <a:gd name="T4" fmla="*/ 8 w 12"/>
                    <a:gd name="T5" fmla="*/ 21 h 21"/>
                    <a:gd name="T6" fmla="*/ 4 w 12"/>
                    <a:gd name="T7" fmla="*/ 21 h 21"/>
                    <a:gd name="T8" fmla="*/ 0 w 12"/>
                    <a:gd name="T9" fmla="*/ 16 h 21"/>
                    <a:gd name="T10" fmla="*/ 0 w 12"/>
                    <a:gd name="T11" fmla="*/ 5 h 21"/>
                    <a:gd name="T12" fmla="*/ 4 w 12"/>
                    <a:gd name="T13" fmla="*/ 0 h 21"/>
                    <a:gd name="T14" fmla="*/ 8 w 12"/>
                    <a:gd name="T15" fmla="*/ 0 h 21"/>
                    <a:gd name="T16" fmla="*/ 12 w 12"/>
                    <a:gd name="T17" fmla="*/ 5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 h="21">
                      <a:moveTo>
                        <a:pt x="12" y="5"/>
                      </a:moveTo>
                      <a:cubicBezTo>
                        <a:pt x="12" y="16"/>
                        <a:pt x="12" y="16"/>
                        <a:pt x="12" y="16"/>
                      </a:cubicBezTo>
                      <a:cubicBezTo>
                        <a:pt x="12" y="19"/>
                        <a:pt x="10" y="21"/>
                        <a:pt x="8" y="21"/>
                      </a:cubicBezTo>
                      <a:cubicBezTo>
                        <a:pt x="4" y="21"/>
                        <a:pt x="4" y="21"/>
                        <a:pt x="4" y="21"/>
                      </a:cubicBezTo>
                      <a:cubicBezTo>
                        <a:pt x="2" y="21"/>
                        <a:pt x="0" y="19"/>
                        <a:pt x="0" y="16"/>
                      </a:cubicBezTo>
                      <a:cubicBezTo>
                        <a:pt x="0" y="5"/>
                        <a:pt x="0" y="5"/>
                        <a:pt x="0" y="5"/>
                      </a:cubicBezTo>
                      <a:cubicBezTo>
                        <a:pt x="0" y="2"/>
                        <a:pt x="2" y="0"/>
                        <a:pt x="4" y="0"/>
                      </a:cubicBezTo>
                      <a:cubicBezTo>
                        <a:pt x="8" y="0"/>
                        <a:pt x="8" y="0"/>
                        <a:pt x="8" y="0"/>
                      </a:cubicBezTo>
                      <a:cubicBezTo>
                        <a:pt x="10" y="0"/>
                        <a:pt x="12" y="2"/>
                        <a:pt x="12" y="5"/>
                      </a:cubicBezTo>
                      <a:close/>
                    </a:path>
                  </a:pathLst>
                </a:custGeom>
                <a:solidFill>
                  <a:srgbClr val="1B1C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0" name="Rectangle 54"/>
                <p:cNvSpPr>
                  <a:spLocks noChangeArrowheads="1"/>
                </p:cNvSpPr>
                <p:nvPr/>
              </p:nvSpPr>
              <p:spPr bwMode="auto">
                <a:xfrm>
                  <a:off x="2360613" y="2247900"/>
                  <a:ext cx="1587" cy="49213"/>
                </a:xfrm>
                <a:prstGeom prst="rect">
                  <a:avLst/>
                </a:prstGeom>
                <a:solidFill>
                  <a:srgbClr val="26252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1" name="Rectangle 55"/>
                <p:cNvSpPr>
                  <a:spLocks noChangeArrowheads="1"/>
                </p:cNvSpPr>
                <p:nvPr/>
              </p:nvSpPr>
              <p:spPr bwMode="auto">
                <a:xfrm>
                  <a:off x="2351088" y="2247900"/>
                  <a:ext cx="1587" cy="49213"/>
                </a:xfrm>
                <a:prstGeom prst="rect">
                  <a:avLst/>
                </a:prstGeom>
                <a:solidFill>
                  <a:srgbClr val="26252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2" name="Freeform 56"/>
                <p:cNvSpPr>
                  <a:spLocks/>
                </p:cNvSpPr>
                <p:nvPr/>
              </p:nvSpPr>
              <p:spPr bwMode="auto">
                <a:xfrm>
                  <a:off x="2360613" y="2252663"/>
                  <a:ext cx="25400" cy="30163"/>
                </a:xfrm>
                <a:custGeom>
                  <a:avLst/>
                  <a:gdLst>
                    <a:gd name="T0" fmla="*/ 16 w 16"/>
                    <a:gd name="T1" fmla="*/ 0 h 19"/>
                    <a:gd name="T2" fmla="*/ 16 w 16"/>
                    <a:gd name="T3" fmla="*/ 3 h 19"/>
                    <a:gd name="T4" fmla="*/ 0 w 16"/>
                    <a:gd name="T5" fmla="*/ 19 h 19"/>
                    <a:gd name="T6" fmla="*/ 0 w 16"/>
                    <a:gd name="T7" fmla="*/ 19 h 19"/>
                    <a:gd name="T8" fmla="*/ 0 w 16"/>
                    <a:gd name="T9" fmla="*/ 16 h 19"/>
                    <a:gd name="T10" fmla="*/ 0 w 16"/>
                    <a:gd name="T11" fmla="*/ 16 h 19"/>
                    <a:gd name="T12" fmla="*/ 16 w 16"/>
                    <a:gd name="T13" fmla="*/ 0 h 19"/>
                  </a:gdLst>
                  <a:ahLst/>
                  <a:cxnLst>
                    <a:cxn ang="0">
                      <a:pos x="T0" y="T1"/>
                    </a:cxn>
                    <a:cxn ang="0">
                      <a:pos x="T2" y="T3"/>
                    </a:cxn>
                    <a:cxn ang="0">
                      <a:pos x="T4" y="T5"/>
                    </a:cxn>
                    <a:cxn ang="0">
                      <a:pos x="T6" y="T7"/>
                    </a:cxn>
                    <a:cxn ang="0">
                      <a:pos x="T8" y="T9"/>
                    </a:cxn>
                    <a:cxn ang="0">
                      <a:pos x="T10" y="T11"/>
                    </a:cxn>
                    <a:cxn ang="0">
                      <a:pos x="T12" y="T13"/>
                    </a:cxn>
                  </a:cxnLst>
                  <a:rect l="0" t="0" r="r" b="b"/>
                  <a:pathLst>
                    <a:path w="16" h="19">
                      <a:moveTo>
                        <a:pt x="16" y="0"/>
                      </a:moveTo>
                      <a:lnTo>
                        <a:pt x="16" y="3"/>
                      </a:lnTo>
                      <a:lnTo>
                        <a:pt x="0" y="19"/>
                      </a:lnTo>
                      <a:lnTo>
                        <a:pt x="0" y="19"/>
                      </a:lnTo>
                      <a:lnTo>
                        <a:pt x="0" y="16"/>
                      </a:lnTo>
                      <a:lnTo>
                        <a:pt x="0" y="16"/>
                      </a:lnTo>
                      <a:lnTo>
                        <a:pt x="16" y="0"/>
                      </a:lnTo>
                      <a:close/>
                    </a:path>
                  </a:pathLst>
                </a:custGeom>
                <a:solidFill>
                  <a:srgbClr val="26252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3" name="Freeform 57"/>
                <p:cNvSpPr>
                  <a:spLocks/>
                </p:cNvSpPr>
                <p:nvPr/>
              </p:nvSpPr>
              <p:spPr bwMode="auto">
                <a:xfrm>
                  <a:off x="2360613" y="2268538"/>
                  <a:ext cx="25400" cy="28575"/>
                </a:xfrm>
                <a:custGeom>
                  <a:avLst/>
                  <a:gdLst>
                    <a:gd name="T0" fmla="*/ 16 w 16"/>
                    <a:gd name="T1" fmla="*/ 0 h 18"/>
                    <a:gd name="T2" fmla="*/ 16 w 16"/>
                    <a:gd name="T3" fmla="*/ 3 h 18"/>
                    <a:gd name="T4" fmla="*/ 4 w 16"/>
                    <a:gd name="T5" fmla="*/ 18 h 18"/>
                    <a:gd name="T6" fmla="*/ 0 w 16"/>
                    <a:gd name="T7" fmla="*/ 18 h 18"/>
                    <a:gd name="T8" fmla="*/ 0 w 16"/>
                    <a:gd name="T9" fmla="*/ 18 h 18"/>
                    <a:gd name="T10" fmla="*/ 0 w 16"/>
                    <a:gd name="T11" fmla="*/ 15 h 18"/>
                    <a:gd name="T12" fmla="*/ 16 w 16"/>
                    <a:gd name="T13" fmla="*/ 0 h 18"/>
                  </a:gdLst>
                  <a:ahLst/>
                  <a:cxnLst>
                    <a:cxn ang="0">
                      <a:pos x="T0" y="T1"/>
                    </a:cxn>
                    <a:cxn ang="0">
                      <a:pos x="T2" y="T3"/>
                    </a:cxn>
                    <a:cxn ang="0">
                      <a:pos x="T4" y="T5"/>
                    </a:cxn>
                    <a:cxn ang="0">
                      <a:pos x="T6" y="T7"/>
                    </a:cxn>
                    <a:cxn ang="0">
                      <a:pos x="T8" y="T9"/>
                    </a:cxn>
                    <a:cxn ang="0">
                      <a:pos x="T10" y="T11"/>
                    </a:cxn>
                    <a:cxn ang="0">
                      <a:pos x="T12" y="T13"/>
                    </a:cxn>
                  </a:cxnLst>
                  <a:rect l="0" t="0" r="r" b="b"/>
                  <a:pathLst>
                    <a:path w="16" h="18">
                      <a:moveTo>
                        <a:pt x="16" y="0"/>
                      </a:moveTo>
                      <a:lnTo>
                        <a:pt x="16" y="3"/>
                      </a:lnTo>
                      <a:lnTo>
                        <a:pt x="4" y="18"/>
                      </a:lnTo>
                      <a:lnTo>
                        <a:pt x="0" y="18"/>
                      </a:lnTo>
                      <a:lnTo>
                        <a:pt x="0" y="18"/>
                      </a:lnTo>
                      <a:lnTo>
                        <a:pt x="0" y="15"/>
                      </a:lnTo>
                      <a:lnTo>
                        <a:pt x="16" y="0"/>
                      </a:lnTo>
                      <a:close/>
                    </a:path>
                  </a:pathLst>
                </a:custGeom>
                <a:solidFill>
                  <a:srgbClr val="26252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4" name="Freeform 58"/>
                <p:cNvSpPr>
                  <a:spLocks/>
                </p:cNvSpPr>
                <p:nvPr/>
              </p:nvSpPr>
              <p:spPr bwMode="auto">
                <a:xfrm>
                  <a:off x="2360613" y="2238375"/>
                  <a:ext cx="25400" cy="30163"/>
                </a:xfrm>
                <a:custGeom>
                  <a:avLst/>
                  <a:gdLst>
                    <a:gd name="T0" fmla="*/ 16 w 16"/>
                    <a:gd name="T1" fmla="*/ 0 h 19"/>
                    <a:gd name="T2" fmla="*/ 16 w 16"/>
                    <a:gd name="T3" fmla="*/ 3 h 19"/>
                    <a:gd name="T4" fmla="*/ 0 w 16"/>
                    <a:gd name="T5" fmla="*/ 19 h 19"/>
                    <a:gd name="T6" fmla="*/ 0 w 16"/>
                    <a:gd name="T7" fmla="*/ 19 h 19"/>
                    <a:gd name="T8" fmla="*/ 0 w 16"/>
                    <a:gd name="T9" fmla="*/ 15 h 19"/>
                    <a:gd name="T10" fmla="*/ 0 w 16"/>
                    <a:gd name="T11" fmla="*/ 15 h 19"/>
                    <a:gd name="T12" fmla="*/ 16 w 16"/>
                    <a:gd name="T13" fmla="*/ 0 h 19"/>
                  </a:gdLst>
                  <a:ahLst/>
                  <a:cxnLst>
                    <a:cxn ang="0">
                      <a:pos x="T0" y="T1"/>
                    </a:cxn>
                    <a:cxn ang="0">
                      <a:pos x="T2" y="T3"/>
                    </a:cxn>
                    <a:cxn ang="0">
                      <a:pos x="T4" y="T5"/>
                    </a:cxn>
                    <a:cxn ang="0">
                      <a:pos x="T6" y="T7"/>
                    </a:cxn>
                    <a:cxn ang="0">
                      <a:pos x="T8" y="T9"/>
                    </a:cxn>
                    <a:cxn ang="0">
                      <a:pos x="T10" y="T11"/>
                    </a:cxn>
                    <a:cxn ang="0">
                      <a:pos x="T12" y="T13"/>
                    </a:cxn>
                  </a:cxnLst>
                  <a:rect l="0" t="0" r="r" b="b"/>
                  <a:pathLst>
                    <a:path w="16" h="19">
                      <a:moveTo>
                        <a:pt x="16" y="0"/>
                      </a:moveTo>
                      <a:lnTo>
                        <a:pt x="16" y="3"/>
                      </a:lnTo>
                      <a:lnTo>
                        <a:pt x="0" y="19"/>
                      </a:lnTo>
                      <a:lnTo>
                        <a:pt x="0" y="19"/>
                      </a:lnTo>
                      <a:lnTo>
                        <a:pt x="0" y="15"/>
                      </a:lnTo>
                      <a:lnTo>
                        <a:pt x="0" y="15"/>
                      </a:lnTo>
                      <a:lnTo>
                        <a:pt x="16" y="0"/>
                      </a:lnTo>
                      <a:close/>
                    </a:path>
                  </a:pathLst>
                </a:custGeom>
                <a:solidFill>
                  <a:srgbClr val="26252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5" name="Freeform 59"/>
                <p:cNvSpPr>
                  <a:spLocks/>
                </p:cNvSpPr>
                <p:nvPr/>
              </p:nvSpPr>
              <p:spPr bwMode="auto">
                <a:xfrm>
                  <a:off x="2325688" y="2252663"/>
                  <a:ext cx="25400" cy="30163"/>
                </a:xfrm>
                <a:custGeom>
                  <a:avLst/>
                  <a:gdLst>
                    <a:gd name="T0" fmla="*/ 0 w 16"/>
                    <a:gd name="T1" fmla="*/ 0 h 19"/>
                    <a:gd name="T2" fmla="*/ 0 w 16"/>
                    <a:gd name="T3" fmla="*/ 3 h 19"/>
                    <a:gd name="T4" fmla="*/ 16 w 16"/>
                    <a:gd name="T5" fmla="*/ 19 h 19"/>
                    <a:gd name="T6" fmla="*/ 16 w 16"/>
                    <a:gd name="T7" fmla="*/ 19 h 19"/>
                    <a:gd name="T8" fmla="*/ 16 w 16"/>
                    <a:gd name="T9" fmla="*/ 16 h 19"/>
                    <a:gd name="T10" fmla="*/ 16 w 16"/>
                    <a:gd name="T11" fmla="*/ 16 h 19"/>
                    <a:gd name="T12" fmla="*/ 0 w 16"/>
                    <a:gd name="T13" fmla="*/ 0 h 19"/>
                  </a:gdLst>
                  <a:ahLst/>
                  <a:cxnLst>
                    <a:cxn ang="0">
                      <a:pos x="T0" y="T1"/>
                    </a:cxn>
                    <a:cxn ang="0">
                      <a:pos x="T2" y="T3"/>
                    </a:cxn>
                    <a:cxn ang="0">
                      <a:pos x="T4" y="T5"/>
                    </a:cxn>
                    <a:cxn ang="0">
                      <a:pos x="T6" y="T7"/>
                    </a:cxn>
                    <a:cxn ang="0">
                      <a:pos x="T8" y="T9"/>
                    </a:cxn>
                    <a:cxn ang="0">
                      <a:pos x="T10" y="T11"/>
                    </a:cxn>
                    <a:cxn ang="0">
                      <a:pos x="T12" y="T13"/>
                    </a:cxn>
                  </a:cxnLst>
                  <a:rect l="0" t="0" r="r" b="b"/>
                  <a:pathLst>
                    <a:path w="16" h="19">
                      <a:moveTo>
                        <a:pt x="0" y="0"/>
                      </a:moveTo>
                      <a:lnTo>
                        <a:pt x="0" y="3"/>
                      </a:lnTo>
                      <a:lnTo>
                        <a:pt x="16" y="19"/>
                      </a:lnTo>
                      <a:lnTo>
                        <a:pt x="16" y="19"/>
                      </a:lnTo>
                      <a:lnTo>
                        <a:pt x="16" y="16"/>
                      </a:lnTo>
                      <a:lnTo>
                        <a:pt x="16" y="16"/>
                      </a:lnTo>
                      <a:lnTo>
                        <a:pt x="0" y="0"/>
                      </a:lnTo>
                      <a:close/>
                    </a:path>
                  </a:pathLst>
                </a:custGeom>
                <a:solidFill>
                  <a:srgbClr val="26252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6" name="Freeform 60"/>
                <p:cNvSpPr>
                  <a:spLocks/>
                </p:cNvSpPr>
                <p:nvPr/>
              </p:nvSpPr>
              <p:spPr bwMode="auto">
                <a:xfrm>
                  <a:off x="2325688" y="2268538"/>
                  <a:ext cx="25400" cy="28575"/>
                </a:xfrm>
                <a:custGeom>
                  <a:avLst/>
                  <a:gdLst>
                    <a:gd name="T0" fmla="*/ 0 w 16"/>
                    <a:gd name="T1" fmla="*/ 0 h 18"/>
                    <a:gd name="T2" fmla="*/ 0 w 16"/>
                    <a:gd name="T3" fmla="*/ 3 h 18"/>
                    <a:gd name="T4" fmla="*/ 13 w 16"/>
                    <a:gd name="T5" fmla="*/ 18 h 18"/>
                    <a:gd name="T6" fmla="*/ 16 w 16"/>
                    <a:gd name="T7" fmla="*/ 18 h 18"/>
                    <a:gd name="T8" fmla="*/ 16 w 16"/>
                    <a:gd name="T9" fmla="*/ 18 h 18"/>
                    <a:gd name="T10" fmla="*/ 16 w 16"/>
                    <a:gd name="T11" fmla="*/ 15 h 18"/>
                    <a:gd name="T12" fmla="*/ 0 w 16"/>
                    <a:gd name="T13" fmla="*/ 0 h 18"/>
                  </a:gdLst>
                  <a:ahLst/>
                  <a:cxnLst>
                    <a:cxn ang="0">
                      <a:pos x="T0" y="T1"/>
                    </a:cxn>
                    <a:cxn ang="0">
                      <a:pos x="T2" y="T3"/>
                    </a:cxn>
                    <a:cxn ang="0">
                      <a:pos x="T4" y="T5"/>
                    </a:cxn>
                    <a:cxn ang="0">
                      <a:pos x="T6" y="T7"/>
                    </a:cxn>
                    <a:cxn ang="0">
                      <a:pos x="T8" y="T9"/>
                    </a:cxn>
                    <a:cxn ang="0">
                      <a:pos x="T10" y="T11"/>
                    </a:cxn>
                    <a:cxn ang="0">
                      <a:pos x="T12" y="T13"/>
                    </a:cxn>
                  </a:cxnLst>
                  <a:rect l="0" t="0" r="r" b="b"/>
                  <a:pathLst>
                    <a:path w="16" h="18">
                      <a:moveTo>
                        <a:pt x="0" y="0"/>
                      </a:moveTo>
                      <a:lnTo>
                        <a:pt x="0" y="3"/>
                      </a:lnTo>
                      <a:lnTo>
                        <a:pt x="13" y="18"/>
                      </a:lnTo>
                      <a:lnTo>
                        <a:pt x="16" y="18"/>
                      </a:lnTo>
                      <a:lnTo>
                        <a:pt x="16" y="18"/>
                      </a:lnTo>
                      <a:lnTo>
                        <a:pt x="16" y="15"/>
                      </a:lnTo>
                      <a:lnTo>
                        <a:pt x="0" y="0"/>
                      </a:lnTo>
                      <a:close/>
                    </a:path>
                  </a:pathLst>
                </a:custGeom>
                <a:solidFill>
                  <a:srgbClr val="26252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7" name="Freeform 61"/>
                <p:cNvSpPr>
                  <a:spLocks/>
                </p:cNvSpPr>
                <p:nvPr/>
              </p:nvSpPr>
              <p:spPr bwMode="auto">
                <a:xfrm>
                  <a:off x="2325688" y="2238375"/>
                  <a:ext cx="25400" cy="30163"/>
                </a:xfrm>
                <a:custGeom>
                  <a:avLst/>
                  <a:gdLst>
                    <a:gd name="T0" fmla="*/ 0 w 16"/>
                    <a:gd name="T1" fmla="*/ 0 h 19"/>
                    <a:gd name="T2" fmla="*/ 0 w 16"/>
                    <a:gd name="T3" fmla="*/ 3 h 19"/>
                    <a:gd name="T4" fmla="*/ 16 w 16"/>
                    <a:gd name="T5" fmla="*/ 19 h 19"/>
                    <a:gd name="T6" fmla="*/ 16 w 16"/>
                    <a:gd name="T7" fmla="*/ 19 h 19"/>
                    <a:gd name="T8" fmla="*/ 16 w 16"/>
                    <a:gd name="T9" fmla="*/ 15 h 19"/>
                    <a:gd name="T10" fmla="*/ 16 w 16"/>
                    <a:gd name="T11" fmla="*/ 15 h 19"/>
                    <a:gd name="T12" fmla="*/ 0 w 16"/>
                    <a:gd name="T13" fmla="*/ 0 h 19"/>
                  </a:gdLst>
                  <a:ahLst/>
                  <a:cxnLst>
                    <a:cxn ang="0">
                      <a:pos x="T0" y="T1"/>
                    </a:cxn>
                    <a:cxn ang="0">
                      <a:pos x="T2" y="T3"/>
                    </a:cxn>
                    <a:cxn ang="0">
                      <a:pos x="T4" y="T5"/>
                    </a:cxn>
                    <a:cxn ang="0">
                      <a:pos x="T6" y="T7"/>
                    </a:cxn>
                    <a:cxn ang="0">
                      <a:pos x="T8" y="T9"/>
                    </a:cxn>
                    <a:cxn ang="0">
                      <a:pos x="T10" y="T11"/>
                    </a:cxn>
                    <a:cxn ang="0">
                      <a:pos x="T12" y="T13"/>
                    </a:cxn>
                  </a:cxnLst>
                  <a:rect l="0" t="0" r="r" b="b"/>
                  <a:pathLst>
                    <a:path w="16" h="19">
                      <a:moveTo>
                        <a:pt x="0" y="0"/>
                      </a:moveTo>
                      <a:lnTo>
                        <a:pt x="0" y="3"/>
                      </a:lnTo>
                      <a:lnTo>
                        <a:pt x="16" y="19"/>
                      </a:lnTo>
                      <a:lnTo>
                        <a:pt x="16" y="19"/>
                      </a:lnTo>
                      <a:lnTo>
                        <a:pt x="16" y="15"/>
                      </a:lnTo>
                      <a:lnTo>
                        <a:pt x="16" y="15"/>
                      </a:lnTo>
                      <a:lnTo>
                        <a:pt x="0" y="0"/>
                      </a:lnTo>
                      <a:close/>
                    </a:path>
                  </a:pathLst>
                </a:custGeom>
                <a:solidFill>
                  <a:srgbClr val="26252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8" name="Freeform 62"/>
                <p:cNvSpPr>
                  <a:spLocks/>
                </p:cNvSpPr>
                <p:nvPr/>
              </p:nvSpPr>
              <p:spPr bwMode="auto">
                <a:xfrm>
                  <a:off x="2046288" y="2144713"/>
                  <a:ext cx="350837" cy="133350"/>
                </a:xfrm>
                <a:custGeom>
                  <a:avLst/>
                  <a:gdLst>
                    <a:gd name="T0" fmla="*/ 70 w 70"/>
                    <a:gd name="T1" fmla="*/ 7 h 27"/>
                    <a:gd name="T2" fmla="*/ 70 w 70"/>
                    <a:gd name="T3" fmla="*/ 15 h 27"/>
                    <a:gd name="T4" fmla="*/ 70 w 70"/>
                    <a:gd name="T5" fmla="*/ 20 h 27"/>
                    <a:gd name="T6" fmla="*/ 65 w 70"/>
                    <a:gd name="T7" fmla="*/ 25 h 27"/>
                    <a:gd name="T8" fmla="*/ 10 w 70"/>
                    <a:gd name="T9" fmla="*/ 26 h 27"/>
                    <a:gd name="T10" fmla="*/ 4 w 70"/>
                    <a:gd name="T11" fmla="*/ 25 h 27"/>
                    <a:gd name="T12" fmla="*/ 1 w 70"/>
                    <a:gd name="T13" fmla="*/ 23 h 27"/>
                    <a:gd name="T14" fmla="*/ 0 w 70"/>
                    <a:gd name="T15" fmla="*/ 20 h 27"/>
                    <a:gd name="T16" fmla="*/ 0 w 70"/>
                    <a:gd name="T17" fmla="*/ 15 h 27"/>
                    <a:gd name="T18" fmla="*/ 0 w 70"/>
                    <a:gd name="T19" fmla="*/ 7 h 27"/>
                    <a:gd name="T20" fmla="*/ 1 w 70"/>
                    <a:gd name="T21" fmla="*/ 4 h 27"/>
                    <a:gd name="T22" fmla="*/ 2 w 70"/>
                    <a:gd name="T23" fmla="*/ 3 h 27"/>
                    <a:gd name="T24" fmla="*/ 3 w 70"/>
                    <a:gd name="T25" fmla="*/ 2 h 27"/>
                    <a:gd name="T26" fmla="*/ 4 w 70"/>
                    <a:gd name="T27" fmla="*/ 2 h 27"/>
                    <a:gd name="T28" fmla="*/ 65 w 70"/>
                    <a:gd name="T29" fmla="*/ 2 h 27"/>
                    <a:gd name="T30" fmla="*/ 68 w 70"/>
                    <a:gd name="T31" fmla="*/ 4 h 27"/>
                    <a:gd name="T32" fmla="*/ 70 w 70"/>
                    <a:gd name="T33" fmla="*/ 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0" h="27">
                      <a:moveTo>
                        <a:pt x="70" y="7"/>
                      </a:moveTo>
                      <a:cubicBezTo>
                        <a:pt x="70" y="15"/>
                        <a:pt x="70" y="15"/>
                        <a:pt x="70" y="15"/>
                      </a:cubicBezTo>
                      <a:cubicBezTo>
                        <a:pt x="70" y="18"/>
                        <a:pt x="70" y="18"/>
                        <a:pt x="70" y="20"/>
                      </a:cubicBezTo>
                      <a:cubicBezTo>
                        <a:pt x="70" y="23"/>
                        <a:pt x="68" y="25"/>
                        <a:pt x="65" y="25"/>
                      </a:cubicBezTo>
                      <a:cubicBezTo>
                        <a:pt x="47" y="27"/>
                        <a:pt x="28" y="27"/>
                        <a:pt x="10" y="26"/>
                      </a:cubicBezTo>
                      <a:cubicBezTo>
                        <a:pt x="8" y="25"/>
                        <a:pt x="6" y="25"/>
                        <a:pt x="4" y="25"/>
                      </a:cubicBezTo>
                      <a:cubicBezTo>
                        <a:pt x="3" y="25"/>
                        <a:pt x="1" y="24"/>
                        <a:pt x="1" y="23"/>
                      </a:cubicBezTo>
                      <a:cubicBezTo>
                        <a:pt x="0" y="22"/>
                        <a:pt x="0" y="21"/>
                        <a:pt x="0" y="20"/>
                      </a:cubicBezTo>
                      <a:cubicBezTo>
                        <a:pt x="0" y="18"/>
                        <a:pt x="0" y="18"/>
                        <a:pt x="0" y="15"/>
                      </a:cubicBezTo>
                      <a:cubicBezTo>
                        <a:pt x="0" y="7"/>
                        <a:pt x="0" y="7"/>
                        <a:pt x="0" y="7"/>
                      </a:cubicBezTo>
                      <a:cubicBezTo>
                        <a:pt x="0" y="6"/>
                        <a:pt x="0" y="4"/>
                        <a:pt x="1" y="4"/>
                      </a:cubicBezTo>
                      <a:cubicBezTo>
                        <a:pt x="2" y="3"/>
                        <a:pt x="2" y="3"/>
                        <a:pt x="2" y="3"/>
                      </a:cubicBezTo>
                      <a:cubicBezTo>
                        <a:pt x="2" y="3"/>
                        <a:pt x="3" y="2"/>
                        <a:pt x="3" y="2"/>
                      </a:cubicBezTo>
                      <a:cubicBezTo>
                        <a:pt x="4" y="2"/>
                        <a:pt x="4" y="2"/>
                        <a:pt x="4" y="2"/>
                      </a:cubicBezTo>
                      <a:cubicBezTo>
                        <a:pt x="24" y="0"/>
                        <a:pt x="45" y="0"/>
                        <a:pt x="65" y="2"/>
                      </a:cubicBezTo>
                      <a:cubicBezTo>
                        <a:pt x="66" y="2"/>
                        <a:pt x="68" y="3"/>
                        <a:pt x="68" y="4"/>
                      </a:cubicBezTo>
                      <a:cubicBezTo>
                        <a:pt x="69" y="4"/>
                        <a:pt x="70" y="6"/>
                        <a:pt x="70" y="7"/>
                      </a:cubicBezTo>
                      <a:close/>
                    </a:path>
                  </a:pathLst>
                </a:custGeom>
                <a:solidFill>
                  <a:srgbClr val="C1262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9" name="Freeform 63"/>
                <p:cNvSpPr>
                  <a:spLocks/>
                </p:cNvSpPr>
                <p:nvPr/>
              </p:nvSpPr>
              <p:spPr bwMode="auto">
                <a:xfrm>
                  <a:off x="2035175" y="2130425"/>
                  <a:ext cx="366712" cy="131763"/>
                </a:xfrm>
                <a:custGeom>
                  <a:avLst/>
                  <a:gdLst>
                    <a:gd name="T0" fmla="*/ 73 w 73"/>
                    <a:gd name="T1" fmla="*/ 6 h 27"/>
                    <a:gd name="T2" fmla="*/ 73 w 73"/>
                    <a:gd name="T3" fmla="*/ 15 h 27"/>
                    <a:gd name="T4" fmla="*/ 73 w 73"/>
                    <a:gd name="T5" fmla="*/ 20 h 27"/>
                    <a:gd name="T6" fmla="*/ 68 w 73"/>
                    <a:gd name="T7" fmla="*/ 25 h 27"/>
                    <a:gd name="T8" fmla="*/ 11 w 73"/>
                    <a:gd name="T9" fmla="*/ 26 h 27"/>
                    <a:gd name="T10" fmla="*/ 5 w 73"/>
                    <a:gd name="T11" fmla="*/ 25 h 27"/>
                    <a:gd name="T12" fmla="*/ 1 w 73"/>
                    <a:gd name="T13" fmla="*/ 23 h 27"/>
                    <a:gd name="T14" fmla="*/ 0 w 73"/>
                    <a:gd name="T15" fmla="*/ 20 h 27"/>
                    <a:gd name="T16" fmla="*/ 0 w 73"/>
                    <a:gd name="T17" fmla="*/ 15 h 27"/>
                    <a:gd name="T18" fmla="*/ 0 w 73"/>
                    <a:gd name="T19" fmla="*/ 6 h 27"/>
                    <a:gd name="T20" fmla="*/ 2 w 73"/>
                    <a:gd name="T21" fmla="*/ 3 h 27"/>
                    <a:gd name="T22" fmla="*/ 2 w 73"/>
                    <a:gd name="T23" fmla="*/ 2 h 27"/>
                    <a:gd name="T24" fmla="*/ 4 w 73"/>
                    <a:gd name="T25" fmla="*/ 2 h 27"/>
                    <a:gd name="T26" fmla="*/ 5 w 73"/>
                    <a:gd name="T27" fmla="*/ 1 h 27"/>
                    <a:gd name="T28" fmla="*/ 68 w 73"/>
                    <a:gd name="T29" fmla="*/ 1 h 27"/>
                    <a:gd name="T30" fmla="*/ 71 w 73"/>
                    <a:gd name="T31" fmla="*/ 3 h 27"/>
                    <a:gd name="T32" fmla="*/ 73 w 73"/>
                    <a:gd name="T33" fmla="*/ 6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3" h="27">
                      <a:moveTo>
                        <a:pt x="73" y="6"/>
                      </a:moveTo>
                      <a:cubicBezTo>
                        <a:pt x="73" y="15"/>
                        <a:pt x="73" y="15"/>
                        <a:pt x="73" y="15"/>
                      </a:cubicBezTo>
                      <a:cubicBezTo>
                        <a:pt x="73" y="18"/>
                        <a:pt x="73" y="18"/>
                        <a:pt x="73" y="20"/>
                      </a:cubicBezTo>
                      <a:cubicBezTo>
                        <a:pt x="73" y="23"/>
                        <a:pt x="71" y="25"/>
                        <a:pt x="68" y="25"/>
                      </a:cubicBezTo>
                      <a:cubicBezTo>
                        <a:pt x="49" y="27"/>
                        <a:pt x="30" y="27"/>
                        <a:pt x="11" y="26"/>
                      </a:cubicBezTo>
                      <a:cubicBezTo>
                        <a:pt x="9" y="26"/>
                        <a:pt x="7" y="25"/>
                        <a:pt x="5" y="25"/>
                      </a:cubicBezTo>
                      <a:cubicBezTo>
                        <a:pt x="4" y="25"/>
                        <a:pt x="2" y="24"/>
                        <a:pt x="1" y="23"/>
                      </a:cubicBezTo>
                      <a:cubicBezTo>
                        <a:pt x="1" y="22"/>
                        <a:pt x="0" y="21"/>
                        <a:pt x="0" y="20"/>
                      </a:cubicBezTo>
                      <a:cubicBezTo>
                        <a:pt x="0" y="18"/>
                        <a:pt x="0" y="18"/>
                        <a:pt x="0" y="15"/>
                      </a:cubicBezTo>
                      <a:cubicBezTo>
                        <a:pt x="0" y="6"/>
                        <a:pt x="0" y="6"/>
                        <a:pt x="0" y="6"/>
                      </a:cubicBezTo>
                      <a:cubicBezTo>
                        <a:pt x="0" y="5"/>
                        <a:pt x="1" y="4"/>
                        <a:pt x="2" y="3"/>
                      </a:cubicBezTo>
                      <a:cubicBezTo>
                        <a:pt x="2" y="2"/>
                        <a:pt x="2" y="2"/>
                        <a:pt x="2" y="2"/>
                      </a:cubicBezTo>
                      <a:cubicBezTo>
                        <a:pt x="3" y="2"/>
                        <a:pt x="4" y="2"/>
                        <a:pt x="4" y="2"/>
                      </a:cubicBezTo>
                      <a:cubicBezTo>
                        <a:pt x="5" y="1"/>
                        <a:pt x="5" y="1"/>
                        <a:pt x="5" y="1"/>
                      </a:cubicBezTo>
                      <a:cubicBezTo>
                        <a:pt x="26" y="0"/>
                        <a:pt x="47" y="0"/>
                        <a:pt x="68" y="1"/>
                      </a:cubicBezTo>
                      <a:cubicBezTo>
                        <a:pt x="70" y="2"/>
                        <a:pt x="71" y="2"/>
                        <a:pt x="71" y="3"/>
                      </a:cubicBezTo>
                      <a:cubicBezTo>
                        <a:pt x="72" y="4"/>
                        <a:pt x="73" y="5"/>
                        <a:pt x="73" y="6"/>
                      </a:cubicBezTo>
                    </a:path>
                  </a:pathLst>
                </a:custGeom>
                <a:solidFill>
                  <a:srgbClr val="E947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0" name="Freeform 64"/>
                <p:cNvSpPr>
                  <a:spLocks/>
                </p:cNvSpPr>
                <p:nvPr/>
              </p:nvSpPr>
              <p:spPr bwMode="auto">
                <a:xfrm>
                  <a:off x="2055813" y="2017713"/>
                  <a:ext cx="325437" cy="142875"/>
                </a:xfrm>
                <a:custGeom>
                  <a:avLst/>
                  <a:gdLst>
                    <a:gd name="T0" fmla="*/ 65 w 65"/>
                    <a:gd name="T1" fmla="*/ 24 h 29"/>
                    <a:gd name="T2" fmla="*/ 60 w 65"/>
                    <a:gd name="T3" fmla="*/ 9 h 29"/>
                    <a:gd name="T4" fmla="*/ 53 w 65"/>
                    <a:gd name="T5" fmla="*/ 2 h 29"/>
                    <a:gd name="T6" fmla="*/ 12 w 65"/>
                    <a:gd name="T7" fmla="*/ 2 h 29"/>
                    <a:gd name="T8" fmla="*/ 5 w 65"/>
                    <a:gd name="T9" fmla="*/ 9 h 29"/>
                    <a:gd name="T10" fmla="*/ 0 w 65"/>
                    <a:gd name="T11" fmla="*/ 24 h 29"/>
                    <a:gd name="T12" fmla="*/ 65 w 65"/>
                    <a:gd name="T13" fmla="*/ 24 h 29"/>
                  </a:gdLst>
                  <a:ahLst/>
                  <a:cxnLst>
                    <a:cxn ang="0">
                      <a:pos x="T0" y="T1"/>
                    </a:cxn>
                    <a:cxn ang="0">
                      <a:pos x="T2" y="T3"/>
                    </a:cxn>
                    <a:cxn ang="0">
                      <a:pos x="T4" y="T5"/>
                    </a:cxn>
                    <a:cxn ang="0">
                      <a:pos x="T6" y="T7"/>
                    </a:cxn>
                    <a:cxn ang="0">
                      <a:pos x="T8" y="T9"/>
                    </a:cxn>
                    <a:cxn ang="0">
                      <a:pos x="T10" y="T11"/>
                    </a:cxn>
                    <a:cxn ang="0">
                      <a:pos x="T12" y="T13"/>
                    </a:cxn>
                  </a:cxnLst>
                  <a:rect l="0" t="0" r="r" b="b"/>
                  <a:pathLst>
                    <a:path w="65" h="29">
                      <a:moveTo>
                        <a:pt x="65" y="24"/>
                      </a:moveTo>
                      <a:cubicBezTo>
                        <a:pt x="64" y="19"/>
                        <a:pt x="62" y="14"/>
                        <a:pt x="60" y="9"/>
                      </a:cubicBezTo>
                      <a:cubicBezTo>
                        <a:pt x="59" y="6"/>
                        <a:pt x="56" y="3"/>
                        <a:pt x="53" y="2"/>
                      </a:cubicBezTo>
                      <a:cubicBezTo>
                        <a:pt x="39" y="0"/>
                        <a:pt x="26" y="0"/>
                        <a:pt x="12" y="2"/>
                      </a:cubicBezTo>
                      <a:cubicBezTo>
                        <a:pt x="9" y="3"/>
                        <a:pt x="6" y="6"/>
                        <a:pt x="5" y="9"/>
                      </a:cubicBezTo>
                      <a:cubicBezTo>
                        <a:pt x="3" y="14"/>
                        <a:pt x="2" y="19"/>
                        <a:pt x="0" y="24"/>
                      </a:cubicBezTo>
                      <a:cubicBezTo>
                        <a:pt x="22" y="29"/>
                        <a:pt x="44" y="29"/>
                        <a:pt x="65" y="24"/>
                      </a:cubicBezTo>
                    </a:path>
                  </a:pathLst>
                </a:custGeom>
                <a:solidFill>
                  <a:srgbClr val="E947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1" name="Freeform 65"/>
                <p:cNvSpPr>
                  <a:spLocks/>
                </p:cNvSpPr>
                <p:nvPr/>
              </p:nvSpPr>
              <p:spPr bwMode="auto">
                <a:xfrm>
                  <a:off x="2060575" y="2027238"/>
                  <a:ext cx="311150" cy="103188"/>
                </a:xfrm>
                <a:custGeom>
                  <a:avLst/>
                  <a:gdLst>
                    <a:gd name="T0" fmla="*/ 0 w 62"/>
                    <a:gd name="T1" fmla="*/ 21 h 21"/>
                    <a:gd name="T2" fmla="*/ 4 w 62"/>
                    <a:gd name="T3" fmla="*/ 7 h 21"/>
                    <a:gd name="T4" fmla="*/ 11 w 62"/>
                    <a:gd name="T5" fmla="*/ 1 h 21"/>
                    <a:gd name="T6" fmla="*/ 31 w 62"/>
                    <a:gd name="T7" fmla="*/ 0 h 21"/>
                    <a:gd name="T8" fmla="*/ 51 w 62"/>
                    <a:gd name="T9" fmla="*/ 1 h 21"/>
                    <a:gd name="T10" fmla="*/ 58 w 62"/>
                    <a:gd name="T11" fmla="*/ 7 h 21"/>
                    <a:gd name="T12" fmla="*/ 62 w 62"/>
                    <a:gd name="T13" fmla="*/ 21 h 21"/>
                    <a:gd name="T14" fmla="*/ 0 w 62"/>
                    <a:gd name="T15" fmla="*/ 21 h 2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2" h="21">
                      <a:moveTo>
                        <a:pt x="0" y="21"/>
                      </a:moveTo>
                      <a:cubicBezTo>
                        <a:pt x="0" y="21"/>
                        <a:pt x="3" y="11"/>
                        <a:pt x="4" y="7"/>
                      </a:cubicBezTo>
                      <a:cubicBezTo>
                        <a:pt x="5" y="5"/>
                        <a:pt x="8" y="2"/>
                        <a:pt x="11" y="1"/>
                      </a:cubicBezTo>
                      <a:cubicBezTo>
                        <a:pt x="18" y="0"/>
                        <a:pt x="24" y="0"/>
                        <a:pt x="31" y="0"/>
                      </a:cubicBezTo>
                      <a:cubicBezTo>
                        <a:pt x="38" y="0"/>
                        <a:pt x="45" y="0"/>
                        <a:pt x="51" y="1"/>
                      </a:cubicBezTo>
                      <a:cubicBezTo>
                        <a:pt x="54" y="2"/>
                        <a:pt x="57" y="5"/>
                        <a:pt x="58" y="7"/>
                      </a:cubicBezTo>
                      <a:cubicBezTo>
                        <a:pt x="59" y="11"/>
                        <a:pt x="62" y="21"/>
                        <a:pt x="62" y="21"/>
                      </a:cubicBezTo>
                      <a:cubicBezTo>
                        <a:pt x="0" y="21"/>
                        <a:pt x="0" y="21"/>
                        <a:pt x="0" y="21"/>
                      </a:cubicBezTo>
                    </a:path>
                  </a:pathLst>
                </a:custGeom>
                <a:solidFill>
                  <a:srgbClr val="26252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2" name="Freeform 66"/>
                <p:cNvSpPr>
                  <a:spLocks/>
                </p:cNvSpPr>
                <p:nvPr/>
              </p:nvSpPr>
              <p:spPr bwMode="auto">
                <a:xfrm>
                  <a:off x="2195513" y="2036763"/>
                  <a:ext cx="41275" cy="15875"/>
                </a:xfrm>
                <a:custGeom>
                  <a:avLst/>
                  <a:gdLst>
                    <a:gd name="T0" fmla="*/ 8 w 8"/>
                    <a:gd name="T1" fmla="*/ 2 h 3"/>
                    <a:gd name="T2" fmla="*/ 7 w 8"/>
                    <a:gd name="T3" fmla="*/ 3 h 3"/>
                    <a:gd name="T4" fmla="*/ 1 w 8"/>
                    <a:gd name="T5" fmla="*/ 3 h 3"/>
                    <a:gd name="T6" fmla="*/ 0 w 8"/>
                    <a:gd name="T7" fmla="*/ 2 h 3"/>
                    <a:gd name="T8" fmla="*/ 1 w 8"/>
                    <a:gd name="T9" fmla="*/ 0 h 3"/>
                    <a:gd name="T10" fmla="*/ 7 w 8"/>
                    <a:gd name="T11" fmla="*/ 0 h 3"/>
                    <a:gd name="T12" fmla="*/ 8 w 8"/>
                    <a:gd name="T13" fmla="*/ 2 h 3"/>
                  </a:gdLst>
                  <a:ahLst/>
                  <a:cxnLst>
                    <a:cxn ang="0">
                      <a:pos x="T0" y="T1"/>
                    </a:cxn>
                    <a:cxn ang="0">
                      <a:pos x="T2" y="T3"/>
                    </a:cxn>
                    <a:cxn ang="0">
                      <a:pos x="T4" y="T5"/>
                    </a:cxn>
                    <a:cxn ang="0">
                      <a:pos x="T6" y="T7"/>
                    </a:cxn>
                    <a:cxn ang="0">
                      <a:pos x="T8" y="T9"/>
                    </a:cxn>
                    <a:cxn ang="0">
                      <a:pos x="T10" y="T11"/>
                    </a:cxn>
                    <a:cxn ang="0">
                      <a:pos x="T12" y="T13"/>
                    </a:cxn>
                  </a:cxnLst>
                  <a:rect l="0" t="0" r="r" b="b"/>
                  <a:pathLst>
                    <a:path w="8" h="3">
                      <a:moveTo>
                        <a:pt x="8" y="2"/>
                      </a:moveTo>
                      <a:cubicBezTo>
                        <a:pt x="8" y="2"/>
                        <a:pt x="8" y="3"/>
                        <a:pt x="7" y="3"/>
                      </a:cubicBezTo>
                      <a:cubicBezTo>
                        <a:pt x="1" y="3"/>
                        <a:pt x="1" y="3"/>
                        <a:pt x="1" y="3"/>
                      </a:cubicBezTo>
                      <a:cubicBezTo>
                        <a:pt x="1" y="3"/>
                        <a:pt x="0" y="2"/>
                        <a:pt x="0" y="2"/>
                      </a:cubicBezTo>
                      <a:cubicBezTo>
                        <a:pt x="0" y="1"/>
                        <a:pt x="1" y="0"/>
                        <a:pt x="1" y="0"/>
                      </a:cubicBezTo>
                      <a:cubicBezTo>
                        <a:pt x="7" y="0"/>
                        <a:pt x="7" y="0"/>
                        <a:pt x="7" y="0"/>
                      </a:cubicBezTo>
                      <a:cubicBezTo>
                        <a:pt x="8" y="0"/>
                        <a:pt x="8" y="1"/>
                        <a:pt x="8" y="2"/>
                      </a:cubicBezTo>
                    </a:path>
                  </a:pathLst>
                </a:custGeom>
                <a:solidFill>
                  <a:srgbClr val="1B1C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3" name="Freeform 67"/>
                <p:cNvSpPr>
                  <a:spLocks/>
                </p:cNvSpPr>
                <p:nvPr/>
              </p:nvSpPr>
              <p:spPr bwMode="auto">
                <a:xfrm>
                  <a:off x="2100263" y="2071688"/>
                  <a:ext cx="80962" cy="58738"/>
                </a:xfrm>
                <a:custGeom>
                  <a:avLst/>
                  <a:gdLst>
                    <a:gd name="T0" fmla="*/ 16 w 16"/>
                    <a:gd name="T1" fmla="*/ 12 h 12"/>
                    <a:gd name="T2" fmla="*/ 16 w 16"/>
                    <a:gd name="T3" fmla="*/ 3 h 12"/>
                    <a:gd name="T4" fmla="*/ 12 w 16"/>
                    <a:gd name="T5" fmla="*/ 0 h 12"/>
                    <a:gd name="T6" fmla="*/ 4 w 16"/>
                    <a:gd name="T7" fmla="*/ 0 h 12"/>
                    <a:gd name="T8" fmla="*/ 0 w 16"/>
                    <a:gd name="T9" fmla="*/ 3 h 12"/>
                    <a:gd name="T10" fmla="*/ 0 w 16"/>
                    <a:gd name="T11" fmla="*/ 12 h 12"/>
                    <a:gd name="T12" fmla="*/ 16 w 16"/>
                    <a:gd name="T13" fmla="*/ 12 h 12"/>
                  </a:gdLst>
                  <a:ahLst/>
                  <a:cxnLst>
                    <a:cxn ang="0">
                      <a:pos x="T0" y="T1"/>
                    </a:cxn>
                    <a:cxn ang="0">
                      <a:pos x="T2" y="T3"/>
                    </a:cxn>
                    <a:cxn ang="0">
                      <a:pos x="T4" y="T5"/>
                    </a:cxn>
                    <a:cxn ang="0">
                      <a:pos x="T6" y="T7"/>
                    </a:cxn>
                    <a:cxn ang="0">
                      <a:pos x="T8" y="T9"/>
                    </a:cxn>
                    <a:cxn ang="0">
                      <a:pos x="T10" y="T11"/>
                    </a:cxn>
                    <a:cxn ang="0">
                      <a:pos x="T12" y="T13"/>
                    </a:cxn>
                  </a:cxnLst>
                  <a:rect l="0" t="0" r="r" b="b"/>
                  <a:pathLst>
                    <a:path w="16" h="12">
                      <a:moveTo>
                        <a:pt x="16" y="12"/>
                      </a:moveTo>
                      <a:cubicBezTo>
                        <a:pt x="16" y="3"/>
                        <a:pt x="16" y="3"/>
                        <a:pt x="16" y="3"/>
                      </a:cubicBezTo>
                      <a:cubicBezTo>
                        <a:pt x="16" y="1"/>
                        <a:pt x="14" y="0"/>
                        <a:pt x="12" y="0"/>
                      </a:cubicBezTo>
                      <a:cubicBezTo>
                        <a:pt x="4" y="0"/>
                        <a:pt x="4" y="0"/>
                        <a:pt x="4" y="0"/>
                      </a:cubicBezTo>
                      <a:cubicBezTo>
                        <a:pt x="2" y="0"/>
                        <a:pt x="0" y="1"/>
                        <a:pt x="0" y="3"/>
                      </a:cubicBezTo>
                      <a:cubicBezTo>
                        <a:pt x="0" y="12"/>
                        <a:pt x="0" y="12"/>
                        <a:pt x="0" y="12"/>
                      </a:cubicBezTo>
                      <a:cubicBezTo>
                        <a:pt x="16" y="12"/>
                        <a:pt x="16" y="12"/>
                        <a:pt x="16" y="12"/>
                      </a:cubicBezTo>
                    </a:path>
                  </a:pathLst>
                </a:custGeom>
                <a:solidFill>
                  <a:srgbClr val="1B1C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4" name="Freeform 68"/>
                <p:cNvSpPr>
                  <a:spLocks/>
                </p:cNvSpPr>
                <p:nvPr/>
              </p:nvSpPr>
              <p:spPr bwMode="auto">
                <a:xfrm>
                  <a:off x="2255838" y="2071688"/>
                  <a:ext cx="74612" cy="58738"/>
                </a:xfrm>
                <a:custGeom>
                  <a:avLst/>
                  <a:gdLst>
                    <a:gd name="T0" fmla="*/ 15 w 15"/>
                    <a:gd name="T1" fmla="*/ 12 h 12"/>
                    <a:gd name="T2" fmla="*/ 15 w 15"/>
                    <a:gd name="T3" fmla="*/ 3 h 12"/>
                    <a:gd name="T4" fmla="*/ 12 w 15"/>
                    <a:gd name="T5" fmla="*/ 0 h 12"/>
                    <a:gd name="T6" fmla="*/ 3 w 15"/>
                    <a:gd name="T7" fmla="*/ 0 h 12"/>
                    <a:gd name="T8" fmla="*/ 0 w 15"/>
                    <a:gd name="T9" fmla="*/ 3 h 12"/>
                    <a:gd name="T10" fmla="*/ 0 w 15"/>
                    <a:gd name="T11" fmla="*/ 12 h 12"/>
                    <a:gd name="T12" fmla="*/ 15 w 15"/>
                    <a:gd name="T13" fmla="*/ 12 h 12"/>
                  </a:gdLst>
                  <a:ahLst/>
                  <a:cxnLst>
                    <a:cxn ang="0">
                      <a:pos x="T0" y="T1"/>
                    </a:cxn>
                    <a:cxn ang="0">
                      <a:pos x="T2" y="T3"/>
                    </a:cxn>
                    <a:cxn ang="0">
                      <a:pos x="T4" y="T5"/>
                    </a:cxn>
                    <a:cxn ang="0">
                      <a:pos x="T6" y="T7"/>
                    </a:cxn>
                    <a:cxn ang="0">
                      <a:pos x="T8" y="T9"/>
                    </a:cxn>
                    <a:cxn ang="0">
                      <a:pos x="T10" y="T11"/>
                    </a:cxn>
                    <a:cxn ang="0">
                      <a:pos x="T12" y="T13"/>
                    </a:cxn>
                  </a:cxnLst>
                  <a:rect l="0" t="0" r="r" b="b"/>
                  <a:pathLst>
                    <a:path w="15" h="12">
                      <a:moveTo>
                        <a:pt x="15" y="12"/>
                      </a:moveTo>
                      <a:cubicBezTo>
                        <a:pt x="15" y="3"/>
                        <a:pt x="15" y="3"/>
                        <a:pt x="15" y="3"/>
                      </a:cubicBezTo>
                      <a:cubicBezTo>
                        <a:pt x="15" y="1"/>
                        <a:pt x="14" y="0"/>
                        <a:pt x="12" y="0"/>
                      </a:cubicBezTo>
                      <a:cubicBezTo>
                        <a:pt x="3" y="0"/>
                        <a:pt x="3" y="0"/>
                        <a:pt x="3" y="0"/>
                      </a:cubicBezTo>
                      <a:cubicBezTo>
                        <a:pt x="1" y="0"/>
                        <a:pt x="0" y="1"/>
                        <a:pt x="0" y="3"/>
                      </a:cubicBezTo>
                      <a:cubicBezTo>
                        <a:pt x="0" y="12"/>
                        <a:pt x="0" y="12"/>
                        <a:pt x="0" y="12"/>
                      </a:cubicBezTo>
                      <a:cubicBezTo>
                        <a:pt x="15" y="12"/>
                        <a:pt x="15" y="12"/>
                        <a:pt x="15" y="12"/>
                      </a:cubicBezTo>
                    </a:path>
                  </a:pathLst>
                </a:custGeom>
                <a:solidFill>
                  <a:srgbClr val="1B1C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5" name="Freeform 69"/>
                <p:cNvSpPr>
                  <a:spLocks/>
                </p:cNvSpPr>
                <p:nvPr/>
              </p:nvSpPr>
              <p:spPr bwMode="auto">
                <a:xfrm>
                  <a:off x="2039938" y="2135188"/>
                  <a:ext cx="357187" cy="9525"/>
                </a:xfrm>
                <a:custGeom>
                  <a:avLst/>
                  <a:gdLst>
                    <a:gd name="T0" fmla="*/ 225 w 225"/>
                    <a:gd name="T1" fmla="*/ 6 h 6"/>
                    <a:gd name="T2" fmla="*/ 215 w 225"/>
                    <a:gd name="T3" fmla="*/ 0 h 6"/>
                    <a:gd name="T4" fmla="*/ 10 w 225"/>
                    <a:gd name="T5" fmla="*/ 0 h 6"/>
                    <a:gd name="T6" fmla="*/ 0 w 225"/>
                    <a:gd name="T7" fmla="*/ 6 h 6"/>
                    <a:gd name="T8" fmla="*/ 225 w 225"/>
                    <a:gd name="T9" fmla="*/ 6 h 6"/>
                  </a:gdLst>
                  <a:ahLst/>
                  <a:cxnLst>
                    <a:cxn ang="0">
                      <a:pos x="T0" y="T1"/>
                    </a:cxn>
                    <a:cxn ang="0">
                      <a:pos x="T2" y="T3"/>
                    </a:cxn>
                    <a:cxn ang="0">
                      <a:pos x="T4" y="T5"/>
                    </a:cxn>
                    <a:cxn ang="0">
                      <a:pos x="T6" y="T7"/>
                    </a:cxn>
                    <a:cxn ang="0">
                      <a:pos x="T8" y="T9"/>
                    </a:cxn>
                  </a:cxnLst>
                  <a:rect l="0" t="0" r="r" b="b"/>
                  <a:pathLst>
                    <a:path w="225" h="6">
                      <a:moveTo>
                        <a:pt x="225" y="6"/>
                      </a:moveTo>
                      <a:lnTo>
                        <a:pt x="215" y="0"/>
                      </a:lnTo>
                      <a:lnTo>
                        <a:pt x="10" y="0"/>
                      </a:lnTo>
                      <a:lnTo>
                        <a:pt x="0" y="6"/>
                      </a:lnTo>
                      <a:lnTo>
                        <a:pt x="225" y="6"/>
                      </a:lnTo>
                      <a:close/>
                    </a:path>
                  </a:pathLst>
                </a:custGeom>
                <a:solidFill>
                  <a:srgbClr val="E947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6" name="Freeform 70"/>
                <p:cNvSpPr>
                  <a:spLocks/>
                </p:cNvSpPr>
                <p:nvPr/>
              </p:nvSpPr>
              <p:spPr bwMode="auto">
                <a:xfrm>
                  <a:off x="2039938" y="2135188"/>
                  <a:ext cx="357187" cy="9525"/>
                </a:xfrm>
                <a:custGeom>
                  <a:avLst/>
                  <a:gdLst>
                    <a:gd name="T0" fmla="*/ 225 w 225"/>
                    <a:gd name="T1" fmla="*/ 6 h 6"/>
                    <a:gd name="T2" fmla="*/ 215 w 225"/>
                    <a:gd name="T3" fmla="*/ 0 h 6"/>
                    <a:gd name="T4" fmla="*/ 10 w 225"/>
                    <a:gd name="T5" fmla="*/ 0 h 6"/>
                    <a:gd name="T6" fmla="*/ 0 w 225"/>
                    <a:gd name="T7" fmla="*/ 6 h 6"/>
                    <a:gd name="T8" fmla="*/ 225 w 225"/>
                    <a:gd name="T9" fmla="*/ 6 h 6"/>
                  </a:gdLst>
                  <a:ahLst/>
                  <a:cxnLst>
                    <a:cxn ang="0">
                      <a:pos x="T0" y="T1"/>
                    </a:cxn>
                    <a:cxn ang="0">
                      <a:pos x="T2" y="T3"/>
                    </a:cxn>
                    <a:cxn ang="0">
                      <a:pos x="T4" y="T5"/>
                    </a:cxn>
                    <a:cxn ang="0">
                      <a:pos x="T6" y="T7"/>
                    </a:cxn>
                    <a:cxn ang="0">
                      <a:pos x="T8" y="T9"/>
                    </a:cxn>
                  </a:cxnLst>
                  <a:rect l="0" t="0" r="r" b="b"/>
                  <a:pathLst>
                    <a:path w="225" h="6">
                      <a:moveTo>
                        <a:pt x="225" y="6"/>
                      </a:moveTo>
                      <a:lnTo>
                        <a:pt x="215" y="0"/>
                      </a:lnTo>
                      <a:lnTo>
                        <a:pt x="10" y="0"/>
                      </a:lnTo>
                      <a:lnTo>
                        <a:pt x="0" y="6"/>
                      </a:lnTo>
                      <a:lnTo>
                        <a:pt x="225" y="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7" name="Freeform 71"/>
                <p:cNvSpPr>
                  <a:spLocks/>
                </p:cNvSpPr>
                <p:nvPr/>
              </p:nvSpPr>
              <p:spPr bwMode="auto">
                <a:xfrm>
                  <a:off x="2170113" y="2247900"/>
                  <a:ext cx="95250" cy="20638"/>
                </a:xfrm>
                <a:custGeom>
                  <a:avLst/>
                  <a:gdLst>
                    <a:gd name="T0" fmla="*/ 18 w 19"/>
                    <a:gd name="T1" fmla="*/ 4 h 4"/>
                    <a:gd name="T2" fmla="*/ 1 w 19"/>
                    <a:gd name="T3" fmla="*/ 4 h 4"/>
                    <a:gd name="T4" fmla="*/ 0 w 19"/>
                    <a:gd name="T5" fmla="*/ 4 h 4"/>
                    <a:gd name="T6" fmla="*/ 0 w 19"/>
                    <a:gd name="T7" fmla="*/ 1 h 4"/>
                    <a:gd name="T8" fmla="*/ 1 w 19"/>
                    <a:gd name="T9" fmla="*/ 0 h 4"/>
                    <a:gd name="T10" fmla="*/ 18 w 19"/>
                    <a:gd name="T11" fmla="*/ 0 h 4"/>
                    <a:gd name="T12" fmla="*/ 19 w 19"/>
                    <a:gd name="T13" fmla="*/ 1 h 4"/>
                    <a:gd name="T14" fmla="*/ 19 w 19"/>
                    <a:gd name="T15" fmla="*/ 4 h 4"/>
                    <a:gd name="T16" fmla="*/ 18 w 19"/>
                    <a:gd name="T17"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 h="4">
                      <a:moveTo>
                        <a:pt x="18" y="4"/>
                      </a:moveTo>
                      <a:cubicBezTo>
                        <a:pt x="1" y="4"/>
                        <a:pt x="1" y="4"/>
                        <a:pt x="1" y="4"/>
                      </a:cubicBezTo>
                      <a:cubicBezTo>
                        <a:pt x="0" y="4"/>
                        <a:pt x="0" y="4"/>
                        <a:pt x="0" y="4"/>
                      </a:cubicBezTo>
                      <a:cubicBezTo>
                        <a:pt x="0" y="1"/>
                        <a:pt x="0" y="1"/>
                        <a:pt x="0" y="1"/>
                      </a:cubicBezTo>
                      <a:cubicBezTo>
                        <a:pt x="0" y="1"/>
                        <a:pt x="0" y="0"/>
                        <a:pt x="1" y="0"/>
                      </a:cubicBezTo>
                      <a:cubicBezTo>
                        <a:pt x="18" y="0"/>
                        <a:pt x="18" y="0"/>
                        <a:pt x="18" y="0"/>
                      </a:cubicBezTo>
                      <a:cubicBezTo>
                        <a:pt x="19" y="0"/>
                        <a:pt x="19" y="1"/>
                        <a:pt x="19" y="1"/>
                      </a:cubicBezTo>
                      <a:cubicBezTo>
                        <a:pt x="19" y="4"/>
                        <a:pt x="19" y="4"/>
                        <a:pt x="19" y="4"/>
                      </a:cubicBezTo>
                      <a:cubicBezTo>
                        <a:pt x="19" y="4"/>
                        <a:pt x="19" y="4"/>
                        <a:pt x="18" y="4"/>
                      </a:cubicBezTo>
                      <a:close/>
                    </a:path>
                  </a:pathLst>
                </a:custGeom>
                <a:solidFill>
                  <a:srgbClr val="26252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8" name="Freeform 72"/>
                <p:cNvSpPr>
                  <a:spLocks/>
                </p:cNvSpPr>
                <p:nvPr/>
              </p:nvSpPr>
              <p:spPr bwMode="auto">
                <a:xfrm>
                  <a:off x="2055813" y="2135188"/>
                  <a:ext cx="325437" cy="39688"/>
                </a:xfrm>
                <a:custGeom>
                  <a:avLst/>
                  <a:gdLst>
                    <a:gd name="T0" fmla="*/ 64 w 65"/>
                    <a:gd name="T1" fmla="*/ 1 h 8"/>
                    <a:gd name="T2" fmla="*/ 57 w 65"/>
                    <a:gd name="T3" fmla="*/ 7 h 8"/>
                    <a:gd name="T4" fmla="*/ 54 w 65"/>
                    <a:gd name="T5" fmla="*/ 8 h 8"/>
                    <a:gd name="T6" fmla="*/ 11 w 65"/>
                    <a:gd name="T7" fmla="*/ 8 h 8"/>
                    <a:gd name="T8" fmla="*/ 8 w 65"/>
                    <a:gd name="T9" fmla="*/ 7 h 8"/>
                    <a:gd name="T10" fmla="*/ 1 w 65"/>
                    <a:gd name="T11" fmla="*/ 1 h 8"/>
                    <a:gd name="T12" fmla="*/ 2 w 65"/>
                    <a:gd name="T13" fmla="*/ 0 h 8"/>
                    <a:gd name="T14" fmla="*/ 64 w 65"/>
                    <a:gd name="T15" fmla="*/ 0 h 8"/>
                    <a:gd name="T16" fmla="*/ 64 w 65"/>
                    <a:gd name="T17" fmla="*/ 1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5" h="8">
                      <a:moveTo>
                        <a:pt x="64" y="1"/>
                      </a:moveTo>
                      <a:cubicBezTo>
                        <a:pt x="57" y="7"/>
                        <a:pt x="57" y="7"/>
                        <a:pt x="57" y="7"/>
                      </a:cubicBezTo>
                      <a:cubicBezTo>
                        <a:pt x="56" y="8"/>
                        <a:pt x="55" y="8"/>
                        <a:pt x="54" y="8"/>
                      </a:cubicBezTo>
                      <a:cubicBezTo>
                        <a:pt x="11" y="8"/>
                        <a:pt x="11" y="8"/>
                        <a:pt x="11" y="8"/>
                      </a:cubicBezTo>
                      <a:cubicBezTo>
                        <a:pt x="10" y="8"/>
                        <a:pt x="9" y="8"/>
                        <a:pt x="8" y="7"/>
                      </a:cubicBezTo>
                      <a:cubicBezTo>
                        <a:pt x="1" y="1"/>
                        <a:pt x="1" y="1"/>
                        <a:pt x="1" y="1"/>
                      </a:cubicBezTo>
                      <a:cubicBezTo>
                        <a:pt x="0" y="0"/>
                        <a:pt x="1" y="0"/>
                        <a:pt x="2" y="0"/>
                      </a:cubicBezTo>
                      <a:cubicBezTo>
                        <a:pt x="64" y="0"/>
                        <a:pt x="64" y="0"/>
                        <a:pt x="64" y="0"/>
                      </a:cubicBezTo>
                      <a:cubicBezTo>
                        <a:pt x="65" y="0"/>
                        <a:pt x="65" y="0"/>
                        <a:pt x="64" y="1"/>
                      </a:cubicBezTo>
                    </a:path>
                  </a:pathLst>
                </a:custGeom>
                <a:solidFill>
                  <a:srgbClr val="EA555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9" name="Freeform 73"/>
                <p:cNvSpPr>
                  <a:spLocks/>
                </p:cNvSpPr>
                <p:nvPr/>
              </p:nvSpPr>
              <p:spPr bwMode="auto">
                <a:xfrm>
                  <a:off x="2030413" y="2170113"/>
                  <a:ext cx="65087" cy="49213"/>
                </a:xfrm>
                <a:custGeom>
                  <a:avLst/>
                  <a:gdLst>
                    <a:gd name="T0" fmla="*/ 13 w 13"/>
                    <a:gd name="T1" fmla="*/ 6 h 10"/>
                    <a:gd name="T2" fmla="*/ 13 w 13"/>
                    <a:gd name="T3" fmla="*/ 8 h 10"/>
                    <a:gd name="T4" fmla="*/ 10 w 13"/>
                    <a:gd name="T5" fmla="*/ 10 h 10"/>
                    <a:gd name="T6" fmla="*/ 3 w 13"/>
                    <a:gd name="T7" fmla="*/ 10 h 10"/>
                    <a:gd name="T8" fmla="*/ 0 w 13"/>
                    <a:gd name="T9" fmla="*/ 8 h 10"/>
                    <a:gd name="T10" fmla="*/ 0 w 13"/>
                    <a:gd name="T11" fmla="*/ 3 h 10"/>
                    <a:gd name="T12" fmla="*/ 3 w 13"/>
                    <a:gd name="T13" fmla="*/ 0 h 10"/>
                    <a:gd name="T14" fmla="*/ 5 w 13"/>
                    <a:gd name="T15" fmla="*/ 0 h 10"/>
                    <a:gd name="T16" fmla="*/ 8 w 13"/>
                    <a:gd name="T17" fmla="*/ 1 h 10"/>
                    <a:gd name="T18" fmla="*/ 12 w 13"/>
                    <a:gd name="T19" fmla="*/ 4 h 10"/>
                    <a:gd name="T20" fmla="*/ 13 w 13"/>
                    <a:gd name="T21" fmla="*/ 6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 h="10">
                      <a:moveTo>
                        <a:pt x="13" y="6"/>
                      </a:moveTo>
                      <a:cubicBezTo>
                        <a:pt x="13" y="8"/>
                        <a:pt x="13" y="8"/>
                        <a:pt x="13" y="8"/>
                      </a:cubicBezTo>
                      <a:cubicBezTo>
                        <a:pt x="13" y="9"/>
                        <a:pt x="11" y="10"/>
                        <a:pt x="10" y="10"/>
                      </a:cubicBezTo>
                      <a:cubicBezTo>
                        <a:pt x="3" y="10"/>
                        <a:pt x="3" y="10"/>
                        <a:pt x="3" y="10"/>
                      </a:cubicBezTo>
                      <a:cubicBezTo>
                        <a:pt x="2" y="10"/>
                        <a:pt x="0" y="9"/>
                        <a:pt x="0" y="8"/>
                      </a:cubicBezTo>
                      <a:cubicBezTo>
                        <a:pt x="0" y="3"/>
                        <a:pt x="0" y="3"/>
                        <a:pt x="0" y="3"/>
                      </a:cubicBezTo>
                      <a:cubicBezTo>
                        <a:pt x="0" y="1"/>
                        <a:pt x="2" y="0"/>
                        <a:pt x="3" y="0"/>
                      </a:cubicBezTo>
                      <a:cubicBezTo>
                        <a:pt x="5" y="0"/>
                        <a:pt x="5" y="0"/>
                        <a:pt x="5" y="0"/>
                      </a:cubicBezTo>
                      <a:cubicBezTo>
                        <a:pt x="6" y="0"/>
                        <a:pt x="7" y="0"/>
                        <a:pt x="8" y="1"/>
                      </a:cubicBezTo>
                      <a:cubicBezTo>
                        <a:pt x="12" y="4"/>
                        <a:pt x="12" y="4"/>
                        <a:pt x="12" y="4"/>
                      </a:cubicBezTo>
                      <a:cubicBezTo>
                        <a:pt x="12" y="4"/>
                        <a:pt x="13" y="5"/>
                        <a:pt x="13" y="6"/>
                      </a:cubicBezTo>
                      <a:close/>
                    </a:path>
                  </a:pathLst>
                </a:custGeom>
                <a:solidFill>
                  <a:srgbClr val="C1262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0" name="Freeform 74"/>
                <p:cNvSpPr>
                  <a:spLocks/>
                </p:cNvSpPr>
                <p:nvPr/>
              </p:nvSpPr>
              <p:spPr bwMode="auto">
                <a:xfrm>
                  <a:off x="2035175" y="2174875"/>
                  <a:ext cx="55562" cy="39688"/>
                </a:xfrm>
                <a:custGeom>
                  <a:avLst/>
                  <a:gdLst>
                    <a:gd name="T0" fmla="*/ 2 w 11"/>
                    <a:gd name="T1" fmla="*/ 8 h 8"/>
                    <a:gd name="T2" fmla="*/ 0 w 11"/>
                    <a:gd name="T3" fmla="*/ 7 h 8"/>
                    <a:gd name="T4" fmla="*/ 0 w 11"/>
                    <a:gd name="T5" fmla="*/ 2 h 8"/>
                    <a:gd name="T6" fmla="*/ 2 w 11"/>
                    <a:gd name="T7" fmla="*/ 0 h 8"/>
                    <a:gd name="T8" fmla="*/ 4 w 11"/>
                    <a:gd name="T9" fmla="*/ 0 h 8"/>
                    <a:gd name="T10" fmla="*/ 6 w 11"/>
                    <a:gd name="T11" fmla="*/ 0 h 8"/>
                    <a:gd name="T12" fmla="*/ 10 w 11"/>
                    <a:gd name="T13" fmla="*/ 3 h 8"/>
                    <a:gd name="T14" fmla="*/ 11 w 11"/>
                    <a:gd name="T15" fmla="*/ 5 h 8"/>
                    <a:gd name="T16" fmla="*/ 11 w 11"/>
                    <a:gd name="T17" fmla="*/ 7 h 8"/>
                    <a:gd name="T18" fmla="*/ 9 w 11"/>
                    <a:gd name="T19" fmla="*/ 8 h 8"/>
                    <a:gd name="T20" fmla="*/ 2 w 11"/>
                    <a:gd name="T21" fmla="*/ 8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 h="8">
                      <a:moveTo>
                        <a:pt x="2" y="8"/>
                      </a:moveTo>
                      <a:cubicBezTo>
                        <a:pt x="1" y="8"/>
                        <a:pt x="0" y="8"/>
                        <a:pt x="0" y="7"/>
                      </a:cubicBezTo>
                      <a:cubicBezTo>
                        <a:pt x="0" y="2"/>
                        <a:pt x="0" y="2"/>
                        <a:pt x="0" y="2"/>
                      </a:cubicBezTo>
                      <a:cubicBezTo>
                        <a:pt x="0" y="1"/>
                        <a:pt x="1" y="0"/>
                        <a:pt x="2" y="0"/>
                      </a:cubicBezTo>
                      <a:cubicBezTo>
                        <a:pt x="4" y="0"/>
                        <a:pt x="4" y="0"/>
                        <a:pt x="4" y="0"/>
                      </a:cubicBezTo>
                      <a:cubicBezTo>
                        <a:pt x="5" y="0"/>
                        <a:pt x="6" y="0"/>
                        <a:pt x="6" y="0"/>
                      </a:cubicBezTo>
                      <a:cubicBezTo>
                        <a:pt x="10" y="3"/>
                        <a:pt x="10" y="3"/>
                        <a:pt x="10" y="3"/>
                      </a:cubicBezTo>
                      <a:cubicBezTo>
                        <a:pt x="10" y="4"/>
                        <a:pt x="11" y="5"/>
                        <a:pt x="11" y="5"/>
                      </a:cubicBezTo>
                      <a:cubicBezTo>
                        <a:pt x="11" y="7"/>
                        <a:pt x="11" y="7"/>
                        <a:pt x="11" y="7"/>
                      </a:cubicBezTo>
                      <a:cubicBezTo>
                        <a:pt x="11" y="8"/>
                        <a:pt x="10" y="8"/>
                        <a:pt x="9" y="8"/>
                      </a:cubicBezTo>
                      <a:lnTo>
                        <a:pt x="2" y="8"/>
                      </a:lnTo>
                      <a:close/>
                    </a:path>
                  </a:pathLst>
                </a:custGeom>
                <a:solidFill>
                  <a:srgbClr val="E0E0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1" name="Freeform 75"/>
                <p:cNvSpPr>
                  <a:spLocks/>
                </p:cNvSpPr>
                <p:nvPr/>
              </p:nvSpPr>
              <p:spPr bwMode="auto">
                <a:xfrm>
                  <a:off x="2346325" y="2170113"/>
                  <a:ext cx="60325" cy="49213"/>
                </a:xfrm>
                <a:custGeom>
                  <a:avLst/>
                  <a:gdLst>
                    <a:gd name="T0" fmla="*/ 0 w 12"/>
                    <a:gd name="T1" fmla="*/ 6 h 10"/>
                    <a:gd name="T2" fmla="*/ 0 w 12"/>
                    <a:gd name="T3" fmla="*/ 8 h 10"/>
                    <a:gd name="T4" fmla="*/ 2 w 12"/>
                    <a:gd name="T5" fmla="*/ 10 h 10"/>
                    <a:gd name="T6" fmla="*/ 9 w 12"/>
                    <a:gd name="T7" fmla="*/ 10 h 10"/>
                    <a:gd name="T8" fmla="*/ 12 w 12"/>
                    <a:gd name="T9" fmla="*/ 8 h 10"/>
                    <a:gd name="T10" fmla="*/ 12 w 12"/>
                    <a:gd name="T11" fmla="*/ 3 h 10"/>
                    <a:gd name="T12" fmla="*/ 9 w 12"/>
                    <a:gd name="T13" fmla="*/ 0 h 10"/>
                    <a:gd name="T14" fmla="*/ 7 w 12"/>
                    <a:gd name="T15" fmla="*/ 0 h 10"/>
                    <a:gd name="T16" fmla="*/ 4 w 12"/>
                    <a:gd name="T17" fmla="*/ 1 h 10"/>
                    <a:gd name="T18" fmla="*/ 1 w 12"/>
                    <a:gd name="T19" fmla="*/ 4 h 10"/>
                    <a:gd name="T20" fmla="*/ 0 w 12"/>
                    <a:gd name="T21" fmla="*/ 6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 h="10">
                      <a:moveTo>
                        <a:pt x="0" y="6"/>
                      </a:moveTo>
                      <a:cubicBezTo>
                        <a:pt x="0" y="8"/>
                        <a:pt x="0" y="8"/>
                        <a:pt x="0" y="8"/>
                      </a:cubicBezTo>
                      <a:cubicBezTo>
                        <a:pt x="0" y="9"/>
                        <a:pt x="1" y="10"/>
                        <a:pt x="2" y="10"/>
                      </a:cubicBezTo>
                      <a:cubicBezTo>
                        <a:pt x="9" y="10"/>
                        <a:pt x="9" y="10"/>
                        <a:pt x="9" y="10"/>
                      </a:cubicBezTo>
                      <a:cubicBezTo>
                        <a:pt x="11" y="10"/>
                        <a:pt x="12" y="9"/>
                        <a:pt x="12" y="8"/>
                      </a:cubicBezTo>
                      <a:cubicBezTo>
                        <a:pt x="12" y="3"/>
                        <a:pt x="12" y="3"/>
                        <a:pt x="12" y="3"/>
                      </a:cubicBezTo>
                      <a:cubicBezTo>
                        <a:pt x="12" y="1"/>
                        <a:pt x="11" y="0"/>
                        <a:pt x="9" y="0"/>
                      </a:cubicBezTo>
                      <a:cubicBezTo>
                        <a:pt x="7" y="0"/>
                        <a:pt x="7" y="0"/>
                        <a:pt x="7" y="0"/>
                      </a:cubicBezTo>
                      <a:cubicBezTo>
                        <a:pt x="6" y="0"/>
                        <a:pt x="5" y="0"/>
                        <a:pt x="4" y="1"/>
                      </a:cubicBezTo>
                      <a:cubicBezTo>
                        <a:pt x="1" y="4"/>
                        <a:pt x="1" y="4"/>
                        <a:pt x="1" y="4"/>
                      </a:cubicBezTo>
                      <a:cubicBezTo>
                        <a:pt x="0" y="4"/>
                        <a:pt x="0" y="5"/>
                        <a:pt x="0" y="6"/>
                      </a:cubicBezTo>
                      <a:close/>
                    </a:path>
                  </a:pathLst>
                </a:custGeom>
                <a:solidFill>
                  <a:srgbClr val="C1262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2" name="Freeform 76"/>
                <p:cNvSpPr>
                  <a:spLocks/>
                </p:cNvSpPr>
                <p:nvPr/>
              </p:nvSpPr>
              <p:spPr bwMode="auto">
                <a:xfrm>
                  <a:off x="2346325" y="2174875"/>
                  <a:ext cx="55562" cy="39688"/>
                </a:xfrm>
                <a:custGeom>
                  <a:avLst/>
                  <a:gdLst>
                    <a:gd name="T0" fmla="*/ 2 w 11"/>
                    <a:gd name="T1" fmla="*/ 8 h 8"/>
                    <a:gd name="T2" fmla="*/ 0 w 11"/>
                    <a:gd name="T3" fmla="*/ 7 h 8"/>
                    <a:gd name="T4" fmla="*/ 0 w 11"/>
                    <a:gd name="T5" fmla="*/ 5 h 8"/>
                    <a:gd name="T6" fmla="*/ 1 w 11"/>
                    <a:gd name="T7" fmla="*/ 3 h 8"/>
                    <a:gd name="T8" fmla="*/ 5 w 11"/>
                    <a:gd name="T9" fmla="*/ 0 h 8"/>
                    <a:gd name="T10" fmla="*/ 7 w 11"/>
                    <a:gd name="T11" fmla="*/ 0 h 8"/>
                    <a:gd name="T12" fmla="*/ 9 w 11"/>
                    <a:gd name="T13" fmla="*/ 0 h 8"/>
                    <a:gd name="T14" fmla="*/ 11 w 11"/>
                    <a:gd name="T15" fmla="*/ 2 h 8"/>
                    <a:gd name="T16" fmla="*/ 11 w 11"/>
                    <a:gd name="T17" fmla="*/ 7 h 8"/>
                    <a:gd name="T18" fmla="*/ 9 w 11"/>
                    <a:gd name="T19" fmla="*/ 8 h 8"/>
                    <a:gd name="T20" fmla="*/ 2 w 11"/>
                    <a:gd name="T21" fmla="*/ 8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 h="8">
                      <a:moveTo>
                        <a:pt x="2" y="8"/>
                      </a:moveTo>
                      <a:cubicBezTo>
                        <a:pt x="1" y="8"/>
                        <a:pt x="0" y="8"/>
                        <a:pt x="0" y="7"/>
                      </a:cubicBezTo>
                      <a:cubicBezTo>
                        <a:pt x="0" y="5"/>
                        <a:pt x="0" y="5"/>
                        <a:pt x="0" y="5"/>
                      </a:cubicBezTo>
                      <a:cubicBezTo>
                        <a:pt x="0" y="5"/>
                        <a:pt x="1" y="4"/>
                        <a:pt x="1" y="3"/>
                      </a:cubicBezTo>
                      <a:cubicBezTo>
                        <a:pt x="5" y="0"/>
                        <a:pt x="5" y="0"/>
                        <a:pt x="5" y="0"/>
                      </a:cubicBezTo>
                      <a:cubicBezTo>
                        <a:pt x="5" y="0"/>
                        <a:pt x="6" y="0"/>
                        <a:pt x="7" y="0"/>
                      </a:cubicBezTo>
                      <a:cubicBezTo>
                        <a:pt x="9" y="0"/>
                        <a:pt x="9" y="0"/>
                        <a:pt x="9" y="0"/>
                      </a:cubicBezTo>
                      <a:cubicBezTo>
                        <a:pt x="10" y="0"/>
                        <a:pt x="11" y="1"/>
                        <a:pt x="11" y="2"/>
                      </a:cubicBezTo>
                      <a:cubicBezTo>
                        <a:pt x="11" y="7"/>
                        <a:pt x="11" y="7"/>
                        <a:pt x="11" y="7"/>
                      </a:cubicBezTo>
                      <a:cubicBezTo>
                        <a:pt x="11" y="8"/>
                        <a:pt x="10" y="8"/>
                        <a:pt x="9" y="8"/>
                      </a:cubicBezTo>
                      <a:lnTo>
                        <a:pt x="2" y="8"/>
                      </a:lnTo>
                      <a:close/>
                    </a:path>
                  </a:pathLst>
                </a:custGeom>
                <a:solidFill>
                  <a:srgbClr val="E0E0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3" name="Rectangle 77"/>
                <p:cNvSpPr>
                  <a:spLocks noChangeArrowheads="1"/>
                </p:cNvSpPr>
                <p:nvPr/>
              </p:nvSpPr>
              <p:spPr bwMode="auto">
                <a:xfrm>
                  <a:off x="2065338" y="2233613"/>
                  <a:ext cx="55562" cy="14288"/>
                </a:xfrm>
                <a:prstGeom prst="rect">
                  <a:avLst/>
                </a:prstGeom>
                <a:solidFill>
                  <a:srgbClr val="C1262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4" name="Rectangle 78"/>
                <p:cNvSpPr>
                  <a:spLocks noChangeArrowheads="1"/>
                </p:cNvSpPr>
                <p:nvPr/>
              </p:nvSpPr>
              <p:spPr bwMode="auto">
                <a:xfrm>
                  <a:off x="2320925" y="2233613"/>
                  <a:ext cx="50800" cy="14288"/>
                </a:xfrm>
                <a:prstGeom prst="rect">
                  <a:avLst/>
                </a:prstGeom>
                <a:solidFill>
                  <a:srgbClr val="C1262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5" name="Freeform 79"/>
                <p:cNvSpPr>
                  <a:spLocks/>
                </p:cNvSpPr>
                <p:nvPr/>
              </p:nvSpPr>
              <p:spPr bwMode="auto">
                <a:xfrm>
                  <a:off x="2216150" y="2027238"/>
                  <a:ext cx="4762" cy="0"/>
                </a:xfrm>
                <a:custGeom>
                  <a:avLst/>
                  <a:gdLst>
                    <a:gd name="T0" fmla="*/ 1 w 1"/>
                    <a:gd name="T1" fmla="*/ 1 w 1"/>
                    <a:gd name="T2" fmla="*/ 0 w 1"/>
                    <a:gd name="T3" fmla="*/ 1 w 1"/>
                    <a:gd name="T4" fmla="*/ 1 w 1"/>
                  </a:gdLst>
                  <a:ahLst/>
                  <a:cxnLst>
                    <a:cxn ang="0">
                      <a:pos x="T0" y="0"/>
                    </a:cxn>
                    <a:cxn ang="0">
                      <a:pos x="T1" y="0"/>
                    </a:cxn>
                    <a:cxn ang="0">
                      <a:pos x="T2" y="0"/>
                    </a:cxn>
                    <a:cxn ang="0">
                      <a:pos x="T3" y="0"/>
                    </a:cxn>
                    <a:cxn ang="0">
                      <a:pos x="T4" y="0"/>
                    </a:cxn>
                  </a:cxnLst>
                  <a:rect l="0" t="0" r="r" b="b"/>
                  <a:pathLst>
                    <a:path w="1">
                      <a:moveTo>
                        <a:pt x="1" y="0"/>
                      </a:moveTo>
                      <a:cubicBezTo>
                        <a:pt x="1" y="0"/>
                        <a:pt x="1" y="0"/>
                        <a:pt x="1" y="0"/>
                      </a:cubicBezTo>
                      <a:cubicBezTo>
                        <a:pt x="1" y="0"/>
                        <a:pt x="1" y="0"/>
                        <a:pt x="0" y="0"/>
                      </a:cubicBezTo>
                      <a:cubicBezTo>
                        <a:pt x="1" y="0"/>
                        <a:pt x="1" y="0"/>
                        <a:pt x="1" y="0"/>
                      </a:cubicBezTo>
                      <a:cubicBezTo>
                        <a:pt x="1" y="0"/>
                        <a:pt x="1" y="0"/>
                        <a:pt x="1" y="0"/>
                      </a:cubicBezTo>
                    </a:path>
                  </a:pathLst>
                </a:custGeom>
                <a:solidFill>
                  <a:srgbClr val="EA504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6" name="Freeform 80"/>
                <p:cNvSpPr>
                  <a:spLocks noEditPoints="1"/>
                </p:cNvSpPr>
                <p:nvPr/>
              </p:nvSpPr>
              <p:spPr bwMode="auto">
                <a:xfrm>
                  <a:off x="2070100" y="2027238"/>
                  <a:ext cx="150812" cy="74613"/>
                </a:xfrm>
                <a:custGeom>
                  <a:avLst/>
                  <a:gdLst>
                    <a:gd name="T0" fmla="*/ 7 w 30"/>
                    <a:gd name="T1" fmla="*/ 10 h 15"/>
                    <a:gd name="T2" fmla="*/ 1 w 30"/>
                    <a:gd name="T3" fmla="*/ 13 h 15"/>
                    <a:gd name="T4" fmla="*/ 0 w 30"/>
                    <a:gd name="T5" fmla="*/ 15 h 15"/>
                    <a:gd name="T6" fmla="*/ 6 w 30"/>
                    <a:gd name="T7" fmla="*/ 12 h 15"/>
                    <a:gd name="T8" fmla="*/ 7 w 30"/>
                    <a:gd name="T9" fmla="*/ 10 h 15"/>
                    <a:gd name="T10" fmla="*/ 29 w 30"/>
                    <a:gd name="T11" fmla="*/ 0 h 15"/>
                    <a:gd name="T12" fmla="*/ 27 w 30"/>
                    <a:gd name="T13" fmla="*/ 0 h 15"/>
                    <a:gd name="T14" fmla="*/ 10 w 30"/>
                    <a:gd name="T15" fmla="*/ 9 h 15"/>
                    <a:gd name="T16" fmla="*/ 10 w 30"/>
                    <a:gd name="T17" fmla="*/ 9 h 15"/>
                    <a:gd name="T18" fmla="*/ 13 w 30"/>
                    <a:gd name="T19" fmla="*/ 9 h 15"/>
                    <a:gd name="T20" fmla="*/ 30 w 30"/>
                    <a:gd name="T21" fmla="*/ 0 h 15"/>
                    <a:gd name="T22" fmla="*/ 29 w 30"/>
                    <a:gd name="T23" fmla="*/ 0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0" h="15">
                      <a:moveTo>
                        <a:pt x="7" y="10"/>
                      </a:moveTo>
                      <a:cubicBezTo>
                        <a:pt x="1" y="13"/>
                        <a:pt x="1" y="13"/>
                        <a:pt x="1" y="13"/>
                      </a:cubicBezTo>
                      <a:cubicBezTo>
                        <a:pt x="1" y="14"/>
                        <a:pt x="1" y="14"/>
                        <a:pt x="0" y="15"/>
                      </a:cubicBezTo>
                      <a:cubicBezTo>
                        <a:pt x="6" y="12"/>
                        <a:pt x="6" y="12"/>
                        <a:pt x="6" y="12"/>
                      </a:cubicBezTo>
                      <a:cubicBezTo>
                        <a:pt x="6" y="11"/>
                        <a:pt x="7" y="10"/>
                        <a:pt x="7" y="10"/>
                      </a:cubicBezTo>
                      <a:moveTo>
                        <a:pt x="29" y="0"/>
                      </a:moveTo>
                      <a:cubicBezTo>
                        <a:pt x="29" y="0"/>
                        <a:pt x="28" y="0"/>
                        <a:pt x="27" y="0"/>
                      </a:cubicBezTo>
                      <a:cubicBezTo>
                        <a:pt x="10" y="9"/>
                        <a:pt x="10" y="9"/>
                        <a:pt x="10" y="9"/>
                      </a:cubicBezTo>
                      <a:cubicBezTo>
                        <a:pt x="10" y="9"/>
                        <a:pt x="10" y="9"/>
                        <a:pt x="10" y="9"/>
                      </a:cubicBezTo>
                      <a:cubicBezTo>
                        <a:pt x="13" y="9"/>
                        <a:pt x="13" y="9"/>
                        <a:pt x="13" y="9"/>
                      </a:cubicBezTo>
                      <a:cubicBezTo>
                        <a:pt x="30" y="0"/>
                        <a:pt x="30" y="0"/>
                        <a:pt x="30" y="0"/>
                      </a:cubicBezTo>
                      <a:cubicBezTo>
                        <a:pt x="30" y="0"/>
                        <a:pt x="30" y="0"/>
                        <a:pt x="29" y="0"/>
                      </a:cubicBezTo>
                    </a:path>
                  </a:pathLst>
                </a:custGeom>
                <a:solidFill>
                  <a:srgbClr val="322F3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7" name="Freeform 81"/>
                <p:cNvSpPr>
                  <a:spLocks/>
                </p:cNvSpPr>
                <p:nvPr/>
              </p:nvSpPr>
              <p:spPr bwMode="auto">
                <a:xfrm>
                  <a:off x="2100263" y="2071688"/>
                  <a:ext cx="34925" cy="14288"/>
                </a:xfrm>
                <a:custGeom>
                  <a:avLst/>
                  <a:gdLst>
                    <a:gd name="T0" fmla="*/ 7 w 7"/>
                    <a:gd name="T1" fmla="*/ 0 h 3"/>
                    <a:gd name="T2" fmla="*/ 4 w 7"/>
                    <a:gd name="T3" fmla="*/ 0 h 3"/>
                    <a:gd name="T4" fmla="*/ 4 w 7"/>
                    <a:gd name="T5" fmla="*/ 0 h 3"/>
                    <a:gd name="T6" fmla="*/ 1 w 7"/>
                    <a:gd name="T7" fmla="*/ 1 h 3"/>
                    <a:gd name="T8" fmla="*/ 0 w 7"/>
                    <a:gd name="T9" fmla="*/ 3 h 3"/>
                    <a:gd name="T10" fmla="*/ 7 w 7"/>
                    <a:gd name="T11" fmla="*/ 0 h 3"/>
                  </a:gdLst>
                  <a:ahLst/>
                  <a:cxnLst>
                    <a:cxn ang="0">
                      <a:pos x="T0" y="T1"/>
                    </a:cxn>
                    <a:cxn ang="0">
                      <a:pos x="T2" y="T3"/>
                    </a:cxn>
                    <a:cxn ang="0">
                      <a:pos x="T4" y="T5"/>
                    </a:cxn>
                    <a:cxn ang="0">
                      <a:pos x="T6" y="T7"/>
                    </a:cxn>
                    <a:cxn ang="0">
                      <a:pos x="T8" y="T9"/>
                    </a:cxn>
                    <a:cxn ang="0">
                      <a:pos x="T10" y="T11"/>
                    </a:cxn>
                  </a:cxnLst>
                  <a:rect l="0" t="0" r="r" b="b"/>
                  <a:pathLst>
                    <a:path w="7" h="3">
                      <a:moveTo>
                        <a:pt x="7" y="0"/>
                      </a:moveTo>
                      <a:cubicBezTo>
                        <a:pt x="4" y="0"/>
                        <a:pt x="4" y="0"/>
                        <a:pt x="4" y="0"/>
                      </a:cubicBezTo>
                      <a:cubicBezTo>
                        <a:pt x="4" y="0"/>
                        <a:pt x="4" y="0"/>
                        <a:pt x="4" y="0"/>
                      </a:cubicBezTo>
                      <a:cubicBezTo>
                        <a:pt x="1" y="1"/>
                        <a:pt x="1" y="1"/>
                        <a:pt x="1" y="1"/>
                      </a:cubicBezTo>
                      <a:cubicBezTo>
                        <a:pt x="1" y="1"/>
                        <a:pt x="0" y="2"/>
                        <a:pt x="0" y="3"/>
                      </a:cubicBezTo>
                      <a:cubicBezTo>
                        <a:pt x="7" y="0"/>
                        <a:pt x="7" y="0"/>
                        <a:pt x="7" y="0"/>
                      </a:cubicBezTo>
                    </a:path>
                  </a:pathLst>
                </a:custGeom>
                <a:solidFill>
                  <a:srgbClr val="28282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8" name="Freeform 82"/>
                <p:cNvSpPr>
                  <a:spLocks/>
                </p:cNvSpPr>
                <p:nvPr/>
              </p:nvSpPr>
              <p:spPr bwMode="auto">
                <a:xfrm>
                  <a:off x="2230438" y="2027238"/>
                  <a:ext cx="46037" cy="0"/>
                </a:xfrm>
                <a:custGeom>
                  <a:avLst/>
                  <a:gdLst>
                    <a:gd name="T0" fmla="*/ 0 w 9"/>
                    <a:gd name="T1" fmla="*/ 0 w 9"/>
                    <a:gd name="T2" fmla="*/ 9 w 9"/>
                    <a:gd name="T3" fmla="*/ 9 w 9"/>
                    <a:gd name="T4" fmla="*/ 0 w 9"/>
                  </a:gdLst>
                  <a:ahLst/>
                  <a:cxnLst>
                    <a:cxn ang="0">
                      <a:pos x="T0" y="0"/>
                    </a:cxn>
                    <a:cxn ang="0">
                      <a:pos x="T1" y="0"/>
                    </a:cxn>
                    <a:cxn ang="0">
                      <a:pos x="T2" y="0"/>
                    </a:cxn>
                    <a:cxn ang="0">
                      <a:pos x="T3" y="0"/>
                    </a:cxn>
                    <a:cxn ang="0">
                      <a:pos x="T4" y="0"/>
                    </a:cxn>
                  </a:cxnLst>
                  <a:rect l="0" t="0" r="r" b="b"/>
                  <a:pathLst>
                    <a:path w="9">
                      <a:moveTo>
                        <a:pt x="0" y="0"/>
                      </a:moveTo>
                      <a:cubicBezTo>
                        <a:pt x="0" y="0"/>
                        <a:pt x="0" y="0"/>
                        <a:pt x="0" y="0"/>
                      </a:cubicBezTo>
                      <a:cubicBezTo>
                        <a:pt x="3" y="0"/>
                        <a:pt x="6" y="0"/>
                        <a:pt x="9" y="0"/>
                      </a:cubicBezTo>
                      <a:cubicBezTo>
                        <a:pt x="9" y="0"/>
                        <a:pt x="9" y="0"/>
                        <a:pt x="9" y="0"/>
                      </a:cubicBezTo>
                      <a:cubicBezTo>
                        <a:pt x="6" y="0"/>
                        <a:pt x="3" y="0"/>
                        <a:pt x="0" y="0"/>
                      </a:cubicBezTo>
                    </a:path>
                  </a:pathLst>
                </a:custGeom>
                <a:solidFill>
                  <a:srgbClr val="EA504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9" name="Freeform 83"/>
                <p:cNvSpPr>
                  <a:spLocks noEditPoints="1"/>
                </p:cNvSpPr>
                <p:nvPr/>
              </p:nvSpPr>
              <p:spPr bwMode="auto">
                <a:xfrm>
                  <a:off x="2060575" y="2027238"/>
                  <a:ext cx="215900" cy="103188"/>
                </a:xfrm>
                <a:custGeom>
                  <a:avLst/>
                  <a:gdLst>
                    <a:gd name="T0" fmla="*/ 8 w 43"/>
                    <a:gd name="T1" fmla="*/ 13 h 21"/>
                    <a:gd name="T2" fmla="*/ 2 w 43"/>
                    <a:gd name="T3" fmla="*/ 16 h 21"/>
                    <a:gd name="T4" fmla="*/ 0 w 43"/>
                    <a:gd name="T5" fmla="*/ 21 h 21"/>
                    <a:gd name="T6" fmla="*/ 3 w 43"/>
                    <a:gd name="T7" fmla="*/ 21 h 21"/>
                    <a:gd name="T8" fmla="*/ 8 w 43"/>
                    <a:gd name="T9" fmla="*/ 18 h 21"/>
                    <a:gd name="T10" fmla="*/ 8 w 43"/>
                    <a:gd name="T11" fmla="*/ 13 h 21"/>
                    <a:gd name="T12" fmla="*/ 27 w 43"/>
                    <a:gd name="T13" fmla="*/ 3 h 21"/>
                    <a:gd name="T14" fmla="*/ 17 w 43"/>
                    <a:gd name="T15" fmla="*/ 9 h 21"/>
                    <a:gd name="T16" fmla="*/ 20 w 43"/>
                    <a:gd name="T17" fmla="*/ 9 h 21"/>
                    <a:gd name="T18" fmla="*/ 23 w 43"/>
                    <a:gd name="T19" fmla="*/ 10 h 21"/>
                    <a:gd name="T20" fmla="*/ 34 w 43"/>
                    <a:gd name="T21" fmla="*/ 5 h 21"/>
                    <a:gd name="T22" fmla="*/ 28 w 43"/>
                    <a:gd name="T23" fmla="*/ 5 h 21"/>
                    <a:gd name="T24" fmla="*/ 27 w 43"/>
                    <a:gd name="T25" fmla="*/ 4 h 21"/>
                    <a:gd name="T26" fmla="*/ 27 w 43"/>
                    <a:gd name="T27" fmla="*/ 3 h 21"/>
                    <a:gd name="T28" fmla="*/ 34 w 43"/>
                    <a:gd name="T29" fmla="*/ 0 h 21"/>
                    <a:gd name="T30" fmla="*/ 29 w 43"/>
                    <a:gd name="T31" fmla="*/ 2 h 21"/>
                    <a:gd name="T32" fmla="*/ 34 w 43"/>
                    <a:gd name="T33" fmla="*/ 2 h 21"/>
                    <a:gd name="T34" fmla="*/ 35 w 43"/>
                    <a:gd name="T35" fmla="*/ 4 h 21"/>
                    <a:gd name="T36" fmla="*/ 35 w 43"/>
                    <a:gd name="T37" fmla="*/ 4 h 21"/>
                    <a:gd name="T38" fmla="*/ 43 w 43"/>
                    <a:gd name="T39" fmla="*/ 0 h 21"/>
                    <a:gd name="T40" fmla="*/ 34 w 43"/>
                    <a:gd name="T41"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3" h="21">
                      <a:moveTo>
                        <a:pt x="8" y="13"/>
                      </a:moveTo>
                      <a:cubicBezTo>
                        <a:pt x="2" y="16"/>
                        <a:pt x="2" y="16"/>
                        <a:pt x="2" y="16"/>
                      </a:cubicBezTo>
                      <a:cubicBezTo>
                        <a:pt x="1" y="19"/>
                        <a:pt x="0" y="21"/>
                        <a:pt x="0" y="21"/>
                      </a:cubicBezTo>
                      <a:cubicBezTo>
                        <a:pt x="0" y="21"/>
                        <a:pt x="1" y="21"/>
                        <a:pt x="3" y="21"/>
                      </a:cubicBezTo>
                      <a:cubicBezTo>
                        <a:pt x="8" y="18"/>
                        <a:pt x="8" y="18"/>
                        <a:pt x="8" y="18"/>
                      </a:cubicBezTo>
                      <a:cubicBezTo>
                        <a:pt x="8" y="13"/>
                        <a:pt x="8" y="13"/>
                        <a:pt x="8" y="13"/>
                      </a:cubicBezTo>
                      <a:moveTo>
                        <a:pt x="27" y="3"/>
                      </a:moveTo>
                      <a:cubicBezTo>
                        <a:pt x="17" y="9"/>
                        <a:pt x="17" y="9"/>
                        <a:pt x="17" y="9"/>
                      </a:cubicBezTo>
                      <a:cubicBezTo>
                        <a:pt x="20" y="9"/>
                        <a:pt x="20" y="9"/>
                        <a:pt x="20" y="9"/>
                      </a:cubicBezTo>
                      <a:cubicBezTo>
                        <a:pt x="22" y="9"/>
                        <a:pt x="23" y="9"/>
                        <a:pt x="23" y="10"/>
                      </a:cubicBezTo>
                      <a:cubicBezTo>
                        <a:pt x="34" y="5"/>
                        <a:pt x="34" y="5"/>
                        <a:pt x="34" y="5"/>
                      </a:cubicBezTo>
                      <a:cubicBezTo>
                        <a:pt x="28" y="5"/>
                        <a:pt x="28" y="5"/>
                        <a:pt x="28" y="5"/>
                      </a:cubicBezTo>
                      <a:cubicBezTo>
                        <a:pt x="28" y="5"/>
                        <a:pt x="27" y="4"/>
                        <a:pt x="27" y="4"/>
                      </a:cubicBezTo>
                      <a:cubicBezTo>
                        <a:pt x="27" y="3"/>
                        <a:pt x="27" y="3"/>
                        <a:pt x="27" y="3"/>
                      </a:cubicBezTo>
                      <a:moveTo>
                        <a:pt x="34" y="0"/>
                      </a:moveTo>
                      <a:cubicBezTo>
                        <a:pt x="29" y="2"/>
                        <a:pt x="29" y="2"/>
                        <a:pt x="29" y="2"/>
                      </a:cubicBezTo>
                      <a:cubicBezTo>
                        <a:pt x="34" y="2"/>
                        <a:pt x="34" y="2"/>
                        <a:pt x="34" y="2"/>
                      </a:cubicBezTo>
                      <a:cubicBezTo>
                        <a:pt x="35" y="2"/>
                        <a:pt x="35" y="3"/>
                        <a:pt x="35" y="4"/>
                      </a:cubicBezTo>
                      <a:cubicBezTo>
                        <a:pt x="35" y="4"/>
                        <a:pt x="35" y="4"/>
                        <a:pt x="35" y="4"/>
                      </a:cubicBezTo>
                      <a:cubicBezTo>
                        <a:pt x="43" y="0"/>
                        <a:pt x="43" y="0"/>
                        <a:pt x="43" y="0"/>
                      </a:cubicBezTo>
                      <a:cubicBezTo>
                        <a:pt x="40" y="0"/>
                        <a:pt x="37" y="0"/>
                        <a:pt x="34" y="0"/>
                      </a:cubicBezTo>
                    </a:path>
                  </a:pathLst>
                </a:custGeom>
                <a:solidFill>
                  <a:srgbClr val="322F3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0" name="Freeform 84"/>
                <p:cNvSpPr>
                  <a:spLocks/>
                </p:cNvSpPr>
                <p:nvPr/>
              </p:nvSpPr>
              <p:spPr bwMode="auto">
                <a:xfrm>
                  <a:off x="2195513" y="2036763"/>
                  <a:ext cx="41275" cy="15875"/>
                </a:xfrm>
                <a:custGeom>
                  <a:avLst/>
                  <a:gdLst>
                    <a:gd name="T0" fmla="*/ 7 w 8"/>
                    <a:gd name="T1" fmla="*/ 0 h 3"/>
                    <a:gd name="T2" fmla="*/ 2 w 8"/>
                    <a:gd name="T3" fmla="*/ 0 h 3"/>
                    <a:gd name="T4" fmla="*/ 0 w 8"/>
                    <a:gd name="T5" fmla="*/ 1 h 3"/>
                    <a:gd name="T6" fmla="*/ 0 w 8"/>
                    <a:gd name="T7" fmla="*/ 2 h 3"/>
                    <a:gd name="T8" fmla="*/ 1 w 8"/>
                    <a:gd name="T9" fmla="*/ 3 h 3"/>
                    <a:gd name="T10" fmla="*/ 7 w 8"/>
                    <a:gd name="T11" fmla="*/ 3 h 3"/>
                    <a:gd name="T12" fmla="*/ 8 w 8"/>
                    <a:gd name="T13" fmla="*/ 2 h 3"/>
                    <a:gd name="T14" fmla="*/ 8 w 8"/>
                    <a:gd name="T15" fmla="*/ 2 h 3"/>
                    <a:gd name="T16" fmla="*/ 7 w 8"/>
                    <a:gd name="T17" fmla="*/ 0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 h="3">
                      <a:moveTo>
                        <a:pt x="7" y="0"/>
                      </a:moveTo>
                      <a:cubicBezTo>
                        <a:pt x="2" y="0"/>
                        <a:pt x="2" y="0"/>
                        <a:pt x="2" y="0"/>
                      </a:cubicBezTo>
                      <a:cubicBezTo>
                        <a:pt x="0" y="1"/>
                        <a:pt x="0" y="1"/>
                        <a:pt x="0" y="1"/>
                      </a:cubicBezTo>
                      <a:cubicBezTo>
                        <a:pt x="0" y="1"/>
                        <a:pt x="0" y="1"/>
                        <a:pt x="0" y="2"/>
                      </a:cubicBezTo>
                      <a:cubicBezTo>
                        <a:pt x="0" y="2"/>
                        <a:pt x="1" y="3"/>
                        <a:pt x="1" y="3"/>
                      </a:cubicBezTo>
                      <a:cubicBezTo>
                        <a:pt x="7" y="3"/>
                        <a:pt x="7" y="3"/>
                        <a:pt x="7" y="3"/>
                      </a:cubicBezTo>
                      <a:cubicBezTo>
                        <a:pt x="8" y="2"/>
                        <a:pt x="8" y="2"/>
                        <a:pt x="8" y="2"/>
                      </a:cubicBezTo>
                      <a:cubicBezTo>
                        <a:pt x="8" y="2"/>
                        <a:pt x="8" y="2"/>
                        <a:pt x="8" y="2"/>
                      </a:cubicBezTo>
                      <a:cubicBezTo>
                        <a:pt x="8" y="1"/>
                        <a:pt x="8" y="0"/>
                        <a:pt x="7" y="0"/>
                      </a:cubicBezTo>
                    </a:path>
                  </a:pathLst>
                </a:custGeom>
                <a:solidFill>
                  <a:srgbClr val="28282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1" name="Freeform 85"/>
                <p:cNvSpPr>
                  <a:spLocks/>
                </p:cNvSpPr>
                <p:nvPr/>
              </p:nvSpPr>
              <p:spPr bwMode="auto">
                <a:xfrm>
                  <a:off x="2100263" y="2071688"/>
                  <a:ext cx="76200" cy="44450"/>
                </a:xfrm>
                <a:custGeom>
                  <a:avLst/>
                  <a:gdLst>
                    <a:gd name="T0" fmla="*/ 12 w 15"/>
                    <a:gd name="T1" fmla="*/ 0 h 9"/>
                    <a:gd name="T2" fmla="*/ 9 w 15"/>
                    <a:gd name="T3" fmla="*/ 0 h 9"/>
                    <a:gd name="T4" fmla="*/ 0 w 15"/>
                    <a:gd name="T5" fmla="*/ 4 h 9"/>
                    <a:gd name="T6" fmla="*/ 0 w 15"/>
                    <a:gd name="T7" fmla="*/ 9 h 9"/>
                    <a:gd name="T8" fmla="*/ 15 w 15"/>
                    <a:gd name="T9" fmla="*/ 1 h 9"/>
                    <a:gd name="T10" fmla="*/ 12 w 15"/>
                    <a:gd name="T11" fmla="*/ 0 h 9"/>
                  </a:gdLst>
                  <a:ahLst/>
                  <a:cxnLst>
                    <a:cxn ang="0">
                      <a:pos x="T0" y="T1"/>
                    </a:cxn>
                    <a:cxn ang="0">
                      <a:pos x="T2" y="T3"/>
                    </a:cxn>
                    <a:cxn ang="0">
                      <a:pos x="T4" y="T5"/>
                    </a:cxn>
                    <a:cxn ang="0">
                      <a:pos x="T6" y="T7"/>
                    </a:cxn>
                    <a:cxn ang="0">
                      <a:pos x="T8" y="T9"/>
                    </a:cxn>
                    <a:cxn ang="0">
                      <a:pos x="T10" y="T11"/>
                    </a:cxn>
                  </a:cxnLst>
                  <a:rect l="0" t="0" r="r" b="b"/>
                  <a:pathLst>
                    <a:path w="15" h="9">
                      <a:moveTo>
                        <a:pt x="12" y="0"/>
                      </a:moveTo>
                      <a:cubicBezTo>
                        <a:pt x="9" y="0"/>
                        <a:pt x="9" y="0"/>
                        <a:pt x="9" y="0"/>
                      </a:cubicBezTo>
                      <a:cubicBezTo>
                        <a:pt x="0" y="4"/>
                        <a:pt x="0" y="4"/>
                        <a:pt x="0" y="4"/>
                      </a:cubicBezTo>
                      <a:cubicBezTo>
                        <a:pt x="0" y="9"/>
                        <a:pt x="0" y="9"/>
                        <a:pt x="0" y="9"/>
                      </a:cubicBezTo>
                      <a:cubicBezTo>
                        <a:pt x="15" y="1"/>
                        <a:pt x="15" y="1"/>
                        <a:pt x="15" y="1"/>
                      </a:cubicBezTo>
                      <a:cubicBezTo>
                        <a:pt x="15" y="0"/>
                        <a:pt x="14" y="0"/>
                        <a:pt x="12" y="0"/>
                      </a:cubicBezTo>
                    </a:path>
                  </a:pathLst>
                </a:custGeom>
                <a:solidFill>
                  <a:srgbClr val="28282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2" name="Freeform 86"/>
                <p:cNvSpPr>
                  <a:spLocks/>
                </p:cNvSpPr>
                <p:nvPr/>
              </p:nvSpPr>
              <p:spPr bwMode="auto">
                <a:xfrm>
                  <a:off x="2360613" y="2085975"/>
                  <a:ext cx="6350" cy="11113"/>
                </a:xfrm>
                <a:custGeom>
                  <a:avLst/>
                  <a:gdLst>
                    <a:gd name="T0" fmla="*/ 0 w 1"/>
                    <a:gd name="T1" fmla="*/ 0 h 2"/>
                    <a:gd name="T2" fmla="*/ 0 w 1"/>
                    <a:gd name="T3" fmla="*/ 0 h 2"/>
                    <a:gd name="T4" fmla="*/ 0 w 1"/>
                    <a:gd name="T5" fmla="*/ 2 h 2"/>
                    <a:gd name="T6" fmla="*/ 1 w 1"/>
                    <a:gd name="T7" fmla="*/ 2 h 2"/>
                    <a:gd name="T8" fmla="*/ 0 w 1"/>
                    <a:gd name="T9" fmla="*/ 0 h 2"/>
                  </a:gdLst>
                  <a:ahLst/>
                  <a:cxnLst>
                    <a:cxn ang="0">
                      <a:pos x="T0" y="T1"/>
                    </a:cxn>
                    <a:cxn ang="0">
                      <a:pos x="T2" y="T3"/>
                    </a:cxn>
                    <a:cxn ang="0">
                      <a:pos x="T4" y="T5"/>
                    </a:cxn>
                    <a:cxn ang="0">
                      <a:pos x="T6" y="T7"/>
                    </a:cxn>
                    <a:cxn ang="0">
                      <a:pos x="T8" y="T9"/>
                    </a:cxn>
                  </a:cxnLst>
                  <a:rect l="0" t="0" r="r" b="b"/>
                  <a:pathLst>
                    <a:path w="1" h="2">
                      <a:moveTo>
                        <a:pt x="0" y="0"/>
                      </a:moveTo>
                      <a:cubicBezTo>
                        <a:pt x="0" y="0"/>
                        <a:pt x="0" y="0"/>
                        <a:pt x="0" y="0"/>
                      </a:cubicBezTo>
                      <a:cubicBezTo>
                        <a:pt x="0" y="1"/>
                        <a:pt x="0" y="2"/>
                        <a:pt x="0" y="2"/>
                      </a:cubicBezTo>
                      <a:cubicBezTo>
                        <a:pt x="1" y="2"/>
                        <a:pt x="1" y="2"/>
                        <a:pt x="1" y="2"/>
                      </a:cubicBezTo>
                      <a:cubicBezTo>
                        <a:pt x="0" y="1"/>
                        <a:pt x="0" y="1"/>
                        <a:pt x="0" y="0"/>
                      </a:cubicBezTo>
                    </a:path>
                  </a:pathLst>
                </a:custGeom>
                <a:solidFill>
                  <a:srgbClr val="EA504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3" name="Freeform 87"/>
                <p:cNvSpPr>
                  <a:spLocks/>
                </p:cNvSpPr>
                <p:nvPr/>
              </p:nvSpPr>
              <p:spPr bwMode="auto">
                <a:xfrm>
                  <a:off x="2330450" y="2085975"/>
                  <a:ext cx="30162" cy="25400"/>
                </a:xfrm>
                <a:custGeom>
                  <a:avLst/>
                  <a:gdLst>
                    <a:gd name="T0" fmla="*/ 6 w 6"/>
                    <a:gd name="T1" fmla="*/ 0 h 5"/>
                    <a:gd name="T2" fmla="*/ 0 w 6"/>
                    <a:gd name="T3" fmla="*/ 3 h 5"/>
                    <a:gd name="T4" fmla="*/ 0 w 6"/>
                    <a:gd name="T5" fmla="*/ 5 h 5"/>
                    <a:gd name="T6" fmla="*/ 6 w 6"/>
                    <a:gd name="T7" fmla="*/ 2 h 5"/>
                    <a:gd name="T8" fmla="*/ 6 w 6"/>
                    <a:gd name="T9" fmla="*/ 0 h 5"/>
                  </a:gdLst>
                  <a:ahLst/>
                  <a:cxnLst>
                    <a:cxn ang="0">
                      <a:pos x="T0" y="T1"/>
                    </a:cxn>
                    <a:cxn ang="0">
                      <a:pos x="T2" y="T3"/>
                    </a:cxn>
                    <a:cxn ang="0">
                      <a:pos x="T4" y="T5"/>
                    </a:cxn>
                    <a:cxn ang="0">
                      <a:pos x="T6" y="T7"/>
                    </a:cxn>
                    <a:cxn ang="0">
                      <a:pos x="T8" y="T9"/>
                    </a:cxn>
                  </a:cxnLst>
                  <a:rect l="0" t="0" r="r" b="b"/>
                  <a:pathLst>
                    <a:path w="6" h="5">
                      <a:moveTo>
                        <a:pt x="6" y="0"/>
                      </a:moveTo>
                      <a:cubicBezTo>
                        <a:pt x="0" y="3"/>
                        <a:pt x="0" y="3"/>
                        <a:pt x="0" y="3"/>
                      </a:cubicBezTo>
                      <a:cubicBezTo>
                        <a:pt x="0" y="5"/>
                        <a:pt x="0" y="5"/>
                        <a:pt x="0" y="5"/>
                      </a:cubicBezTo>
                      <a:cubicBezTo>
                        <a:pt x="6" y="2"/>
                        <a:pt x="6" y="2"/>
                        <a:pt x="6" y="2"/>
                      </a:cubicBezTo>
                      <a:cubicBezTo>
                        <a:pt x="6" y="2"/>
                        <a:pt x="6" y="1"/>
                        <a:pt x="6" y="0"/>
                      </a:cubicBezTo>
                    </a:path>
                  </a:pathLst>
                </a:custGeom>
                <a:solidFill>
                  <a:srgbClr val="322F3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4" name="Freeform 88"/>
                <p:cNvSpPr>
                  <a:spLocks/>
                </p:cNvSpPr>
                <p:nvPr/>
              </p:nvSpPr>
              <p:spPr bwMode="auto">
                <a:xfrm>
                  <a:off x="2276475" y="2130425"/>
                  <a:ext cx="19050" cy="0"/>
                </a:xfrm>
                <a:custGeom>
                  <a:avLst/>
                  <a:gdLst>
                    <a:gd name="T0" fmla="*/ 0 w 4"/>
                    <a:gd name="T1" fmla="*/ 0 w 4"/>
                    <a:gd name="T2" fmla="*/ 4 w 4"/>
                    <a:gd name="T3" fmla="*/ 4 w 4"/>
                    <a:gd name="T4" fmla="*/ 0 w 4"/>
                  </a:gdLst>
                  <a:ahLst/>
                  <a:cxnLst>
                    <a:cxn ang="0">
                      <a:pos x="T0" y="0"/>
                    </a:cxn>
                    <a:cxn ang="0">
                      <a:pos x="T1" y="0"/>
                    </a:cxn>
                    <a:cxn ang="0">
                      <a:pos x="T2" y="0"/>
                    </a:cxn>
                    <a:cxn ang="0">
                      <a:pos x="T3" y="0"/>
                    </a:cxn>
                    <a:cxn ang="0">
                      <a:pos x="T4" y="0"/>
                    </a:cxn>
                  </a:cxnLst>
                  <a:rect l="0" t="0" r="r" b="b"/>
                  <a:pathLst>
                    <a:path w="4">
                      <a:moveTo>
                        <a:pt x="0" y="0"/>
                      </a:moveTo>
                      <a:cubicBezTo>
                        <a:pt x="0" y="0"/>
                        <a:pt x="0" y="0"/>
                        <a:pt x="0" y="0"/>
                      </a:cubicBezTo>
                      <a:cubicBezTo>
                        <a:pt x="2" y="0"/>
                        <a:pt x="3" y="0"/>
                        <a:pt x="4" y="0"/>
                      </a:cubicBezTo>
                      <a:cubicBezTo>
                        <a:pt x="4" y="0"/>
                        <a:pt x="4" y="0"/>
                        <a:pt x="4" y="0"/>
                      </a:cubicBezTo>
                      <a:cubicBezTo>
                        <a:pt x="0" y="0"/>
                        <a:pt x="0" y="0"/>
                        <a:pt x="0" y="0"/>
                      </a:cubicBezTo>
                    </a:path>
                  </a:pathLst>
                </a:custGeom>
                <a:solidFill>
                  <a:srgbClr val="EA504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5" name="Rectangle 89"/>
                <p:cNvSpPr>
                  <a:spLocks noChangeArrowheads="1"/>
                </p:cNvSpPr>
                <p:nvPr/>
              </p:nvSpPr>
              <p:spPr bwMode="auto">
                <a:xfrm>
                  <a:off x="2276475" y="2130425"/>
                  <a:ext cx="19050" cy="1588"/>
                </a:xfrm>
                <a:prstGeom prst="rect">
                  <a:avLst/>
                </a:prstGeom>
                <a:solidFill>
                  <a:srgbClr val="322F3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6" name="Rectangle 90"/>
                <p:cNvSpPr>
                  <a:spLocks noChangeArrowheads="1"/>
                </p:cNvSpPr>
                <p:nvPr/>
              </p:nvSpPr>
              <p:spPr bwMode="auto">
                <a:xfrm>
                  <a:off x="2276475" y="2130425"/>
                  <a:ext cx="19050" cy="1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7" name="Freeform 91"/>
                <p:cNvSpPr>
                  <a:spLocks/>
                </p:cNvSpPr>
                <p:nvPr/>
              </p:nvSpPr>
              <p:spPr bwMode="auto">
                <a:xfrm>
                  <a:off x="2276475" y="2101850"/>
                  <a:ext cx="53975" cy="28575"/>
                </a:xfrm>
                <a:custGeom>
                  <a:avLst/>
                  <a:gdLst>
                    <a:gd name="T0" fmla="*/ 34 w 34"/>
                    <a:gd name="T1" fmla="*/ 0 h 18"/>
                    <a:gd name="T2" fmla="*/ 0 w 34"/>
                    <a:gd name="T3" fmla="*/ 18 h 18"/>
                    <a:gd name="T4" fmla="*/ 12 w 34"/>
                    <a:gd name="T5" fmla="*/ 18 h 18"/>
                    <a:gd name="T6" fmla="*/ 34 w 34"/>
                    <a:gd name="T7" fmla="*/ 6 h 18"/>
                    <a:gd name="T8" fmla="*/ 34 w 34"/>
                    <a:gd name="T9" fmla="*/ 0 h 18"/>
                  </a:gdLst>
                  <a:ahLst/>
                  <a:cxnLst>
                    <a:cxn ang="0">
                      <a:pos x="T0" y="T1"/>
                    </a:cxn>
                    <a:cxn ang="0">
                      <a:pos x="T2" y="T3"/>
                    </a:cxn>
                    <a:cxn ang="0">
                      <a:pos x="T4" y="T5"/>
                    </a:cxn>
                    <a:cxn ang="0">
                      <a:pos x="T6" y="T7"/>
                    </a:cxn>
                    <a:cxn ang="0">
                      <a:pos x="T8" y="T9"/>
                    </a:cxn>
                  </a:cxnLst>
                  <a:rect l="0" t="0" r="r" b="b"/>
                  <a:pathLst>
                    <a:path w="34" h="18">
                      <a:moveTo>
                        <a:pt x="34" y="0"/>
                      </a:moveTo>
                      <a:lnTo>
                        <a:pt x="0" y="18"/>
                      </a:lnTo>
                      <a:lnTo>
                        <a:pt x="12" y="18"/>
                      </a:lnTo>
                      <a:lnTo>
                        <a:pt x="34" y="6"/>
                      </a:lnTo>
                      <a:lnTo>
                        <a:pt x="34" y="0"/>
                      </a:lnTo>
                      <a:close/>
                    </a:path>
                  </a:pathLst>
                </a:custGeom>
                <a:solidFill>
                  <a:srgbClr val="28282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8" name="Freeform 92"/>
                <p:cNvSpPr>
                  <a:spLocks/>
                </p:cNvSpPr>
                <p:nvPr/>
              </p:nvSpPr>
              <p:spPr bwMode="auto">
                <a:xfrm>
                  <a:off x="2276475" y="2101850"/>
                  <a:ext cx="53975" cy="28575"/>
                </a:xfrm>
                <a:custGeom>
                  <a:avLst/>
                  <a:gdLst>
                    <a:gd name="T0" fmla="*/ 34 w 34"/>
                    <a:gd name="T1" fmla="*/ 0 h 18"/>
                    <a:gd name="T2" fmla="*/ 0 w 34"/>
                    <a:gd name="T3" fmla="*/ 18 h 18"/>
                    <a:gd name="T4" fmla="*/ 12 w 34"/>
                    <a:gd name="T5" fmla="*/ 18 h 18"/>
                    <a:gd name="T6" fmla="*/ 34 w 34"/>
                    <a:gd name="T7" fmla="*/ 6 h 18"/>
                    <a:gd name="T8" fmla="*/ 34 w 34"/>
                    <a:gd name="T9" fmla="*/ 0 h 18"/>
                  </a:gdLst>
                  <a:ahLst/>
                  <a:cxnLst>
                    <a:cxn ang="0">
                      <a:pos x="T0" y="T1"/>
                    </a:cxn>
                    <a:cxn ang="0">
                      <a:pos x="T2" y="T3"/>
                    </a:cxn>
                    <a:cxn ang="0">
                      <a:pos x="T4" y="T5"/>
                    </a:cxn>
                    <a:cxn ang="0">
                      <a:pos x="T6" y="T7"/>
                    </a:cxn>
                    <a:cxn ang="0">
                      <a:pos x="T8" y="T9"/>
                    </a:cxn>
                  </a:cxnLst>
                  <a:rect l="0" t="0" r="r" b="b"/>
                  <a:pathLst>
                    <a:path w="34" h="18">
                      <a:moveTo>
                        <a:pt x="34" y="0"/>
                      </a:moveTo>
                      <a:lnTo>
                        <a:pt x="0" y="18"/>
                      </a:lnTo>
                      <a:lnTo>
                        <a:pt x="12" y="18"/>
                      </a:lnTo>
                      <a:lnTo>
                        <a:pt x="34" y="6"/>
                      </a:lnTo>
                      <a:lnTo>
                        <a:pt x="3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9" name="Freeform 93"/>
                <p:cNvSpPr>
                  <a:spLocks/>
                </p:cNvSpPr>
                <p:nvPr/>
              </p:nvSpPr>
              <p:spPr bwMode="auto">
                <a:xfrm>
                  <a:off x="2125663" y="2184400"/>
                  <a:ext cx="185737" cy="63500"/>
                </a:xfrm>
                <a:custGeom>
                  <a:avLst/>
                  <a:gdLst>
                    <a:gd name="T0" fmla="*/ 37 w 37"/>
                    <a:gd name="T1" fmla="*/ 8 h 13"/>
                    <a:gd name="T2" fmla="*/ 34 w 37"/>
                    <a:gd name="T3" fmla="*/ 11 h 13"/>
                    <a:gd name="T4" fmla="*/ 3 w 37"/>
                    <a:gd name="T5" fmla="*/ 11 h 13"/>
                    <a:gd name="T6" fmla="*/ 0 w 37"/>
                    <a:gd name="T7" fmla="*/ 8 h 13"/>
                    <a:gd name="T8" fmla="*/ 0 w 37"/>
                    <a:gd name="T9" fmla="*/ 5 h 13"/>
                    <a:gd name="T10" fmla="*/ 3 w 37"/>
                    <a:gd name="T11" fmla="*/ 1 h 13"/>
                    <a:gd name="T12" fmla="*/ 34 w 37"/>
                    <a:gd name="T13" fmla="*/ 1 h 13"/>
                    <a:gd name="T14" fmla="*/ 37 w 37"/>
                    <a:gd name="T15" fmla="*/ 5 h 13"/>
                    <a:gd name="T16" fmla="*/ 37 w 37"/>
                    <a:gd name="T17" fmla="*/ 8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7" h="13">
                      <a:moveTo>
                        <a:pt x="37" y="8"/>
                      </a:moveTo>
                      <a:cubicBezTo>
                        <a:pt x="37" y="9"/>
                        <a:pt x="36" y="11"/>
                        <a:pt x="34" y="11"/>
                      </a:cubicBezTo>
                      <a:cubicBezTo>
                        <a:pt x="24" y="13"/>
                        <a:pt x="14" y="13"/>
                        <a:pt x="3" y="11"/>
                      </a:cubicBezTo>
                      <a:cubicBezTo>
                        <a:pt x="1" y="11"/>
                        <a:pt x="0" y="9"/>
                        <a:pt x="0" y="8"/>
                      </a:cubicBezTo>
                      <a:cubicBezTo>
                        <a:pt x="0" y="6"/>
                        <a:pt x="0" y="6"/>
                        <a:pt x="0" y="5"/>
                      </a:cubicBezTo>
                      <a:cubicBezTo>
                        <a:pt x="0" y="3"/>
                        <a:pt x="1" y="1"/>
                        <a:pt x="3" y="1"/>
                      </a:cubicBezTo>
                      <a:cubicBezTo>
                        <a:pt x="14" y="0"/>
                        <a:pt x="24" y="0"/>
                        <a:pt x="34" y="1"/>
                      </a:cubicBezTo>
                      <a:cubicBezTo>
                        <a:pt x="36" y="1"/>
                        <a:pt x="37" y="3"/>
                        <a:pt x="37" y="5"/>
                      </a:cubicBezTo>
                      <a:cubicBezTo>
                        <a:pt x="37" y="6"/>
                        <a:pt x="37" y="6"/>
                        <a:pt x="37" y="8"/>
                      </a:cubicBezTo>
                      <a:close/>
                    </a:path>
                  </a:pathLst>
                </a:custGeom>
                <a:solidFill>
                  <a:srgbClr val="CCCCC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0" name="Freeform 94"/>
                <p:cNvSpPr>
                  <a:spLocks/>
                </p:cNvSpPr>
                <p:nvPr/>
              </p:nvSpPr>
              <p:spPr bwMode="auto">
                <a:xfrm>
                  <a:off x="2130425" y="2189163"/>
                  <a:ext cx="176212" cy="49213"/>
                </a:xfrm>
                <a:custGeom>
                  <a:avLst/>
                  <a:gdLst>
                    <a:gd name="T0" fmla="*/ 18 w 35"/>
                    <a:gd name="T1" fmla="*/ 10 h 10"/>
                    <a:gd name="T2" fmla="*/ 2 w 35"/>
                    <a:gd name="T3" fmla="*/ 9 h 10"/>
                    <a:gd name="T4" fmla="*/ 0 w 35"/>
                    <a:gd name="T5" fmla="*/ 7 h 10"/>
                    <a:gd name="T6" fmla="*/ 0 w 35"/>
                    <a:gd name="T7" fmla="*/ 4 h 10"/>
                    <a:gd name="T8" fmla="*/ 2 w 35"/>
                    <a:gd name="T9" fmla="*/ 1 h 10"/>
                    <a:gd name="T10" fmla="*/ 18 w 35"/>
                    <a:gd name="T11" fmla="*/ 0 h 10"/>
                    <a:gd name="T12" fmla="*/ 33 w 35"/>
                    <a:gd name="T13" fmla="*/ 1 h 10"/>
                    <a:gd name="T14" fmla="*/ 35 w 35"/>
                    <a:gd name="T15" fmla="*/ 4 h 10"/>
                    <a:gd name="T16" fmla="*/ 35 w 35"/>
                    <a:gd name="T17" fmla="*/ 7 h 10"/>
                    <a:gd name="T18" fmla="*/ 33 w 35"/>
                    <a:gd name="T19" fmla="*/ 9 h 10"/>
                    <a:gd name="T20" fmla="*/ 18 w 35"/>
                    <a:gd name="T21" fmla="*/ 1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5" h="10">
                      <a:moveTo>
                        <a:pt x="18" y="10"/>
                      </a:moveTo>
                      <a:cubicBezTo>
                        <a:pt x="13" y="10"/>
                        <a:pt x="8" y="10"/>
                        <a:pt x="2" y="9"/>
                      </a:cubicBezTo>
                      <a:cubicBezTo>
                        <a:pt x="1" y="9"/>
                        <a:pt x="0" y="8"/>
                        <a:pt x="0" y="7"/>
                      </a:cubicBezTo>
                      <a:cubicBezTo>
                        <a:pt x="0" y="4"/>
                        <a:pt x="0" y="4"/>
                        <a:pt x="0" y="4"/>
                      </a:cubicBezTo>
                      <a:cubicBezTo>
                        <a:pt x="0" y="2"/>
                        <a:pt x="1" y="1"/>
                        <a:pt x="2" y="1"/>
                      </a:cubicBezTo>
                      <a:cubicBezTo>
                        <a:pt x="8" y="0"/>
                        <a:pt x="13" y="0"/>
                        <a:pt x="18" y="0"/>
                      </a:cubicBezTo>
                      <a:cubicBezTo>
                        <a:pt x="23" y="0"/>
                        <a:pt x="28" y="0"/>
                        <a:pt x="33" y="1"/>
                      </a:cubicBezTo>
                      <a:cubicBezTo>
                        <a:pt x="34" y="1"/>
                        <a:pt x="35" y="2"/>
                        <a:pt x="35" y="4"/>
                      </a:cubicBezTo>
                      <a:cubicBezTo>
                        <a:pt x="35" y="7"/>
                        <a:pt x="35" y="7"/>
                        <a:pt x="35" y="7"/>
                      </a:cubicBezTo>
                      <a:cubicBezTo>
                        <a:pt x="35" y="8"/>
                        <a:pt x="34" y="9"/>
                        <a:pt x="33" y="9"/>
                      </a:cubicBezTo>
                      <a:cubicBezTo>
                        <a:pt x="28" y="10"/>
                        <a:pt x="23" y="10"/>
                        <a:pt x="18" y="10"/>
                      </a:cubicBezTo>
                      <a:close/>
                    </a:path>
                  </a:pathLst>
                </a:custGeom>
                <a:solidFill>
                  <a:srgbClr val="26252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1" name="Freeform 95"/>
                <p:cNvSpPr>
                  <a:spLocks/>
                </p:cNvSpPr>
                <p:nvPr/>
              </p:nvSpPr>
              <p:spPr bwMode="auto">
                <a:xfrm>
                  <a:off x="2135188" y="2198688"/>
                  <a:ext cx="166687" cy="4763"/>
                </a:xfrm>
                <a:custGeom>
                  <a:avLst/>
                  <a:gdLst>
                    <a:gd name="T0" fmla="*/ 33 w 33"/>
                    <a:gd name="T1" fmla="*/ 1 h 1"/>
                    <a:gd name="T2" fmla="*/ 33 w 33"/>
                    <a:gd name="T3" fmla="*/ 1 h 1"/>
                    <a:gd name="T4" fmla="*/ 0 w 33"/>
                    <a:gd name="T5" fmla="*/ 1 h 1"/>
                    <a:gd name="T6" fmla="*/ 0 w 33"/>
                    <a:gd name="T7" fmla="*/ 1 h 1"/>
                    <a:gd name="T8" fmla="*/ 0 w 33"/>
                    <a:gd name="T9" fmla="*/ 0 h 1"/>
                    <a:gd name="T10" fmla="*/ 33 w 33"/>
                    <a:gd name="T11" fmla="*/ 0 h 1"/>
                    <a:gd name="T12" fmla="*/ 33 w 33"/>
                    <a:gd name="T13" fmla="*/ 1 h 1"/>
                  </a:gdLst>
                  <a:ahLst/>
                  <a:cxnLst>
                    <a:cxn ang="0">
                      <a:pos x="T0" y="T1"/>
                    </a:cxn>
                    <a:cxn ang="0">
                      <a:pos x="T2" y="T3"/>
                    </a:cxn>
                    <a:cxn ang="0">
                      <a:pos x="T4" y="T5"/>
                    </a:cxn>
                    <a:cxn ang="0">
                      <a:pos x="T6" y="T7"/>
                    </a:cxn>
                    <a:cxn ang="0">
                      <a:pos x="T8" y="T9"/>
                    </a:cxn>
                    <a:cxn ang="0">
                      <a:pos x="T10" y="T11"/>
                    </a:cxn>
                    <a:cxn ang="0">
                      <a:pos x="T12" y="T13"/>
                    </a:cxn>
                  </a:cxnLst>
                  <a:rect l="0" t="0" r="r" b="b"/>
                  <a:pathLst>
                    <a:path w="33" h="1">
                      <a:moveTo>
                        <a:pt x="33" y="1"/>
                      </a:moveTo>
                      <a:cubicBezTo>
                        <a:pt x="33" y="1"/>
                        <a:pt x="33" y="1"/>
                        <a:pt x="33" y="1"/>
                      </a:cubicBezTo>
                      <a:cubicBezTo>
                        <a:pt x="0" y="1"/>
                        <a:pt x="0" y="1"/>
                        <a:pt x="0" y="1"/>
                      </a:cubicBezTo>
                      <a:cubicBezTo>
                        <a:pt x="0" y="1"/>
                        <a:pt x="0" y="1"/>
                        <a:pt x="0" y="1"/>
                      </a:cubicBezTo>
                      <a:cubicBezTo>
                        <a:pt x="0" y="0"/>
                        <a:pt x="0" y="0"/>
                        <a:pt x="0" y="0"/>
                      </a:cubicBezTo>
                      <a:cubicBezTo>
                        <a:pt x="33" y="0"/>
                        <a:pt x="33" y="0"/>
                        <a:pt x="33" y="0"/>
                      </a:cubicBezTo>
                      <a:cubicBezTo>
                        <a:pt x="33" y="0"/>
                        <a:pt x="33" y="0"/>
                        <a:pt x="33" y="1"/>
                      </a:cubicBezTo>
                      <a:close/>
                    </a:path>
                  </a:pathLst>
                </a:custGeom>
                <a:solidFill>
                  <a:srgbClr val="1B1C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2" name="Freeform 96"/>
                <p:cNvSpPr>
                  <a:spLocks/>
                </p:cNvSpPr>
                <p:nvPr/>
              </p:nvSpPr>
              <p:spPr bwMode="auto">
                <a:xfrm>
                  <a:off x="2135188" y="2209800"/>
                  <a:ext cx="166687" cy="9525"/>
                </a:xfrm>
                <a:custGeom>
                  <a:avLst/>
                  <a:gdLst>
                    <a:gd name="T0" fmla="*/ 33 w 33"/>
                    <a:gd name="T1" fmla="*/ 1 h 2"/>
                    <a:gd name="T2" fmla="*/ 33 w 33"/>
                    <a:gd name="T3" fmla="*/ 2 h 2"/>
                    <a:gd name="T4" fmla="*/ 0 w 33"/>
                    <a:gd name="T5" fmla="*/ 2 h 2"/>
                    <a:gd name="T6" fmla="*/ 0 w 33"/>
                    <a:gd name="T7" fmla="*/ 1 h 2"/>
                    <a:gd name="T8" fmla="*/ 0 w 33"/>
                    <a:gd name="T9" fmla="*/ 0 h 2"/>
                    <a:gd name="T10" fmla="*/ 33 w 33"/>
                    <a:gd name="T11" fmla="*/ 0 h 2"/>
                    <a:gd name="T12" fmla="*/ 33 w 33"/>
                    <a:gd name="T13" fmla="*/ 1 h 2"/>
                  </a:gdLst>
                  <a:ahLst/>
                  <a:cxnLst>
                    <a:cxn ang="0">
                      <a:pos x="T0" y="T1"/>
                    </a:cxn>
                    <a:cxn ang="0">
                      <a:pos x="T2" y="T3"/>
                    </a:cxn>
                    <a:cxn ang="0">
                      <a:pos x="T4" y="T5"/>
                    </a:cxn>
                    <a:cxn ang="0">
                      <a:pos x="T6" y="T7"/>
                    </a:cxn>
                    <a:cxn ang="0">
                      <a:pos x="T8" y="T9"/>
                    </a:cxn>
                    <a:cxn ang="0">
                      <a:pos x="T10" y="T11"/>
                    </a:cxn>
                    <a:cxn ang="0">
                      <a:pos x="T12" y="T13"/>
                    </a:cxn>
                  </a:cxnLst>
                  <a:rect l="0" t="0" r="r" b="b"/>
                  <a:pathLst>
                    <a:path w="33" h="2">
                      <a:moveTo>
                        <a:pt x="33" y="1"/>
                      </a:moveTo>
                      <a:cubicBezTo>
                        <a:pt x="33" y="1"/>
                        <a:pt x="33" y="2"/>
                        <a:pt x="33" y="2"/>
                      </a:cubicBezTo>
                      <a:cubicBezTo>
                        <a:pt x="0" y="2"/>
                        <a:pt x="0" y="2"/>
                        <a:pt x="0" y="2"/>
                      </a:cubicBezTo>
                      <a:cubicBezTo>
                        <a:pt x="0" y="2"/>
                        <a:pt x="0" y="1"/>
                        <a:pt x="0" y="1"/>
                      </a:cubicBezTo>
                      <a:cubicBezTo>
                        <a:pt x="0" y="1"/>
                        <a:pt x="0" y="0"/>
                        <a:pt x="0" y="0"/>
                      </a:cubicBezTo>
                      <a:cubicBezTo>
                        <a:pt x="33" y="0"/>
                        <a:pt x="33" y="0"/>
                        <a:pt x="33" y="0"/>
                      </a:cubicBezTo>
                      <a:cubicBezTo>
                        <a:pt x="33" y="0"/>
                        <a:pt x="33" y="1"/>
                        <a:pt x="33" y="1"/>
                      </a:cubicBezTo>
                      <a:close/>
                    </a:path>
                  </a:pathLst>
                </a:custGeom>
                <a:solidFill>
                  <a:srgbClr val="1B1C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3" name="Freeform 97"/>
                <p:cNvSpPr>
                  <a:spLocks/>
                </p:cNvSpPr>
                <p:nvPr/>
              </p:nvSpPr>
              <p:spPr bwMode="auto">
                <a:xfrm>
                  <a:off x="2135188" y="2224088"/>
                  <a:ext cx="166687" cy="4763"/>
                </a:xfrm>
                <a:custGeom>
                  <a:avLst/>
                  <a:gdLst>
                    <a:gd name="T0" fmla="*/ 33 w 33"/>
                    <a:gd name="T1" fmla="*/ 1 h 1"/>
                    <a:gd name="T2" fmla="*/ 33 w 33"/>
                    <a:gd name="T3" fmla="*/ 1 h 1"/>
                    <a:gd name="T4" fmla="*/ 0 w 33"/>
                    <a:gd name="T5" fmla="*/ 1 h 1"/>
                    <a:gd name="T6" fmla="*/ 0 w 33"/>
                    <a:gd name="T7" fmla="*/ 1 h 1"/>
                    <a:gd name="T8" fmla="*/ 0 w 33"/>
                    <a:gd name="T9" fmla="*/ 0 h 1"/>
                    <a:gd name="T10" fmla="*/ 33 w 33"/>
                    <a:gd name="T11" fmla="*/ 0 h 1"/>
                    <a:gd name="T12" fmla="*/ 33 w 33"/>
                    <a:gd name="T13" fmla="*/ 1 h 1"/>
                  </a:gdLst>
                  <a:ahLst/>
                  <a:cxnLst>
                    <a:cxn ang="0">
                      <a:pos x="T0" y="T1"/>
                    </a:cxn>
                    <a:cxn ang="0">
                      <a:pos x="T2" y="T3"/>
                    </a:cxn>
                    <a:cxn ang="0">
                      <a:pos x="T4" y="T5"/>
                    </a:cxn>
                    <a:cxn ang="0">
                      <a:pos x="T6" y="T7"/>
                    </a:cxn>
                    <a:cxn ang="0">
                      <a:pos x="T8" y="T9"/>
                    </a:cxn>
                    <a:cxn ang="0">
                      <a:pos x="T10" y="T11"/>
                    </a:cxn>
                    <a:cxn ang="0">
                      <a:pos x="T12" y="T13"/>
                    </a:cxn>
                  </a:cxnLst>
                  <a:rect l="0" t="0" r="r" b="b"/>
                  <a:pathLst>
                    <a:path w="33" h="1">
                      <a:moveTo>
                        <a:pt x="33" y="1"/>
                      </a:moveTo>
                      <a:cubicBezTo>
                        <a:pt x="33" y="1"/>
                        <a:pt x="33" y="1"/>
                        <a:pt x="33" y="1"/>
                      </a:cubicBezTo>
                      <a:cubicBezTo>
                        <a:pt x="0" y="1"/>
                        <a:pt x="0" y="1"/>
                        <a:pt x="0" y="1"/>
                      </a:cubicBezTo>
                      <a:cubicBezTo>
                        <a:pt x="0" y="1"/>
                        <a:pt x="0" y="1"/>
                        <a:pt x="0" y="1"/>
                      </a:cubicBezTo>
                      <a:cubicBezTo>
                        <a:pt x="0" y="0"/>
                        <a:pt x="0" y="0"/>
                        <a:pt x="0" y="0"/>
                      </a:cubicBezTo>
                      <a:cubicBezTo>
                        <a:pt x="33" y="0"/>
                        <a:pt x="33" y="0"/>
                        <a:pt x="33" y="0"/>
                      </a:cubicBezTo>
                      <a:cubicBezTo>
                        <a:pt x="33" y="0"/>
                        <a:pt x="33" y="0"/>
                        <a:pt x="33" y="1"/>
                      </a:cubicBezTo>
                      <a:close/>
                    </a:path>
                  </a:pathLst>
                </a:custGeom>
                <a:solidFill>
                  <a:srgbClr val="1B1C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4" name="Oval 98"/>
                <p:cNvSpPr>
                  <a:spLocks noChangeArrowheads="1"/>
                </p:cNvSpPr>
                <p:nvPr/>
              </p:nvSpPr>
              <p:spPr bwMode="auto">
                <a:xfrm>
                  <a:off x="2039938" y="2179638"/>
                  <a:ext cx="20637" cy="190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5" name="Oval 99"/>
                <p:cNvSpPr>
                  <a:spLocks noChangeArrowheads="1"/>
                </p:cNvSpPr>
                <p:nvPr/>
              </p:nvSpPr>
              <p:spPr bwMode="auto">
                <a:xfrm>
                  <a:off x="2371725" y="2179638"/>
                  <a:ext cx="14287" cy="190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6" name="Rectangle 100"/>
                <p:cNvSpPr>
                  <a:spLocks noChangeArrowheads="1"/>
                </p:cNvSpPr>
                <p:nvPr/>
              </p:nvSpPr>
              <p:spPr bwMode="auto">
                <a:xfrm>
                  <a:off x="2211388" y="2027238"/>
                  <a:ext cx="9525" cy="20638"/>
                </a:xfrm>
                <a:prstGeom prst="rect">
                  <a:avLst/>
                </a:prstGeom>
                <a:solidFill>
                  <a:srgbClr val="1B1C1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7" name="Rectangle 101"/>
                <p:cNvSpPr>
                  <a:spLocks noChangeArrowheads="1"/>
                </p:cNvSpPr>
                <p:nvPr/>
              </p:nvSpPr>
              <p:spPr bwMode="auto">
                <a:xfrm>
                  <a:off x="2070100" y="2224088"/>
                  <a:ext cx="41275" cy="14288"/>
                </a:xfrm>
                <a:prstGeom prst="rect">
                  <a:avLst/>
                </a:prstGeom>
                <a:solidFill>
                  <a:srgbClr val="E0E0E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8" name="Rectangle 102"/>
                <p:cNvSpPr>
                  <a:spLocks noChangeArrowheads="1"/>
                </p:cNvSpPr>
                <p:nvPr/>
              </p:nvSpPr>
              <p:spPr bwMode="auto">
                <a:xfrm>
                  <a:off x="2330450" y="2224088"/>
                  <a:ext cx="36512" cy="14288"/>
                </a:xfrm>
                <a:prstGeom prst="rect">
                  <a:avLst/>
                </a:prstGeom>
                <a:solidFill>
                  <a:srgbClr val="E0E0E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9" name="Oval 103"/>
                <p:cNvSpPr>
                  <a:spLocks noChangeArrowheads="1"/>
                </p:cNvSpPr>
                <p:nvPr/>
              </p:nvSpPr>
              <p:spPr bwMode="auto">
                <a:xfrm>
                  <a:off x="2051050" y="2228850"/>
                  <a:ext cx="14287" cy="19050"/>
                </a:xfrm>
                <a:prstGeom prst="ellipse">
                  <a:avLst/>
                </a:prstGeom>
                <a:solidFill>
                  <a:srgbClr val="E0E0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0" name="Oval 104"/>
                <p:cNvSpPr>
                  <a:spLocks noChangeArrowheads="1"/>
                </p:cNvSpPr>
                <p:nvPr/>
              </p:nvSpPr>
              <p:spPr bwMode="auto">
                <a:xfrm>
                  <a:off x="2371725" y="2228850"/>
                  <a:ext cx="14287" cy="19050"/>
                </a:xfrm>
                <a:prstGeom prst="ellipse">
                  <a:avLst/>
                </a:prstGeom>
                <a:solidFill>
                  <a:srgbClr val="E0E0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1" name="Oval 105"/>
                <p:cNvSpPr>
                  <a:spLocks noChangeArrowheads="1"/>
                </p:cNvSpPr>
                <p:nvPr/>
              </p:nvSpPr>
              <p:spPr bwMode="auto">
                <a:xfrm>
                  <a:off x="2206625" y="2170113"/>
                  <a:ext cx="19050" cy="952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grpSp>
        <p:sp>
          <p:nvSpPr>
            <p:cNvPr id="17" name="文本框 16"/>
            <p:cNvSpPr txBox="1"/>
            <p:nvPr/>
          </p:nvSpPr>
          <p:spPr>
            <a:xfrm>
              <a:off x="7480012" y="2247256"/>
              <a:ext cx="906781" cy="240035"/>
            </a:xfrm>
            <a:prstGeom prst="rect">
              <a:avLst/>
            </a:prstGeom>
            <a:noFill/>
          </p:spPr>
          <p:txBody>
            <a:bodyPr wrap="square" rtlCol="0">
              <a:spAutoFit/>
            </a:bodyPr>
            <a:lstStyle/>
            <a:p>
              <a:pPr algn="ctr"/>
              <a:r>
                <a:rPr lang="en-US" altLang="zh-CN" sz="1400" b="1" smtClean="0">
                  <a:solidFill>
                    <a:srgbClr val="FF0000"/>
                  </a:solidFill>
                  <a:latin typeface="Segoe UI" panose="020B0502040204020203" pitchFamily="34" charset="0"/>
                  <a:cs typeface="Segoe UI" panose="020B0502040204020203" pitchFamily="34" charset="0"/>
                </a:rPr>
                <a:t>Báo động</a:t>
              </a:r>
              <a:endParaRPr lang="zh-CN" altLang="en-US" sz="1400" b="1">
                <a:solidFill>
                  <a:srgbClr val="FF0000"/>
                </a:solidFill>
                <a:latin typeface="Segoe UI" panose="020B0502040204020203" pitchFamily="34" charset="0"/>
                <a:cs typeface="Segoe UI" panose="020B0502040204020203" pitchFamily="34" charset="0"/>
              </a:endParaRPr>
            </a:p>
          </p:txBody>
        </p:sp>
        <p:sp>
          <p:nvSpPr>
            <p:cNvPr id="18" name="文本框 17"/>
            <p:cNvSpPr txBox="1"/>
            <p:nvPr/>
          </p:nvSpPr>
          <p:spPr>
            <a:xfrm>
              <a:off x="7488859" y="3000665"/>
              <a:ext cx="906781" cy="240035"/>
            </a:xfrm>
            <a:prstGeom prst="rect">
              <a:avLst/>
            </a:prstGeom>
            <a:noFill/>
          </p:spPr>
          <p:txBody>
            <a:bodyPr wrap="square" rtlCol="0">
              <a:spAutoFit/>
            </a:bodyPr>
            <a:lstStyle/>
            <a:p>
              <a:pPr algn="ctr"/>
              <a:r>
                <a:rPr lang="en-US" altLang="zh-CN" sz="1400" b="1" smtClean="0">
                  <a:solidFill>
                    <a:srgbClr val="FF0000"/>
                  </a:solidFill>
                  <a:latin typeface="Segoe UI" panose="020B0502040204020203" pitchFamily="34" charset="0"/>
                  <a:cs typeface="Segoe UI" panose="020B0502040204020203" pitchFamily="34" charset="0"/>
                </a:rPr>
                <a:t>Báo động</a:t>
              </a:r>
              <a:endParaRPr lang="zh-CN" altLang="en-US" sz="1400" b="1">
                <a:solidFill>
                  <a:srgbClr val="FF0000"/>
                </a:solidFill>
                <a:latin typeface="Segoe UI" panose="020B0502040204020203" pitchFamily="34" charset="0"/>
                <a:cs typeface="Segoe UI" panose="020B0502040204020203" pitchFamily="34" charset="0"/>
              </a:endParaRPr>
            </a:p>
          </p:txBody>
        </p:sp>
        <p:sp>
          <p:nvSpPr>
            <p:cNvPr id="19" name="文本框 18"/>
            <p:cNvSpPr txBox="1"/>
            <p:nvPr/>
          </p:nvSpPr>
          <p:spPr>
            <a:xfrm>
              <a:off x="7485726" y="3717826"/>
              <a:ext cx="906781" cy="240035"/>
            </a:xfrm>
            <a:prstGeom prst="rect">
              <a:avLst/>
            </a:prstGeom>
            <a:noFill/>
          </p:spPr>
          <p:txBody>
            <a:bodyPr wrap="square" rtlCol="0">
              <a:spAutoFit/>
            </a:bodyPr>
            <a:lstStyle/>
            <a:p>
              <a:pPr algn="ctr"/>
              <a:r>
                <a:rPr lang="en-US" altLang="zh-CN" sz="1400" b="1" smtClean="0">
                  <a:solidFill>
                    <a:schemeClr val="bg1">
                      <a:lumMod val="50000"/>
                    </a:schemeClr>
                  </a:solidFill>
                  <a:latin typeface="Segoe UI" panose="020B0502040204020203" pitchFamily="34" charset="0"/>
                  <a:cs typeface="Segoe UI" panose="020B0502040204020203" pitchFamily="34" charset="0"/>
                </a:rPr>
                <a:t>Loại bỏ</a:t>
              </a:r>
              <a:endParaRPr lang="zh-CN" altLang="en-US" sz="1400" b="1">
                <a:solidFill>
                  <a:schemeClr val="bg1">
                    <a:lumMod val="50000"/>
                  </a:schemeClr>
                </a:solidFill>
                <a:latin typeface="Segoe UI" panose="020B0502040204020203" pitchFamily="34" charset="0"/>
                <a:cs typeface="Segoe UI" panose="020B0502040204020203" pitchFamily="34" charset="0"/>
              </a:endParaRPr>
            </a:p>
          </p:txBody>
        </p:sp>
        <p:sp>
          <p:nvSpPr>
            <p:cNvPr id="20" name="文本框 19"/>
            <p:cNvSpPr txBox="1"/>
            <p:nvPr/>
          </p:nvSpPr>
          <p:spPr>
            <a:xfrm>
              <a:off x="7480011" y="4431671"/>
              <a:ext cx="906781" cy="240035"/>
            </a:xfrm>
            <a:prstGeom prst="rect">
              <a:avLst/>
            </a:prstGeom>
            <a:noFill/>
          </p:spPr>
          <p:txBody>
            <a:bodyPr wrap="square" rtlCol="0">
              <a:spAutoFit/>
            </a:bodyPr>
            <a:lstStyle/>
            <a:p>
              <a:pPr algn="ctr"/>
              <a:r>
                <a:rPr lang="en-US" altLang="zh-CN" sz="1400" b="1" smtClean="0">
                  <a:solidFill>
                    <a:schemeClr val="bg1">
                      <a:lumMod val="50000"/>
                    </a:schemeClr>
                  </a:solidFill>
                  <a:latin typeface="Segoe UI" panose="020B0502040204020203" pitchFamily="34" charset="0"/>
                  <a:cs typeface="Segoe UI" panose="020B0502040204020203" pitchFamily="34" charset="0"/>
                </a:rPr>
                <a:t>Loại bỏ</a:t>
              </a:r>
              <a:endParaRPr lang="zh-CN" altLang="en-US" sz="1400" b="1">
                <a:solidFill>
                  <a:schemeClr val="bg1">
                    <a:lumMod val="50000"/>
                  </a:schemeClr>
                </a:solidFill>
                <a:latin typeface="Segoe UI" panose="020B0502040204020203" pitchFamily="34" charset="0"/>
                <a:cs typeface="Segoe UI" panose="020B0502040204020203" pitchFamily="34" charset="0"/>
              </a:endParaRPr>
            </a:p>
          </p:txBody>
        </p:sp>
        <p:grpSp>
          <p:nvGrpSpPr>
            <p:cNvPr id="21" name="组合 20"/>
            <p:cNvGrpSpPr/>
            <p:nvPr/>
          </p:nvGrpSpPr>
          <p:grpSpPr>
            <a:xfrm>
              <a:off x="2454771" y="2401144"/>
              <a:ext cx="268120" cy="2211407"/>
              <a:chOff x="3131165" y="2401144"/>
              <a:chExt cx="268120" cy="2211407"/>
            </a:xfrm>
          </p:grpSpPr>
          <p:cxnSp>
            <p:nvCxnSpPr>
              <p:cNvPr id="45" name="直接连接符 44"/>
              <p:cNvCxnSpPr/>
              <p:nvPr/>
            </p:nvCxnSpPr>
            <p:spPr>
              <a:xfrm>
                <a:off x="3140587" y="2401144"/>
                <a:ext cx="253794" cy="1"/>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 name="直接连接符 45"/>
              <p:cNvCxnSpPr/>
              <p:nvPr/>
            </p:nvCxnSpPr>
            <p:spPr>
              <a:xfrm>
                <a:off x="3389978" y="2410329"/>
                <a:ext cx="4403" cy="220222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 name="直接连接符 46"/>
              <p:cNvCxnSpPr/>
              <p:nvPr/>
            </p:nvCxnSpPr>
            <p:spPr>
              <a:xfrm>
                <a:off x="3139369" y="3116704"/>
                <a:ext cx="253794" cy="1"/>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 name="直接连接符 47"/>
              <p:cNvCxnSpPr/>
              <p:nvPr/>
            </p:nvCxnSpPr>
            <p:spPr>
              <a:xfrm>
                <a:off x="3131165" y="3832246"/>
                <a:ext cx="253794" cy="1"/>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9" name="直接连接符 48"/>
              <p:cNvCxnSpPr/>
              <p:nvPr/>
            </p:nvCxnSpPr>
            <p:spPr>
              <a:xfrm>
                <a:off x="3145491" y="4605570"/>
                <a:ext cx="253794" cy="1"/>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2" name="组合 21"/>
            <p:cNvGrpSpPr/>
            <p:nvPr/>
          </p:nvGrpSpPr>
          <p:grpSpPr>
            <a:xfrm flipH="1">
              <a:off x="6209403" y="2399198"/>
              <a:ext cx="268120" cy="2211407"/>
              <a:chOff x="3131165" y="2401144"/>
              <a:chExt cx="268120" cy="2211407"/>
            </a:xfrm>
          </p:grpSpPr>
          <p:cxnSp>
            <p:nvCxnSpPr>
              <p:cNvPr id="40" name="直接连接符 39"/>
              <p:cNvCxnSpPr/>
              <p:nvPr/>
            </p:nvCxnSpPr>
            <p:spPr>
              <a:xfrm>
                <a:off x="3140587" y="2401144"/>
                <a:ext cx="253794" cy="1"/>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直接连接符 40"/>
              <p:cNvCxnSpPr/>
              <p:nvPr/>
            </p:nvCxnSpPr>
            <p:spPr>
              <a:xfrm>
                <a:off x="3389978" y="2410329"/>
                <a:ext cx="4403" cy="220222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直接连接符 41"/>
              <p:cNvCxnSpPr/>
              <p:nvPr/>
            </p:nvCxnSpPr>
            <p:spPr>
              <a:xfrm>
                <a:off x="3139369" y="3116704"/>
                <a:ext cx="253794" cy="1"/>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直接连接符 42"/>
              <p:cNvCxnSpPr/>
              <p:nvPr/>
            </p:nvCxnSpPr>
            <p:spPr>
              <a:xfrm>
                <a:off x="3131165" y="3832246"/>
                <a:ext cx="253794" cy="1"/>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直接连接符 43"/>
              <p:cNvCxnSpPr/>
              <p:nvPr/>
            </p:nvCxnSpPr>
            <p:spPr>
              <a:xfrm>
                <a:off x="3145491" y="4605570"/>
                <a:ext cx="253794" cy="1"/>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3" name="íṧḻïḑé"/>
            <p:cNvSpPr>
              <a:spLocks noChangeArrowheads="1"/>
            </p:cNvSpPr>
            <p:nvPr/>
          </p:nvSpPr>
          <p:spPr bwMode="auto">
            <a:xfrm>
              <a:off x="2968596" y="2844475"/>
              <a:ext cx="1735220" cy="4862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8678" tIns="44339" rIns="88678" bIns="44339" anchor="b"/>
            <a:lstStyle>
              <a:lvl1pPr defTabSz="912813">
                <a:lnSpc>
                  <a:spcPct val="90000"/>
                </a:lnSpc>
                <a:spcBef>
                  <a:spcPts val="1000"/>
                </a:spcBef>
                <a:buFont typeface="Arial" panose="020B0604020202020204" pitchFamily="34" charset="0"/>
                <a:buChar char="•"/>
                <a:defRPr sz="2800">
                  <a:solidFill>
                    <a:schemeClr val="tx1"/>
                  </a:solidFill>
                  <a:latin typeface="等线" panose="02010600030101010101" pitchFamily="2" charset="-122"/>
                  <a:ea typeface="等线" panose="02010600030101010101" pitchFamily="2" charset="-122"/>
                </a:defRPr>
              </a:lvl1pPr>
              <a:lvl2pPr marL="742950" indent="-285750" defTabSz="912813">
                <a:lnSpc>
                  <a:spcPct val="90000"/>
                </a:lnSpc>
                <a:spcBef>
                  <a:spcPts val="500"/>
                </a:spcBef>
                <a:buFont typeface="Arial" panose="020B0604020202020204" pitchFamily="34" charset="0"/>
                <a:buChar char="•"/>
                <a:defRPr sz="2400">
                  <a:solidFill>
                    <a:schemeClr val="tx1"/>
                  </a:solidFill>
                  <a:latin typeface="等线" panose="02010600030101010101" pitchFamily="2" charset="-122"/>
                  <a:ea typeface="等线" panose="02010600030101010101" pitchFamily="2" charset="-122"/>
                </a:defRPr>
              </a:lvl2pPr>
              <a:lvl3pPr marL="1143000" indent="-228600" defTabSz="912813">
                <a:lnSpc>
                  <a:spcPct val="90000"/>
                </a:lnSpc>
                <a:spcBef>
                  <a:spcPts val="500"/>
                </a:spcBef>
                <a:buFont typeface="Arial" panose="020B0604020202020204" pitchFamily="34" charset="0"/>
                <a:buChar char="•"/>
                <a:defRPr sz="2000">
                  <a:solidFill>
                    <a:schemeClr val="tx1"/>
                  </a:solidFill>
                  <a:latin typeface="等线" panose="02010600030101010101" pitchFamily="2" charset="-122"/>
                  <a:ea typeface="等线" panose="02010600030101010101" pitchFamily="2" charset="-122"/>
                </a:defRPr>
              </a:lvl3pPr>
              <a:lvl4pPr marL="1600200" indent="-228600" defTabSz="912813">
                <a:lnSpc>
                  <a:spcPct val="90000"/>
                </a:lnSpc>
                <a:spcBef>
                  <a:spcPts val="500"/>
                </a:spcBef>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4pPr>
              <a:lvl5pPr marL="2057400" indent="-228600" defTabSz="912813">
                <a:lnSpc>
                  <a:spcPct val="90000"/>
                </a:lnSpc>
                <a:spcBef>
                  <a:spcPts val="500"/>
                </a:spcBef>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5pPr>
              <a:lvl6pPr marL="2514600" indent="-228600" defTabSz="912813"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6pPr>
              <a:lvl7pPr marL="2971800" indent="-228600" defTabSz="912813"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7pPr>
              <a:lvl8pPr marL="3429000" indent="-228600" defTabSz="912813"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8pPr>
              <a:lvl9pPr marL="3886200" indent="-228600" defTabSz="912813"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9pPr>
            </a:lstStyle>
            <a:p>
              <a:pPr algn="ctr" eaLnBrk="1" hangingPunct="1">
                <a:lnSpc>
                  <a:spcPct val="100000"/>
                </a:lnSpc>
                <a:spcBef>
                  <a:spcPct val="0"/>
                </a:spcBef>
                <a:buFontTx/>
                <a:buNone/>
              </a:pPr>
              <a:r>
                <a:rPr lang="en-US" altLang="zh-CN" sz="1000">
                  <a:solidFill>
                    <a:schemeClr val="bg1"/>
                  </a:solidFill>
                  <a:latin typeface="Segoe UI" panose="020B0502040204020203" pitchFamily="34" charset="0"/>
                  <a:ea typeface="微软雅黑" panose="020B0503020204020204" pitchFamily="34" charset="-122"/>
                  <a:cs typeface="Segoe UI" panose="020B0502040204020203" pitchFamily="34" charset="0"/>
                </a:rPr>
                <a:t>Perimeter </a:t>
              </a:r>
              <a:endParaRPr lang="en-US" altLang="zh-CN" sz="1000" smtClean="0">
                <a:solidFill>
                  <a:schemeClr val="bg1"/>
                </a:solidFill>
                <a:latin typeface="Segoe UI" panose="020B0502040204020203" pitchFamily="34" charset="0"/>
                <a:ea typeface="微软雅黑" panose="020B0503020204020204" pitchFamily="34" charset="-122"/>
                <a:cs typeface="Segoe UI" panose="020B0502040204020203" pitchFamily="34" charset="0"/>
              </a:endParaRPr>
            </a:p>
            <a:p>
              <a:pPr algn="ctr" eaLnBrk="1" hangingPunct="1">
                <a:lnSpc>
                  <a:spcPct val="100000"/>
                </a:lnSpc>
                <a:spcBef>
                  <a:spcPct val="0"/>
                </a:spcBef>
                <a:buFontTx/>
                <a:buNone/>
              </a:pPr>
              <a:r>
                <a:rPr lang="en-US" altLang="zh-CN" sz="1000" smtClean="0">
                  <a:solidFill>
                    <a:schemeClr val="bg1"/>
                  </a:solidFill>
                  <a:latin typeface="Segoe UI" panose="020B0502040204020203" pitchFamily="34" charset="0"/>
                  <a:ea typeface="微软雅黑" panose="020B0503020204020204" pitchFamily="34" charset="-122"/>
                  <a:cs typeface="Segoe UI" panose="020B0502040204020203" pitchFamily="34" charset="0"/>
                </a:rPr>
                <a:t>Protection</a:t>
              </a:r>
              <a:endParaRPr lang="zh-CN" altLang="en-US" sz="1000">
                <a:solidFill>
                  <a:schemeClr val="bg1"/>
                </a:solidFill>
                <a:latin typeface="Segoe UI" panose="020B0502040204020203" pitchFamily="34" charset="0"/>
                <a:ea typeface="微软雅黑" panose="020B0503020204020204" pitchFamily="34" charset="-122"/>
                <a:cs typeface="Segoe UI" panose="020B0502040204020203" pitchFamily="34" charset="0"/>
              </a:endParaRPr>
            </a:p>
          </p:txBody>
        </p:sp>
        <p:cxnSp>
          <p:nvCxnSpPr>
            <p:cNvPr id="24" name="直接连接符 23"/>
            <p:cNvCxnSpPr/>
            <p:nvPr/>
          </p:nvCxnSpPr>
          <p:spPr>
            <a:xfrm flipV="1">
              <a:off x="5785627" y="3491656"/>
              <a:ext cx="425942" cy="268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5" name="组合 24"/>
            <p:cNvGrpSpPr/>
            <p:nvPr/>
          </p:nvGrpSpPr>
          <p:grpSpPr>
            <a:xfrm>
              <a:off x="3250287" y="2306783"/>
              <a:ext cx="2407839" cy="2328364"/>
              <a:chOff x="3202291" y="2306783"/>
              <a:chExt cx="2407839" cy="2328364"/>
            </a:xfrm>
          </p:grpSpPr>
          <p:sp>
            <p:nvSpPr>
              <p:cNvPr id="26" name="圆角矩形 25"/>
              <p:cNvSpPr>
                <a:spLocks/>
              </p:cNvSpPr>
              <p:nvPr/>
            </p:nvSpPr>
            <p:spPr>
              <a:xfrm>
                <a:off x="3202291" y="2306783"/>
                <a:ext cx="2407839" cy="2328364"/>
              </a:xfrm>
              <a:prstGeom prst="roundRect">
                <a:avLst/>
              </a:prstGeom>
              <a:solidFill>
                <a:schemeClr val="accent5">
                  <a:lumMod val="60000"/>
                  <a:lumOff val="40000"/>
                  <a:alpha val="33000"/>
                </a:schemeClr>
              </a:solidFill>
              <a:ln>
                <a:noFill/>
              </a:ln>
            </p:spPr>
            <p:txBody>
              <a:bodyPr wrap="square" rtlCol="0" anchor="ctr">
                <a:noAutofit/>
              </a:bodyPr>
              <a:lstStyle/>
              <a:p>
                <a:pPr algn="ctr"/>
                <a:endParaRPr lang="zh-CN" altLang="en-US" sz="16600">
                  <a:latin typeface="站酷高端黑" panose="02010600030101010101" pitchFamily="2" charset="-122"/>
                  <a:ea typeface="站酷高端黑" panose="02010600030101010101" pitchFamily="2" charset="-122"/>
                  <a:cs typeface="+mn-ea"/>
                  <a:sym typeface="+mn-lt"/>
                </a:endParaRPr>
              </a:p>
            </p:txBody>
          </p:sp>
          <p:grpSp>
            <p:nvGrpSpPr>
              <p:cNvPr id="27" name="组合 48"/>
              <p:cNvGrpSpPr>
                <a:grpSpLocks/>
              </p:cNvGrpSpPr>
              <p:nvPr/>
            </p:nvGrpSpPr>
            <p:grpSpPr bwMode="auto">
              <a:xfrm>
                <a:off x="3555055" y="2434327"/>
                <a:ext cx="533900" cy="533901"/>
                <a:chOff x="1576124" y="9141779"/>
                <a:chExt cx="1621996" cy="1621373"/>
              </a:xfrm>
            </p:grpSpPr>
            <p:sp>
              <p:nvSpPr>
                <p:cNvPr id="36" name="椭圆 35">
                  <a:extLst/>
                </p:cNvPr>
                <p:cNvSpPr/>
                <p:nvPr/>
              </p:nvSpPr>
              <p:spPr>
                <a:xfrm>
                  <a:off x="1576124" y="9141779"/>
                  <a:ext cx="1621996" cy="1621373"/>
                </a:xfrm>
                <a:prstGeom prst="ellipse">
                  <a:avLst/>
                </a:prstGeom>
                <a:noFill/>
                <a:ln w="190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54" eaLnBrk="1" fontAlgn="auto" hangingPunct="1">
                    <a:spcBef>
                      <a:spcPts val="0"/>
                    </a:spcBef>
                    <a:spcAft>
                      <a:spcPts val="0"/>
                    </a:spcAft>
                    <a:defRPr/>
                  </a:pPr>
                  <a:endParaRPr lang="zh-CN" altLang="en-US" sz="1700">
                    <a:solidFill>
                      <a:srgbClr val="FFFFFF"/>
                    </a:solidFill>
                  </a:endParaRPr>
                </a:p>
              </p:txBody>
            </p:sp>
            <p:sp>
              <p:nvSpPr>
                <p:cNvPr id="37" name="平行四边形 36">
                  <a:extLst/>
                </p:cNvPr>
                <p:cNvSpPr/>
                <p:nvPr/>
              </p:nvSpPr>
              <p:spPr>
                <a:xfrm>
                  <a:off x="1851556" y="9389914"/>
                  <a:ext cx="1077932" cy="1104708"/>
                </a:xfrm>
                <a:prstGeom prst="parallelogram">
                  <a:avLst>
                    <a:gd name="adj" fmla="val 25000"/>
                  </a:avLst>
                </a:prstGeom>
                <a:solidFill>
                  <a:srgbClr val="FFC000"/>
                </a:solidFill>
                <a:ln w="19050">
                  <a:solidFill>
                    <a:srgbClr val="FFC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54" eaLnBrk="1" fontAlgn="auto" hangingPunct="1">
                    <a:spcBef>
                      <a:spcPts val="0"/>
                    </a:spcBef>
                    <a:spcAft>
                      <a:spcPts val="0"/>
                    </a:spcAft>
                    <a:defRPr/>
                  </a:pPr>
                  <a:endParaRPr lang="zh-CN" altLang="en-US" sz="1700">
                    <a:solidFill>
                      <a:srgbClr val="FFFFFF"/>
                    </a:solidFill>
                  </a:endParaRPr>
                </a:p>
              </p:txBody>
            </p:sp>
            <p:sp>
              <p:nvSpPr>
                <p:cNvPr id="38" name="任意多边形: 形状 91">
                  <a:extLst/>
                </p:cNvPr>
                <p:cNvSpPr>
                  <a:spLocks noChangeAspect="1"/>
                </p:cNvSpPr>
                <p:nvPr/>
              </p:nvSpPr>
              <p:spPr bwMode="auto">
                <a:xfrm flipH="1">
                  <a:off x="2609849" y="9461295"/>
                  <a:ext cx="503261" cy="825983"/>
                </a:xfrm>
                <a:custGeom>
                  <a:avLst/>
                  <a:gdLst>
                    <a:gd name="connsiteX0" fmla="*/ 143785 w 191946"/>
                    <a:gd name="connsiteY0" fmla="*/ 299005 h 314897"/>
                    <a:gd name="connsiteX1" fmla="*/ 143930 w 191946"/>
                    <a:gd name="connsiteY1" fmla="*/ 305773 h 314897"/>
                    <a:gd name="connsiteX2" fmla="*/ 147758 w 191946"/>
                    <a:gd name="connsiteY2" fmla="*/ 314897 h 314897"/>
                    <a:gd name="connsiteX3" fmla="*/ 88097 w 191946"/>
                    <a:gd name="connsiteY3" fmla="*/ 76254 h 314897"/>
                    <a:gd name="connsiteX4" fmla="*/ 58864 w 191946"/>
                    <a:gd name="connsiteY4" fmla="*/ 78847 h 314897"/>
                    <a:gd name="connsiteX5" fmla="*/ 56318 w 191946"/>
                    <a:gd name="connsiteY5" fmla="*/ 79425 h 314897"/>
                    <a:gd name="connsiteX6" fmla="*/ 43760 w 191946"/>
                    <a:gd name="connsiteY6" fmla="*/ 94272 h 314897"/>
                    <a:gd name="connsiteX7" fmla="*/ 40925 w 191946"/>
                    <a:gd name="connsiteY7" fmla="*/ 149097 h 314897"/>
                    <a:gd name="connsiteX8" fmla="*/ 51572 w 191946"/>
                    <a:gd name="connsiteY8" fmla="*/ 163078 h 314897"/>
                    <a:gd name="connsiteX9" fmla="*/ 67776 w 191946"/>
                    <a:gd name="connsiteY9" fmla="*/ 152679 h 314897"/>
                    <a:gd name="connsiteX10" fmla="*/ 76282 w 191946"/>
                    <a:gd name="connsiteY10" fmla="*/ 113337 h 314897"/>
                    <a:gd name="connsiteX11" fmla="*/ 93643 w 191946"/>
                    <a:gd name="connsiteY11" fmla="*/ 111835 h 314897"/>
                    <a:gd name="connsiteX12" fmla="*/ 76687 w 191946"/>
                    <a:gd name="connsiteY12" fmla="*/ 177289 h 314897"/>
                    <a:gd name="connsiteX13" fmla="*/ 68007 w 191946"/>
                    <a:gd name="connsiteY13" fmla="*/ 215707 h 314897"/>
                    <a:gd name="connsiteX14" fmla="*/ 12106 w 191946"/>
                    <a:gd name="connsiteY14" fmla="*/ 236736 h 314897"/>
                    <a:gd name="connsiteX15" fmla="*/ 706 w 191946"/>
                    <a:gd name="connsiteY15" fmla="*/ 259267 h 314897"/>
                    <a:gd name="connsiteX16" fmla="*/ 23796 w 191946"/>
                    <a:gd name="connsiteY16" fmla="*/ 272150 h 314897"/>
                    <a:gd name="connsiteX17" fmla="*/ 93411 w 191946"/>
                    <a:gd name="connsiteY17" fmla="*/ 252450 h 314897"/>
                    <a:gd name="connsiteX18" fmla="*/ 107126 w 191946"/>
                    <a:gd name="connsiteY18" fmla="*/ 238989 h 314897"/>
                    <a:gd name="connsiteX19" fmla="*/ 107589 w 191946"/>
                    <a:gd name="connsiteY19" fmla="*/ 237371 h 314897"/>
                    <a:gd name="connsiteX20" fmla="*/ 117542 w 191946"/>
                    <a:gd name="connsiteY20" fmla="*/ 204731 h 314897"/>
                    <a:gd name="connsiteX21" fmla="*/ 121421 w 191946"/>
                    <a:gd name="connsiteY21" fmla="*/ 209548 h 314897"/>
                    <a:gd name="connsiteX22" fmla="*/ 173937 w 191946"/>
                    <a:gd name="connsiteY22" fmla="*/ 89 h 314897"/>
                    <a:gd name="connsiteX23" fmla="*/ 164762 w 191946"/>
                    <a:gd name="connsiteY23" fmla="*/ 3466 h 314897"/>
                    <a:gd name="connsiteX24" fmla="*/ 191946 w 191946"/>
                    <a:gd name="connsiteY24" fmla="*/ 3466 h 314897"/>
                    <a:gd name="connsiteX25" fmla="*/ 190735 w 191946"/>
                    <a:gd name="connsiteY25" fmla="*/ 2385 h 314897"/>
                    <a:gd name="connsiteX26" fmla="*/ 173937 w 191946"/>
                    <a:gd name="connsiteY26" fmla="*/ 89 h 314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91946" h="314897">
                      <a:moveTo>
                        <a:pt x="143785" y="299005"/>
                      </a:moveTo>
                      <a:lnTo>
                        <a:pt x="143930" y="305773"/>
                      </a:lnTo>
                      <a:lnTo>
                        <a:pt x="147758" y="314897"/>
                      </a:lnTo>
                      <a:close/>
                      <a:moveTo>
                        <a:pt x="88097" y="76254"/>
                      </a:moveTo>
                      <a:lnTo>
                        <a:pt x="58864" y="78847"/>
                      </a:lnTo>
                      <a:lnTo>
                        <a:pt x="56318" y="79425"/>
                      </a:lnTo>
                      <a:cubicBezTo>
                        <a:pt x="49431" y="80927"/>
                        <a:pt x="44108" y="86877"/>
                        <a:pt x="43760" y="94272"/>
                      </a:cubicBezTo>
                      <a:lnTo>
                        <a:pt x="40925" y="149097"/>
                      </a:lnTo>
                      <a:cubicBezTo>
                        <a:pt x="40578" y="155625"/>
                        <a:pt x="44976" y="161633"/>
                        <a:pt x="51572" y="163078"/>
                      </a:cubicBezTo>
                      <a:cubicBezTo>
                        <a:pt x="58922" y="164695"/>
                        <a:pt x="66156" y="160016"/>
                        <a:pt x="67776" y="152679"/>
                      </a:cubicBezTo>
                      <a:lnTo>
                        <a:pt x="76282" y="113337"/>
                      </a:lnTo>
                      <a:lnTo>
                        <a:pt x="93643" y="111835"/>
                      </a:lnTo>
                      <a:cubicBezTo>
                        <a:pt x="93643" y="111835"/>
                        <a:pt x="77093" y="175498"/>
                        <a:pt x="76687" y="177289"/>
                      </a:cubicBezTo>
                      <a:lnTo>
                        <a:pt x="68007" y="215707"/>
                      </a:lnTo>
                      <a:lnTo>
                        <a:pt x="12106" y="236736"/>
                      </a:lnTo>
                      <a:cubicBezTo>
                        <a:pt x="3137" y="240145"/>
                        <a:pt x="-1956" y="249908"/>
                        <a:pt x="706" y="259267"/>
                      </a:cubicBezTo>
                      <a:cubicBezTo>
                        <a:pt x="3542" y="269204"/>
                        <a:pt x="13842" y="274923"/>
                        <a:pt x="23796" y="272150"/>
                      </a:cubicBezTo>
                      <a:lnTo>
                        <a:pt x="93411" y="252450"/>
                      </a:lnTo>
                      <a:cubicBezTo>
                        <a:pt x="99719" y="250601"/>
                        <a:pt x="105100" y="245691"/>
                        <a:pt x="107126" y="238989"/>
                      </a:cubicBezTo>
                      <a:lnTo>
                        <a:pt x="107589" y="237371"/>
                      </a:lnTo>
                      <a:lnTo>
                        <a:pt x="117542" y="204731"/>
                      </a:lnTo>
                      <a:lnTo>
                        <a:pt x="121421" y="209548"/>
                      </a:lnTo>
                      <a:close/>
                      <a:moveTo>
                        <a:pt x="173937" y="89"/>
                      </a:moveTo>
                      <a:lnTo>
                        <a:pt x="164762" y="3466"/>
                      </a:lnTo>
                      <a:lnTo>
                        <a:pt x="191946" y="3466"/>
                      </a:lnTo>
                      <a:lnTo>
                        <a:pt x="190735" y="2385"/>
                      </a:lnTo>
                      <a:cubicBezTo>
                        <a:pt x="185166" y="450"/>
                        <a:pt x="179469" y="-269"/>
                        <a:pt x="173937" y="89"/>
                      </a:cubicBezTo>
                      <a:close/>
                    </a:path>
                  </a:pathLst>
                </a:custGeom>
                <a:solidFill>
                  <a:srgbClr val="FFC000"/>
                </a:solidFill>
                <a:ln>
                  <a:noFill/>
                </a:ln>
              </p:spPr>
              <p:txBody>
                <a:bodyPr/>
                <a:lstStyle/>
                <a:p>
                  <a:endParaRPr lang="zh-CN" altLang="en-US"/>
                </a:p>
              </p:txBody>
            </p:sp>
            <p:sp>
              <p:nvSpPr>
                <p:cNvPr id="39" name="任意多边形: 形状 93"/>
                <p:cNvSpPr>
                  <a:spLocks noChangeAspect="1"/>
                </p:cNvSpPr>
                <p:nvPr/>
              </p:nvSpPr>
              <p:spPr bwMode="auto">
                <a:xfrm flipH="1">
                  <a:off x="2504586" y="9431087"/>
                  <a:ext cx="384700" cy="852499"/>
                </a:xfrm>
                <a:custGeom>
                  <a:avLst/>
                  <a:gdLst>
                    <a:gd name="T0" fmla="*/ 8097623 w 146208"/>
                    <a:gd name="T1" fmla="*/ 24667540 h 323999"/>
                    <a:gd name="T2" fmla="*/ 0 w 146208"/>
                    <a:gd name="T3" fmla="*/ 25385622 h 323999"/>
                    <a:gd name="T4" fmla="*/ 10669559 w 146208"/>
                    <a:gd name="T5" fmla="*/ 68063174 h 323999"/>
                    <a:gd name="T6" fmla="*/ 10709145 w 146208"/>
                    <a:gd name="T7" fmla="*/ 67933152 h 323999"/>
                    <a:gd name="T8" fmla="*/ 18966049 w 146208"/>
                    <a:gd name="T9" fmla="*/ 78188671 h 323999"/>
                    <a:gd name="T10" fmla="*/ 19465091 w 146208"/>
                    <a:gd name="T11" fmla="*/ 101460565 h 323999"/>
                    <a:gd name="T12" fmla="*/ 25321637 w 146208"/>
                    <a:gd name="T13" fmla="*/ 107498677 h 323999"/>
                    <a:gd name="T14" fmla="*/ 31850219 w 146208"/>
                    <a:gd name="T15" fmla="*/ 101671270 h 323999"/>
                    <a:gd name="T16" fmla="*/ 33309564 w 146208"/>
                    <a:gd name="T17" fmla="*/ 75696744 h 323999"/>
                    <a:gd name="T18" fmla="*/ 32176698 w 146208"/>
                    <a:gd name="T19" fmla="*/ 71709243 h 323999"/>
                    <a:gd name="T20" fmla="*/ 31869382 w 146208"/>
                    <a:gd name="T21" fmla="*/ 71268616 h 323999"/>
                    <a:gd name="T22" fmla="*/ 23862292 w 146208"/>
                    <a:gd name="T23" fmla="*/ 59747633 h 323999"/>
                    <a:gd name="T24" fmla="*/ 28067403 w 146208"/>
                    <a:gd name="T25" fmla="*/ 47172349 h 323999"/>
                    <a:gd name="T26" fmla="*/ 41566123 w 146208"/>
                    <a:gd name="T27" fmla="*/ 53671045 h 323999"/>
                    <a:gd name="T28" fmla="*/ 47825860 w 146208"/>
                    <a:gd name="T29" fmla="*/ 51792231 h 323999"/>
                    <a:gd name="T30" fmla="*/ 46136213 w 146208"/>
                    <a:gd name="T31" fmla="*/ 45159608 h 323999"/>
                    <a:gd name="T32" fmla="*/ 33117367 w 146208"/>
                    <a:gd name="T33" fmla="*/ 37434545 h 323999"/>
                    <a:gd name="T34" fmla="*/ 27164847 w 146208"/>
                    <a:gd name="T35" fmla="*/ 32738087 h 323999"/>
                    <a:gd name="T36" fmla="*/ 8097623 w 146208"/>
                    <a:gd name="T37" fmla="*/ 24667540 h 323999"/>
                    <a:gd name="T38" fmla="*/ 29421975 w 146208"/>
                    <a:gd name="T39" fmla="*/ 29527 h 323999"/>
                    <a:gd name="T40" fmla="*/ 16965816 w 146208"/>
                    <a:gd name="T41" fmla="*/ 9477628 h 323999"/>
                    <a:gd name="T42" fmla="*/ 25664150 w 146208"/>
                    <a:gd name="T43" fmla="*/ 27482705 h 323999"/>
                    <a:gd name="T44" fmla="*/ 43675193 w 146208"/>
                    <a:gd name="T45" fmla="*/ 18796760 h 323999"/>
                    <a:gd name="T46" fmla="*/ 34995808 w 146208"/>
                    <a:gd name="T47" fmla="*/ 791349 h 323999"/>
                    <a:gd name="T48" fmla="*/ 29421975 w 146208"/>
                    <a:gd name="T49" fmla="*/ 29527 h 323999"/>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146208" h="323999">
                      <a:moveTo>
                        <a:pt x="24404" y="74341"/>
                      </a:moveTo>
                      <a:lnTo>
                        <a:pt x="0" y="76505"/>
                      </a:lnTo>
                      <a:lnTo>
                        <a:pt x="32155" y="205123"/>
                      </a:lnTo>
                      <a:lnTo>
                        <a:pt x="32274" y="204731"/>
                      </a:lnTo>
                      <a:lnTo>
                        <a:pt x="57158" y="235638"/>
                      </a:lnTo>
                      <a:lnTo>
                        <a:pt x="58662" y="305773"/>
                      </a:lnTo>
                      <a:cubicBezTo>
                        <a:pt x="58894" y="315363"/>
                        <a:pt x="66532" y="323451"/>
                        <a:pt x="76312" y="323970"/>
                      </a:cubicBezTo>
                      <a:cubicBezTo>
                        <a:pt x="86613" y="324548"/>
                        <a:pt x="95409" y="316692"/>
                        <a:pt x="95987" y="306408"/>
                      </a:cubicBezTo>
                      <a:lnTo>
                        <a:pt x="100385" y="228128"/>
                      </a:lnTo>
                      <a:cubicBezTo>
                        <a:pt x="100617" y="224026"/>
                        <a:pt x="99517" y="219751"/>
                        <a:pt x="96971" y="216111"/>
                      </a:cubicBezTo>
                      <a:lnTo>
                        <a:pt x="96045" y="214783"/>
                      </a:lnTo>
                      <a:lnTo>
                        <a:pt x="71914" y="180062"/>
                      </a:lnTo>
                      <a:cubicBezTo>
                        <a:pt x="75386" y="170761"/>
                        <a:pt x="80421" y="156723"/>
                        <a:pt x="84587" y="142164"/>
                      </a:cubicBezTo>
                      <a:lnTo>
                        <a:pt x="125268" y="161749"/>
                      </a:lnTo>
                      <a:cubicBezTo>
                        <a:pt x="131982" y="164984"/>
                        <a:pt x="140256" y="162616"/>
                        <a:pt x="144133" y="156087"/>
                      </a:cubicBezTo>
                      <a:cubicBezTo>
                        <a:pt x="148300" y="149155"/>
                        <a:pt x="145985" y="140201"/>
                        <a:pt x="139041" y="136098"/>
                      </a:cubicBezTo>
                      <a:lnTo>
                        <a:pt x="99806" y="112817"/>
                      </a:lnTo>
                      <a:cubicBezTo>
                        <a:pt x="99806" y="112817"/>
                        <a:pt x="90316" y="107444"/>
                        <a:pt x="81867" y="98663"/>
                      </a:cubicBezTo>
                      <a:cubicBezTo>
                        <a:pt x="65202" y="81158"/>
                        <a:pt x="49924" y="72723"/>
                        <a:pt x="24404" y="74341"/>
                      </a:cubicBezTo>
                      <a:close/>
                      <a:moveTo>
                        <a:pt x="88669" y="89"/>
                      </a:moveTo>
                      <a:cubicBezTo>
                        <a:pt x="72071" y="1161"/>
                        <a:pt x="56945" y="11920"/>
                        <a:pt x="51130" y="28563"/>
                      </a:cubicBezTo>
                      <a:cubicBezTo>
                        <a:pt x="43376" y="50811"/>
                        <a:pt x="55123" y="75081"/>
                        <a:pt x="77344" y="82825"/>
                      </a:cubicBezTo>
                      <a:cubicBezTo>
                        <a:pt x="99565" y="90568"/>
                        <a:pt x="123869" y="78838"/>
                        <a:pt x="131624" y="56648"/>
                      </a:cubicBezTo>
                      <a:cubicBezTo>
                        <a:pt x="139378" y="34457"/>
                        <a:pt x="127688" y="10129"/>
                        <a:pt x="105467" y="2385"/>
                      </a:cubicBezTo>
                      <a:cubicBezTo>
                        <a:pt x="99898" y="450"/>
                        <a:pt x="94201" y="-269"/>
                        <a:pt x="88669" y="89"/>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grpSp>
          <p:grpSp>
            <p:nvGrpSpPr>
              <p:cNvPr id="28" name="组合 25"/>
              <p:cNvGrpSpPr>
                <a:grpSpLocks/>
              </p:cNvGrpSpPr>
              <p:nvPr/>
            </p:nvGrpSpPr>
            <p:grpSpPr bwMode="auto">
              <a:xfrm>
                <a:off x="4702770" y="2431451"/>
                <a:ext cx="581105" cy="538760"/>
                <a:chOff x="7703008" y="3228196"/>
                <a:chExt cx="339264" cy="338790"/>
              </a:xfrm>
              <a:solidFill>
                <a:srgbClr val="FFC000"/>
              </a:solidFill>
            </p:grpSpPr>
            <p:sp>
              <p:nvSpPr>
                <p:cNvPr id="33" name="exit_93167"/>
                <p:cNvSpPr>
                  <a:spLocks noChangeAspect="1" noChangeArrowheads="1"/>
                </p:cNvSpPr>
                <p:nvPr/>
              </p:nvSpPr>
              <p:spPr bwMode="auto">
                <a:xfrm>
                  <a:off x="7808059" y="3305176"/>
                  <a:ext cx="71897" cy="85546"/>
                </a:xfrm>
                <a:custGeom>
                  <a:avLst/>
                  <a:gdLst>
                    <a:gd name="T0" fmla="*/ 3 w 510096"/>
                    <a:gd name="T1" fmla="*/ 2 h 606933"/>
                    <a:gd name="T2" fmla="*/ 3 w 510096"/>
                    <a:gd name="T3" fmla="*/ 2 h 606933"/>
                    <a:gd name="T4" fmla="*/ 4 w 510096"/>
                    <a:gd name="T5" fmla="*/ 3 h 606933"/>
                    <a:gd name="T6" fmla="*/ 4 w 510096"/>
                    <a:gd name="T7" fmla="*/ 3 h 606933"/>
                    <a:gd name="T8" fmla="*/ 4 w 510096"/>
                    <a:gd name="T9" fmla="*/ 3 h 606933"/>
                    <a:gd name="T10" fmla="*/ 3 w 510096"/>
                    <a:gd name="T11" fmla="*/ 4 h 606933"/>
                    <a:gd name="T12" fmla="*/ 3 w 510096"/>
                    <a:gd name="T13" fmla="*/ 4 h 606933"/>
                    <a:gd name="T14" fmla="*/ 3 w 510096"/>
                    <a:gd name="T15" fmla="*/ 4 h 606933"/>
                    <a:gd name="T16" fmla="*/ 3 w 510096"/>
                    <a:gd name="T17" fmla="*/ 3 h 606933"/>
                    <a:gd name="T18" fmla="*/ 3 w 510096"/>
                    <a:gd name="T19" fmla="*/ 3 h 606933"/>
                    <a:gd name="T20" fmla="*/ 4 w 510096"/>
                    <a:gd name="T21" fmla="*/ 3 h 606933"/>
                    <a:gd name="T22" fmla="*/ 3 w 510096"/>
                    <a:gd name="T23" fmla="*/ 2 h 606933"/>
                    <a:gd name="T24" fmla="*/ 3 w 510096"/>
                    <a:gd name="T25" fmla="*/ 2 h 606933"/>
                    <a:gd name="T26" fmla="*/ 3 w 510096"/>
                    <a:gd name="T27" fmla="*/ 2 h 606933"/>
                    <a:gd name="T28" fmla="*/ 3 w 510096"/>
                    <a:gd name="T29" fmla="*/ 2 h 606933"/>
                    <a:gd name="T30" fmla="*/ 1 w 510096"/>
                    <a:gd name="T31" fmla="*/ 1 h 606933"/>
                    <a:gd name="T32" fmla="*/ 1 w 510096"/>
                    <a:gd name="T33" fmla="*/ 1 h 606933"/>
                    <a:gd name="T34" fmla="*/ 2 w 510096"/>
                    <a:gd name="T35" fmla="*/ 1 h 606933"/>
                    <a:gd name="T36" fmla="*/ 2 w 510096"/>
                    <a:gd name="T37" fmla="*/ 1 h 606933"/>
                    <a:gd name="T38" fmla="*/ 2 w 510096"/>
                    <a:gd name="T39" fmla="*/ 2 h 606933"/>
                    <a:gd name="T40" fmla="*/ 3 w 510096"/>
                    <a:gd name="T41" fmla="*/ 2 h 606933"/>
                    <a:gd name="T42" fmla="*/ 3 w 510096"/>
                    <a:gd name="T43" fmla="*/ 2 h 606933"/>
                    <a:gd name="T44" fmla="*/ 3 w 510096"/>
                    <a:gd name="T45" fmla="*/ 2 h 606933"/>
                    <a:gd name="T46" fmla="*/ 2 w 510096"/>
                    <a:gd name="T47" fmla="*/ 2 h 606933"/>
                    <a:gd name="T48" fmla="*/ 2 w 510096"/>
                    <a:gd name="T49" fmla="*/ 2 h 606933"/>
                    <a:gd name="T50" fmla="*/ 2 w 510096"/>
                    <a:gd name="T51" fmla="*/ 2 h 606933"/>
                    <a:gd name="T52" fmla="*/ 2 w 510096"/>
                    <a:gd name="T53" fmla="*/ 2 h 606933"/>
                    <a:gd name="T54" fmla="*/ 2 w 510096"/>
                    <a:gd name="T55" fmla="*/ 3 h 606933"/>
                    <a:gd name="T56" fmla="*/ 2 w 510096"/>
                    <a:gd name="T57" fmla="*/ 4 h 606933"/>
                    <a:gd name="T58" fmla="*/ 2 w 510096"/>
                    <a:gd name="T59" fmla="*/ 4 h 606933"/>
                    <a:gd name="T60" fmla="*/ 2 w 510096"/>
                    <a:gd name="T61" fmla="*/ 5 h 606933"/>
                    <a:gd name="T62" fmla="*/ 2 w 510096"/>
                    <a:gd name="T63" fmla="*/ 5 h 606933"/>
                    <a:gd name="T64" fmla="*/ 2 w 510096"/>
                    <a:gd name="T65" fmla="*/ 5 h 606933"/>
                    <a:gd name="T66" fmla="*/ 2 w 510096"/>
                    <a:gd name="T67" fmla="*/ 4 h 606933"/>
                    <a:gd name="T68" fmla="*/ 1 w 510096"/>
                    <a:gd name="T69" fmla="*/ 3 h 606933"/>
                    <a:gd name="T70" fmla="*/ 2 w 510096"/>
                    <a:gd name="T71" fmla="*/ 4 h 606933"/>
                    <a:gd name="T72" fmla="*/ 1 w 510096"/>
                    <a:gd name="T73" fmla="*/ 4 h 606933"/>
                    <a:gd name="T74" fmla="*/ 0 w 510096"/>
                    <a:gd name="T75" fmla="*/ 4 h 606933"/>
                    <a:gd name="T76" fmla="*/ 0 w 510096"/>
                    <a:gd name="T77" fmla="*/ 4 h 606933"/>
                    <a:gd name="T78" fmla="*/ 0 w 510096"/>
                    <a:gd name="T79" fmla="*/ 4 h 606933"/>
                    <a:gd name="T80" fmla="*/ 0 w 510096"/>
                    <a:gd name="T81" fmla="*/ 4 h 606933"/>
                    <a:gd name="T82" fmla="*/ 1 w 510096"/>
                    <a:gd name="T83" fmla="*/ 3 h 606933"/>
                    <a:gd name="T84" fmla="*/ 1 w 510096"/>
                    <a:gd name="T85" fmla="*/ 3 h 606933"/>
                    <a:gd name="T86" fmla="*/ 1 w 510096"/>
                    <a:gd name="T87" fmla="*/ 2 h 606933"/>
                    <a:gd name="T88" fmla="*/ 1 w 510096"/>
                    <a:gd name="T89" fmla="*/ 2 h 606933"/>
                    <a:gd name="T90" fmla="*/ 0 w 510096"/>
                    <a:gd name="T91" fmla="*/ 2 h 606933"/>
                    <a:gd name="T92" fmla="*/ 0 w 510096"/>
                    <a:gd name="T93" fmla="*/ 2 h 606933"/>
                    <a:gd name="T94" fmla="*/ 0 w 510096"/>
                    <a:gd name="T95" fmla="*/ 2 h 606933"/>
                    <a:gd name="T96" fmla="*/ 0 w 510096"/>
                    <a:gd name="T97" fmla="*/ 2 h 606933"/>
                    <a:gd name="T98" fmla="*/ 0 w 510096"/>
                    <a:gd name="T99" fmla="*/ 2 h 606933"/>
                    <a:gd name="T100" fmla="*/ 1 w 510096"/>
                    <a:gd name="T101" fmla="*/ 1 h 606933"/>
                    <a:gd name="T102" fmla="*/ 1 w 510096"/>
                    <a:gd name="T103" fmla="*/ 1 h 606933"/>
                    <a:gd name="T104" fmla="*/ 1 w 510096"/>
                    <a:gd name="T105" fmla="*/ 1 h 606933"/>
                    <a:gd name="T106" fmla="*/ 1 w 510096"/>
                    <a:gd name="T107" fmla="*/ 0 h 606933"/>
                    <a:gd name="T108" fmla="*/ 2 w 510096"/>
                    <a:gd name="T109" fmla="*/ 0 h 606933"/>
                    <a:gd name="T110" fmla="*/ 1 w 510096"/>
                    <a:gd name="T111" fmla="*/ 1 h 606933"/>
                    <a:gd name="T112" fmla="*/ 1 w 510096"/>
                    <a:gd name="T113" fmla="*/ 0 h 606933"/>
                    <a:gd name="T114" fmla="*/ 1 w 510096"/>
                    <a:gd name="T115" fmla="*/ 0 h 60693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510096" h="606933">
                      <a:moveTo>
                        <a:pt x="424509" y="279792"/>
                      </a:moveTo>
                      <a:cubicBezTo>
                        <a:pt x="427439" y="279792"/>
                        <a:pt x="430185" y="280980"/>
                        <a:pt x="432199" y="282990"/>
                      </a:cubicBezTo>
                      <a:lnTo>
                        <a:pt x="506892" y="357455"/>
                      </a:lnTo>
                      <a:cubicBezTo>
                        <a:pt x="508906" y="359466"/>
                        <a:pt x="510096" y="362298"/>
                        <a:pt x="510096" y="365130"/>
                      </a:cubicBezTo>
                      <a:cubicBezTo>
                        <a:pt x="510096" y="368054"/>
                        <a:pt x="508906" y="370795"/>
                        <a:pt x="506892" y="372805"/>
                      </a:cubicBezTo>
                      <a:lnTo>
                        <a:pt x="432199" y="447362"/>
                      </a:lnTo>
                      <a:cubicBezTo>
                        <a:pt x="430185" y="449372"/>
                        <a:pt x="427439" y="450560"/>
                        <a:pt x="424509" y="450560"/>
                      </a:cubicBezTo>
                      <a:cubicBezTo>
                        <a:pt x="421672" y="450560"/>
                        <a:pt x="418834" y="449372"/>
                        <a:pt x="416820" y="447362"/>
                      </a:cubicBezTo>
                      <a:lnTo>
                        <a:pt x="403822" y="434388"/>
                      </a:lnTo>
                      <a:cubicBezTo>
                        <a:pt x="399520" y="430093"/>
                        <a:pt x="399520" y="423241"/>
                        <a:pt x="403822" y="418947"/>
                      </a:cubicBezTo>
                      <a:lnTo>
                        <a:pt x="457737" y="365130"/>
                      </a:lnTo>
                      <a:lnTo>
                        <a:pt x="403822" y="311406"/>
                      </a:lnTo>
                      <a:cubicBezTo>
                        <a:pt x="399520" y="307111"/>
                        <a:pt x="399520" y="300259"/>
                        <a:pt x="403822" y="295964"/>
                      </a:cubicBezTo>
                      <a:lnTo>
                        <a:pt x="416820" y="282990"/>
                      </a:lnTo>
                      <a:cubicBezTo>
                        <a:pt x="418834" y="280980"/>
                        <a:pt x="421672" y="279792"/>
                        <a:pt x="424509" y="279792"/>
                      </a:cubicBezTo>
                      <a:close/>
                      <a:moveTo>
                        <a:pt x="166327" y="128570"/>
                      </a:moveTo>
                      <a:lnTo>
                        <a:pt x="187929" y="128570"/>
                      </a:lnTo>
                      <a:cubicBezTo>
                        <a:pt x="215846" y="128570"/>
                        <a:pt x="238546" y="151236"/>
                        <a:pt x="238546" y="179112"/>
                      </a:cubicBezTo>
                      <a:lnTo>
                        <a:pt x="238546" y="186149"/>
                      </a:lnTo>
                      <a:lnTo>
                        <a:pt x="273146" y="232121"/>
                      </a:lnTo>
                      <a:lnTo>
                        <a:pt x="319553" y="214482"/>
                      </a:lnTo>
                      <a:cubicBezTo>
                        <a:pt x="332551" y="209546"/>
                        <a:pt x="347013" y="216035"/>
                        <a:pt x="351956" y="229014"/>
                      </a:cubicBezTo>
                      <a:cubicBezTo>
                        <a:pt x="356899" y="241992"/>
                        <a:pt x="350400" y="256432"/>
                        <a:pt x="337402" y="261367"/>
                      </a:cubicBezTo>
                      <a:lnTo>
                        <a:pt x="273329" y="285679"/>
                      </a:lnTo>
                      <a:cubicBezTo>
                        <a:pt x="270400" y="286867"/>
                        <a:pt x="267379" y="287324"/>
                        <a:pt x="264359" y="287324"/>
                      </a:cubicBezTo>
                      <a:cubicBezTo>
                        <a:pt x="256579" y="287324"/>
                        <a:pt x="249164" y="283759"/>
                        <a:pt x="244313" y="277362"/>
                      </a:cubicBezTo>
                      <a:lnTo>
                        <a:pt x="238546" y="269684"/>
                      </a:lnTo>
                      <a:lnTo>
                        <a:pt x="238546" y="361537"/>
                      </a:lnTo>
                      <a:lnTo>
                        <a:pt x="282666" y="440594"/>
                      </a:lnTo>
                      <a:cubicBezTo>
                        <a:pt x="285412" y="445529"/>
                        <a:pt x="286876" y="451013"/>
                        <a:pt x="286876" y="456679"/>
                      </a:cubicBezTo>
                      <a:lnTo>
                        <a:pt x="286876" y="573757"/>
                      </a:lnTo>
                      <a:cubicBezTo>
                        <a:pt x="286876" y="592036"/>
                        <a:pt x="271956" y="606933"/>
                        <a:pt x="253649" y="606933"/>
                      </a:cubicBezTo>
                      <a:cubicBezTo>
                        <a:pt x="235343" y="606933"/>
                        <a:pt x="220514" y="592036"/>
                        <a:pt x="220514" y="573757"/>
                      </a:cubicBezTo>
                      <a:lnTo>
                        <a:pt x="220514" y="465270"/>
                      </a:lnTo>
                      <a:lnTo>
                        <a:pt x="184542" y="400562"/>
                      </a:lnTo>
                      <a:lnTo>
                        <a:pt x="190125" y="451378"/>
                      </a:lnTo>
                      <a:cubicBezTo>
                        <a:pt x="191590" y="464722"/>
                        <a:pt x="184816" y="477700"/>
                        <a:pt x="172917" y="484098"/>
                      </a:cubicBezTo>
                      <a:lnTo>
                        <a:pt x="48981" y="551091"/>
                      </a:lnTo>
                      <a:cubicBezTo>
                        <a:pt x="43947" y="553741"/>
                        <a:pt x="38546" y="555021"/>
                        <a:pt x="33237" y="555021"/>
                      </a:cubicBezTo>
                      <a:cubicBezTo>
                        <a:pt x="21430" y="555021"/>
                        <a:pt x="9988" y="548714"/>
                        <a:pt x="4038" y="537655"/>
                      </a:cubicBezTo>
                      <a:cubicBezTo>
                        <a:pt x="-4749" y="521570"/>
                        <a:pt x="1292" y="501463"/>
                        <a:pt x="17402" y="492780"/>
                      </a:cubicBezTo>
                      <a:lnTo>
                        <a:pt x="121750" y="436481"/>
                      </a:lnTo>
                      <a:lnTo>
                        <a:pt x="115709" y="361537"/>
                      </a:lnTo>
                      <a:lnTo>
                        <a:pt x="115709" y="210643"/>
                      </a:lnTo>
                      <a:lnTo>
                        <a:pt x="92276" y="222524"/>
                      </a:lnTo>
                      <a:lnTo>
                        <a:pt x="59050" y="291528"/>
                      </a:lnTo>
                      <a:cubicBezTo>
                        <a:pt x="54748" y="300485"/>
                        <a:pt x="45777" y="305694"/>
                        <a:pt x="36441" y="305694"/>
                      </a:cubicBezTo>
                      <a:cubicBezTo>
                        <a:pt x="32780" y="305694"/>
                        <a:pt x="29027" y="304872"/>
                        <a:pt x="25549" y="303226"/>
                      </a:cubicBezTo>
                      <a:cubicBezTo>
                        <a:pt x="13008" y="297194"/>
                        <a:pt x="7791" y="282206"/>
                        <a:pt x="13741" y="269776"/>
                      </a:cubicBezTo>
                      <a:lnTo>
                        <a:pt x="50629" y="193095"/>
                      </a:lnTo>
                      <a:cubicBezTo>
                        <a:pt x="53008" y="188160"/>
                        <a:pt x="57036" y="184138"/>
                        <a:pt x="61979" y="181579"/>
                      </a:cubicBezTo>
                      <a:lnTo>
                        <a:pt x="125594" y="149408"/>
                      </a:lnTo>
                      <a:cubicBezTo>
                        <a:pt x="134748" y="136887"/>
                        <a:pt x="149485" y="128570"/>
                        <a:pt x="166327" y="128570"/>
                      </a:cubicBezTo>
                      <a:close/>
                      <a:moveTo>
                        <a:pt x="177134" y="0"/>
                      </a:moveTo>
                      <a:cubicBezTo>
                        <a:pt x="209579" y="0"/>
                        <a:pt x="235880" y="26270"/>
                        <a:pt x="235880" y="58675"/>
                      </a:cubicBezTo>
                      <a:cubicBezTo>
                        <a:pt x="235880" y="91080"/>
                        <a:pt x="209579" y="117350"/>
                        <a:pt x="177134" y="117350"/>
                      </a:cubicBezTo>
                      <a:cubicBezTo>
                        <a:pt x="144689" y="117350"/>
                        <a:pt x="118388" y="91080"/>
                        <a:pt x="118388" y="58675"/>
                      </a:cubicBezTo>
                      <a:cubicBezTo>
                        <a:pt x="118388" y="26270"/>
                        <a:pt x="144689" y="0"/>
                        <a:pt x="177134"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34" name="car_64339"/>
                <p:cNvSpPr>
                  <a:spLocks noChangeAspect="1" noChangeArrowheads="1"/>
                </p:cNvSpPr>
                <p:nvPr/>
              </p:nvSpPr>
              <p:spPr bwMode="auto">
                <a:xfrm>
                  <a:off x="7907301" y="3317504"/>
                  <a:ext cx="83702" cy="60890"/>
                </a:xfrm>
                <a:custGeom>
                  <a:avLst/>
                  <a:gdLst>
                    <a:gd name="T0" fmla="*/ 2147483646 w 5757"/>
                    <a:gd name="T1" fmla="*/ 2147483646 h 4194"/>
                    <a:gd name="T2" fmla="*/ 2147483646 w 5757"/>
                    <a:gd name="T3" fmla="*/ 2147483646 h 4194"/>
                    <a:gd name="T4" fmla="*/ 2147483646 w 5757"/>
                    <a:gd name="T5" fmla="*/ 2147483646 h 4194"/>
                    <a:gd name="T6" fmla="*/ 2147483646 w 5757"/>
                    <a:gd name="T7" fmla="*/ 2147483646 h 4194"/>
                    <a:gd name="T8" fmla="*/ 2147483646 w 5757"/>
                    <a:gd name="T9" fmla="*/ 2147483646 h 4194"/>
                    <a:gd name="T10" fmla="*/ 2147483646 w 5757"/>
                    <a:gd name="T11" fmla="*/ 0 h 4194"/>
                    <a:gd name="T12" fmla="*/ 2147483646 w 5757"/>
                    <a:gd name="T13" fmla="*/ 0 h 4194"/>
                    <a:gd name="T14" fmla="*/ 2147483646 w 5757"/>
                    <a:gd name="T15" fmla="*/ 2147483646 h 4194"/>
                    <a:gd name="T16" fmla="*/ 2147483646 w 5757"/>
                    <a:gd name="T17" fmla="*/ 2147483646 h 4194"/>
                    <a:gd name="T18" fmla="*/ 2147483646 w 5757"/>
                    <a:gd name="T19" fmla="*/ 2147483646 h 4194"/>
                    <a:gd name="T20" fmla="*/ 2147483646 w 5757"/>
                    <a:gd name="T21" fmla="*/ 2147483646 h 4194"/>
                    <a:gd name="T22" fmla="*/ 1180479925 w 5757"/>
                    <a:gd name="T23" fmla="*/ 2147483646 h 4194"/>
                    <a:gd name="T24" fmla="*/ 0 w 5757"/>
                    <a:gd name="T25" fmla="*/ 2147483646 h 4194"/>
                    <a:gd name="T26" fmla="*/ 0 w 5757"/>
                    <a:gd name="T27" fmla="*/ 2147483646 h 4194"/>
                    <a:gd name="T28" fmla="*/ 1105095566 w 5757"/>
                    <a:gd name="T29" fmla="*/ 2147483646 h 4194"/>
                    <a:gd name="T30" fmla="*/ 2147483646 w 5757"/>
                    <a:gd name="T31" fmla="*/ 2147483646 h 4194"/>
                    <a:gd name="T32" fmla="*/ 2147483646 w 5757"/>
                    <a:gd name="T33" fmla="*/ 2147483646 h 4194"/>
                    <a:gd name="T34" fmla="*/ 2147483646 w 5757"/>
                    <a:gd name="T35" fmla="*/ 2147483646 h 4194"/>
                    <a:gd name="T36" fmla="*/ 2147483646 w 5757"/>
                    <a:gd name="T37" fmla="*/ 2147483646 h 4194"/>
                    <a:gd name="T38" fmla="*/ 2147483646 w 5757"/>
                    <a:gd name="T39" fmla="*/ 2147483646 h 4194"/>
                    <a:gd name="T40" fmla="*/ 2147483646 w 5757"/>
                    <a:gd name="T41" fmla="*/ 2147483646 h 4194"/>
                    <a:gd name="T42" fmla="*/ 2147483646 w 5757"/>
                    <a:gd name="T43" fmla="*/ 2147483646 h 4194"/>
                    <a:gd name="T44" fmla="*/ 2147483646 w 5757"/>
                    <a:gd name="T45" fmla="*/ 2147483646 h 4194"/>
                    <a:gd name="T46" fmla="*/ 2147483646 w 5757"/>
                    <a:gd name="T47" fmla="*/ 2147483646 h 4194"/>
                    <a:gd name="T48" fmla="*/ 2147483646 w 5757"/>
                    <a:gd name="T49" fmla="*/ 2147483646 h 4194"/>
                    <a:gd name="T50" fmla="*/ 2147483646 w 5757"/>
                    <a:gd name="T51" fmla="*/ 2147483646 h 4194"/>
                    <a:gd name="T52" fmla="*/ 2147483646 w 5757"/>
                    <a:gd name="T53" fmla="*/ 2147483646 h 4194"/>
                    <a:gd name="T54" fmla="*/ 2147483646 w 5757"/>
                    <a:gd name="T55" fmla="*/ 2147483646 h 4194"/>
                    <a:gd name="T56" fmla="*/ 2147483646 w 5757"/>
                    <a:gd name="T57" fmla="*/ 2147483646 h 4194"/>
                    <a:gd name="T58" fmla="*/ 2147483646 w 5757"/>
                    <a:gd name="T59" fmla="*/ 2147483646 h 4194"/>
                    <a:gd name="T60" fmla="*/ 2147483646 w 5757"/>
                    <a:gd name="T61" fmla="*/ 2147483646 h 4194"/>
                    <a:gd name="T62" fmla="*/ 2147483646 w 5757"/>
                    <a:gd name="T63" fmla="*/ 2147483646 h 4194"/>
                    <a:gd name="T64" fmla="*/ 2147483646 w 5757"/>
                    <a:gd name="T65" fmla="*/ 2147483646 h 4194"/>
                    <a:gd name="T66" fmla="*/ 2147483646 w 5757"/>
                    <a:gd name="T67" fmla="*/ 2147483646 h 4194"/>
                    <a:gd name="T68" fmla="*/ 2147483646 w 5757"/>
                    <a:gd name="T69" fmla="*/ 2147483646 h 4194"/>
                    <a:gd name="T70" fmla="*/ 2147483646 w 5757"/>
                    <a:gd name="T71" fmla="*/ 2147483646 h 4194"/>
                    <a:gd name="T72" fmla="*/ 2147483646 w 5757"/>
                    <a:gd name="T73" fmla="*/ 2147483646 h 4194"/>
                    <a:gd name="T74" fmla="*/ 2147483646 w 5757"/>
                    <a:gd name="T75" fmla="*/ 2147483646 h 4194"/>
                    <a:gd name="T76" fmla="*/ 2147483646 w 5757"/>
                    <a:gd name="T77" fmla="*/ 2147483646 h 4194"/>
                    <a:gd name="T78" fmla="*/ 2147483646 w 5757"/>
                    <a:gd name="T79" fmla="*/ 2147483646 h 4194"/>
                    <a:gd name="T80" fmla="*/ 2147483646 w 5757"/>
                    <a:gd name="T81" fmla="*/ 2147483646 h 4194"/>
                    <a:gd name="T82" fmla="*/ 2147483646 w 5757"/>
                    <a:gd name="T83" fmla="*/ 2147483646 h 4194"/>
                    <a:gd name="T84" fmla="*/ 2147483646 w 5757"/>
                    <a:gd name="T85" fmla="*/ 2147483646 h 4194"/>
                    <a:gd name="T86" fmla="*/ 2147483646 w 5757"/>
                    <a:gd name="T87" fmla="*/ 2147483646 h 4194"/>
                    <a:gd name="T88" fmla="*/ 2147483646 w 5757"/>
                    <a:gd name="T89" fmla="*/ 2147483646 h 4194"/>
                    <a:gd name="T90" fmla="*/ 2147483646 w 5757"/>
                    <a:gd name="T91" fmla="*/ 2147483646 h 4194"/>
                    <a:gd name="T92" fmla="*/ 2147483646 w 5757"/>
                    <a:gd name="T93" fmla="*/ 2147483646 h 4194"/>
                    <a:gd name="T94" fmla="*/ 2147483646 w 5757"/>
                    <a:gd name="T95" fmla="*/ 2147483646 h 4194"/>
                    <a:gd name="T96" fmla="*/ 2147483646 w 5757"/>
                    <a:gd name="T97" fmla="*/ 2147483646 h 4194"/>
                    <a:gd name="T98" fmla="*/ 2147483646 w 5757"/>
                    <a:gd name="T99" fmla="*/ 2147483646 h 4194"/>
                    <a:gd name="T100" fmla="*/ 2147483646 w 5757"/>
                    <a:gd name="T101" fmla="*/ 2147483646 h 4194"/>
                    <a:gd name="T102" fmla="*/ 2147483646 w 5757"/>
                    <a:gd name="T103" fmla="*/ 2147483646 h 4194"/>
                    <a:gd name="T104" fmla="*/ 2147483646 w 5757"/>
                    <a:gd name="T105" fmla="*/ 2147483646 h 4194"/>
                    <a:gd name="T106" fmla="*/ 2147483646 w 5757"/>
                    <a:gd name="T107" fmla="*/ 2147483646 h 4194"/>
                    <a:gd name="T108" fmla="*/ 2147483646 w 5757"/>
                    <a:gd name="T109" fmla="*/ 2147483646 h 4194"/>
                    <a:gd name="T110" fmla="*/ 2147483646 w 5757"/>
                    <a:gd name="T111" fmla="*/ 2147483646 h 4194"/>
                    <a:gd name="T112" fmla="*/ 2147483646 w 5757"/>
                    <a:gd name="T113" fmla="*/ 2147483646 h 4194"/>
                    <a:gd name="T114" fmla="*/ 2147483646 w 5757"/>
                    <a:gd name="T115" fmla="*/ 2147483646 h 4194"/>
                    <a:gd name="T116" fmla="*/ 2147483646 w 5757"/>
                    <a:gd name="T117" fmla="*/ 2147483646 h 4194"/>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5757" h="4194">
                      <a:moveTo>
                        <a:pt x="5633" y="1244"/>
                      </a:moveTo>
                      <a:lnTo>
                        <a:pt x="5210" y="1244"/>
                      </a:lnTo>
                      <a:cubicBezTo>
                        <a:pt x="5178" y="1244"/>
                        <a:pt x="5147" y="1256"/>
                        <a:pt x="5124" y="1278"/>
                      </a:cubicBezTo>
                      <a:lnTo>
                        <a:pt x="5034" y="1365"/>
                      </a:lnTo>
                      <a:cubicBezTo>
                        <a:pt x="4882" y="1013"/>
                        <a:pt x="4664" y="666"/>
                        <a:pt x="4370" y="306"/>
                      </a:cubicBezTo>
                      <a:cubicBezTo>
                        <a:pt x="4210" y="111"/>
                        <a:pt x="3975" y="0"/>
                        <a:pt x="3724" y="0"/>
                      </a:cubicBezTo>
                      <a:lnTo>
                        <a:pt x="2033" y="0"/>
                      </a:lnTo>
                      <a:cubicBezTo>
                        <a:pt x="1782" y="0"/>
                        <a:pt x="1547" y="111"/>
                        <a:pt x="1388" y="306"/>
                      </a:cubicBezTo>
                      <a:cubicBezTo>
                        <a:pt x="1084" y="677"/>
                        <a:pt x="870" y="1016"/>
                        <a:pt x="722" y="1364"/>
                      </a:cubicBezTo>
                      <a:lnTo>
                        <a:pt x="633" y="1278"/>
                      </a:lnTo>
                      <a:cubicBezTo>
                        <a:pt x="610" y="1256"/>
                        <a:pt x="579" y="1244"/>
                        <a:pt x="547" y="1244"/>
                      </a:cubicBezTo>
                      <a:lnTo>
                        <a:pt x="125" y="1244"/>
                      </a:lnTo>
                      <a:cubicBezTo>
                        <a:pt x="56" y="1244"/>
                        <a:pt x="0" y="1300"/>
                        <a:pt x="0" y="1368"/>
                      </a:cubicBezTo>
                      <a:lnTo>
                        <a:pt x="0" y="1657"/>
                      </a:lnTo>
                      <a:cubicBezTo>
                        <a:pt x="0" y="1723"/>
                        <a:pt x="51" y="1777"/>
                        <a:pt x="117" y="1782"/>
                      </a:cubicBezTo>
                      <a:lnTo>
                        <a:pt x="551" y="1809"/>
                      </a:lnTo>
                      <a:cubicBezTo>
                        <a:pt x="485" y="2001"/>
                        <a:pt x="434" y="2286"/>
                        <a:pt x="434" y="2689"/>
                      </a:cubicBezTo>
                      <a:cubicBezTo>
                        <a:pt x="434" y="3038"/>
                        <a:pt x="504" y="3268"/>
                        <a:pt x="625" y="3416"/>
                      </a:cubicBezTo>
                      <a:lnTo>
                        <a:pt x="625" y="4089"/>
                      </a:lnTo>
                      <a:cubicBezTo>
                        <a:pt x="625" y="4147"/>
                        <a:pt x="672" y="4194"/>
                        <a:pt x="730" y="4194"/>
                      </a:cubicBezTo>
                      <a:lnTo>
                        <a:pt x="1210" y="4194"/>
                      </a:lnTo>
                      <a:cubicBezTo>
                        <a:pt x="1268" y="4194"/>
                        <a:pt x="1315" y="4147"/>
                        <a:pt x="1315" y="4089"/>
                      </a:cubicBezTo>
                      <a:lnTo>
                        <a:pt x="1315" y="3671"/>
                      </a:lnTo>
                      <a:lnTo>
                        <a:pt x="4443" y="3671"/>
                      </a:lnTo>
                      <a:lnTo>
                        <a:pt x="4443" y="4089"/>
                      </a:lnTo>
                      <a:cubicBezTo>
                        <a:pt x="4443" y="4147"/>
                        <a:pt x="4489" y="4194"/>
                        <a:pt x="4547" y="4194"/>
                      </a:cubicBezTo>
                      <a:lnTo>
                        <a:pt x="5027" y="4194"/>
                      </a:lnTo>
                      <a:cubicBezTo>
                        <a:pt x="5085" y="4194"/>
                        <a:pt x="5132" y="4147"/>
                        <a:pt x="5132" y="4089"/>
                      </a:cubicBezTo>
                      <a:lnTo>
                        <a:pt x="5132" y="3416"/>
                      </a:lnTo>
                      <a:cubicBezTo>
                        <a:pt x="5253" y="3268"/>
                        <a:pt x="5323" y="3038"/>
                        <a:pt x="5323" y="2689"/>
                      </a:cubicBezTo>
                      <a:cubicBezTo>
                        <a:pt x="5323" y="2286"/>
                        <a:pt x="5272" y="2001"/>
                        <a:pt x="5206" y="1809"/>
                      </a:cubicBezTo>
                      <a:lnTo>
                        <a:pt x="5640" y="1782"/>
                      </a:lnTo>
                      <a:cubicBezTo>
                        <a:pt x="5706" y="1777"/>
                        <a:pt x="5757" y="1723"/>
                        <a:pt x="5757" y="1657"/>
                      </a:cubicBezTo>
                      <a:lnTo>
                        <a:pt x="5757" y="1368"/>
                      </a:lnTo>
                      <a:cubicBezTo>
                        <a:pt x="5757" y="1300"/>
                        <a:pt x="5701" y="1244"/>
                        <a:pt x="5633" y="1244"/>
                      </a:cubicBezTo>
                      <a:close/>
                      <a:moveTo>
                        <a:pt x="1744" y="597"/>
                      </a:moveTo>
                      <a:cubicBezTo>
                        <a:pt x="1815" y="510"/>
                        <a:pt x="1921" y="460"/>
                        <a:pt x="2033" y="460"/>
                      </a:cubicBezTo>
                      <a:lnTo>
                        <a:pt x="3724" y="460"/>
                      </a:lnTo>
                      <a:cubicBezTo>
                        <a:pt x="3836" y="460"/>
                        <a:pt x="3942" y="510"/>
                        <a:pt x="4013" y="597"/>
                      </a:cubicBezTo>
                      <a:cubicBezTo>
                        <a:pt x="4219" y="849"/>
                        <a:pt x="4382" y="1090"/>
                        <a:pt x="4507" y="1330"/>
                      </a:cubicBezTo>
                      <a:lnTo>
                        <a:pt x="1247" y="1331"/>
                      </a:lnTo>
                      <a:cubicBezTo>
                        <a:pt x="1370" y="1096"/>
                        <a:pt x="1533" y="855"/>
                        <a:pt x="1744" y="597"/>
                      </a:cubicBezTo>
                      <a:close/>
                      <a:moveTo>
                        <a:pt x="1389" y="3161"/>
                      </a:moveTo>
                      <a:cubicBezTo>
                        <a:pt x="1150" y="3161"/>
                        <a:pt x="956" y="3082"/>
                        <a:pt x="956" y="2893"/>
                      </a:cubicBezTo>
                      <a:cubicBezTo>
                        <a:pt x="956" y="2704"/>
                        <a:pt x="1026" y="2550"/>
                        <a:pt x="1265" y="2550"/>
                      </a:cubicBezTo>
                      <a:cubicBezTo>
                        <a:pt x="1504" y="2550"/>
                        <a:pt x="1822" y="2704"/>
                        <a:pt x="1822" y="2893"/>
                      </a:cubicBezTo>
                      <a:cubicBezTo>
                        <a:pt x="1822" y="3082"/>
                        <a:pt x="1628" y="3161"/>
                        <a:pt x="1389" y="3161"/>
                      </a:cubicBezTo>
                      <a:close/>
                      <a:moveTo>
                        <a:pt x="3332" y="3121"/>
                      </a:moveTo>
                      <a:lnTo>
                        <a:pt x="2425" y="3121"/>
                      </a:lnTo>
                      <a:cubicBezTo>
                        <a:pt x="2288" y="3121"/>
                        <a:pt x="2177" y="3010"/>
                        <a:pt x="2177" y="2873"/>
                      </a:cubicBezTo>
                      <a:cubicBezTo>
                        <a:pt x="2177" y="2835"/>
                        <a:pt x="2208" y="2803"/>
                        <a:pt x="2246" y="2803"/>
                      </a:cubicBezTo>
                      <a:lnTo>
                        <a:pt x="3511" y="2803"/>
                      </a:lnTo>
                      <a:cubicBezTo>
                        <a:pt x="3549" y="2803"/>
                        <a:pt x="3581" y="2835"/>
                        <a:pt x="3581" y="2873"/>
                      </a:cubicBezTo>
                      <a:cubicBezTo>
                        <a:pt x="3581" y="3010"/>
                        <a:pt x="3469" y="3121"/>
                        <a:pt x="3332" y="3121"/>
                      </a:cubicBezTo>
                      <a:close/>
                      <a:moveTo>
                        <a:pt x="4368" y="3161"/>
                      </a:moveTo>
                      <a:cubicBezTo>
                        <a:pt x="4129" y="3161"/>
                        <a:pt x="3936" y="3082"/>
                        <a:pt x="3936" y="2893"/>
                      </a:cubicBezTo>
                      <a:cubicBezTo>
                        <a:pt x="3936" y="2704"/>
                        <a:pt x="4253" y="2550"/>
                        <a:pt x="4492" y="2550"/>
                      </a:cubicBezTo>
                      <a:cubicBezTo>
                        <a:pt x="4731" y="2550"/>
                        <a:pt x="4801" y="2704"/>
                        <a:pt x="4801" y="2893"/>
                      </a:cubicBezTo>
                      <a:cubicBezTo>
                        <a:pt x="4801" y="3082"/>
                        <a:pt x="4608" y="3161"/>
                        <a:pt x="4368" y="316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35" name="target_90834"/>
                <p:cNvSpPr>
                  <a:spLocks noChangeAspect="1" noChangeArrowheads="1"/>
                </p:cNvSpPr>
                <p:nvPr/>
              </p:nvSpPr>
              <p:spPr bwMode="auto">
                <a:xfrm>
                  <a:off x="7703008" y="3228196"/>
                  <a:ext cx="339264" cy="338790"/>
                </a:xfrm>
                <a:custGeom>
                  <a:avLst/>
                  <a:gdLst>
                    <a:gd name="T0" fmla="*/ 18021 w 606368"/>
                    <a:gd name="T1" fmla="*/ 17721 h 605522"/>
                    <a:gd name="T2" fmla="*/ 15434 w 606368"/>
                    <a:gd name="T3" fmla="*/ 17721 h 605522"/>
                    <a:gd name="T4" fmla="*/ 17475 w 606368"/>
                    <a:gd name="T5" fmla="*/ 15685 h 605522"/>
                    <a:gd name="T6" fmla="*/ 1128 w 606368"/>
                    <a:gd name="T7" fmla="*/ 15685 h 605522"/>
                    <a:gd name="T8" fmla="*/ 3167 w 606368"/>
                    <a:gd name="T9" fmla="*/ 17721 h 605522"/>
                    <a:gd name="T10" fmla="*/ 582 w 606368"/>
                    <a:gd name="T11" fmla="*/ 17721 h 605522"/>
                    <a:gd name="T12" fmla="*/ 9302 w 606368"/>
                    <a:gd name="T13" fmla="*/ 12213 h 605522"/>
                    <a:gd name="T14" fmla="*/ 9302 w 606368"/>
                    <a:gd name="T15" fmla="*/ 13923 h 605522"/>
                    <a:gd name="T16" fmla="*/ 9302 w 606368"/>
                    <a:gd name="T17" fmla="*/ 12213 h 605522"/>
                    <a:gd name="T18" fmla="*/ 13943 w 606368"/>
                    <a:gd name="T19" fmla="*/ 9289 h 605522"/>
                    <a:gd name="T20" fmla="*/ 12233 w 606368"/>
                    <a:gd name="T21" fmla="*/ 9289 h 605522"/>
                    <a:gd name="T22" fmla="*/ 6097 w 606368"/>
                    <a:gd name="T23" fmla="*/ 9016 h 605522"/>
                    <a:gd name="T24" fmla="*/ 4934 w 606368"/>
                    <a:gd name="T25" fmla="*/ 9561 h 605522"/>
                    <a:gd name="T26" fmla="*/ 9302 w 606368"/>
                    <a:gd name="T27" fmla="*/ 8688 h 605522"/>
                    <a:gd name="T28" fmla="*/ 9903 w 606368"/>
                    <a:gd name="T29" fmla="*/ 9288 h 605522"/>
                    <a:gd name="T30" fmla="*/ 9575 w 606368"/>
                    <a:gd name="T31" fmla="*/ 7252 h 605522"/>
                    <a:gd name="T32" fmla="*/ 11338 w 606368"/>
                    <a:gd name="T33" fmla="*/ 9015 h 605522"/>
                    <a:gd name="T34" fmla="*/ 10416 w 606368"/>
                    <a:gd name="T35" fmla="*/ 9560 h 605522"/>
                    <a:gd name="T36" fmla="*/ 9302 w 606368"/>
                    <a:gd name="T37" fmla="*/ 11594 h 605522"/>
                    <a:gd name="T38" fmla="*/ 8188 w 606368"/>
                    <a:gd name="T39" fmla="*/ 9560 h 605522"/>
                    <a:gd name="T40" fmla="*/ 7263 w 606368"/>
                    <a:gd name="T41" fmla="*/ 9015 h 605522"/>
                    <a:gd name="T42" fmla="*/ 9029 w 606368"/>
                    <a:gd name="T43" fmla="*/ 7252 h 605522"/>
                    <a:gd name="T44" fmla="*/ 9575 w 606368"/>
                    <a:gd name="T45" fmla="*/ 4926 h 605522"/>
                    <a:gd name="T46" fmla="*/ 9029 w 606368"/>
                    <a:gd name="T47" fmla="*/ 6087 h 605522"/>
                    <a:gd name="T48" fmla="*/ 9029 w 606368"/>
                    <a:gd name="T49" fmla="*/ 2879 h 605522"/>
                    <a:gd name="T50" fmla="*/ 4041 w 606368"/>
                    <a:gd name="T51" fmla="*/ 9288 h 605522"/>
                    <a:gd name="T52" fmla="*/ 9029 w 606368"/>
                    <a:gd name="T53" fmla="*/ 15697 h 605522"/>
                    <a:gd name="T54" fmla="*/ 9575 w 606368"/>
                    <a:gd name="T55" fmla="*/ 14812 h 605522"/>
                    <a:gd name="T56" fmla="*/ 14834 w 606368"/>
                    <a:gd name="T57" fmla="*/ 9561 h 605522"/>
                    <a:gd name="T58" fmla="*/ 15721 w 606368"/>
                    <a:gd name="T59" fmla="*/ 9015 h 605522"/>
                    <a:gd name="T60" fmla="*/ 9302 w 606368"/>
                    <a:gd name="T61" fmla="*/ 4035 h 605522"/>
                    <a:gd name="T62" fmla="*/ 16272 w 606368"/>
                    <a:gd name="T63" fmla="*/ 9288 h 605522"/>
                    <a:gd name="T64" fmla="*/ 9302 w 606368"/>
                    <a:gd name="T65" fmla="*/ 2325 h 605522"/>
                    <a:gd name="T66" fmla="*/ 1133 w 606368"/>
                    <a:gd name="T67" fmla="*/ 9016 h 605522"/>
                    <a:gd name="T68" fmla="*/ 1438 w 606368"/>
                    <a:gd name="T69" fmla="*/ 9561 h 605522"/>
                    <a:gd name="T70" fmla="*/ 9029 w 606368"/>
                    <a:gd name="T71" fmla="*/ 17444 h 605522"/>
                    <a:gd name="T72" fmla="*/ 9575 w 606368"/>
                    <a:gd name="T73" fmla="*/ 17141 h 605522"/>
                    <a:gd name="T74" fmla="*/ 17468 w 606368"/>
                    <a:gd name="T75" fmla="*/ 9561 h 605522"/>
                    <a:gd name="T76" fmla="*/ 17166 w 606368"/>
                    <a:gd name="T77" fmla="*/ 9016 h 605522"/>
                    <a:gd name="T78" fmla="*/ 9575 w 606368"/>
                    <a:gd name="T79" fmla="*/ 1131 h 605522"/>
                    <a:gd name="T80" fmla="*/ 9029 w 606368"/>
                    <a:gd name="T81" fmla="*/ 1437 h 605522"/>
                    <a:gd name="T82" fmla="*/ 18021 w 606368"/>
                    <a:gd name="T83" fmla="*/ 853 h 605522"/>
                    <a:gd name="T84" fmla="*/ 17475 w 606368"/>
                    <a:gd name="T85" fmla="*/ 2890 h 605522"/>
                    <a:gd name="T86" fmla="*/ 15434 w 606368"/>
                    <a:gd name="T87" fmla="*/ 853 h 605522"/>
                    <a:gd name="T88" fmla="*/ 2894 w 606368"/>
                    <a:gd name="T89" fmla="*/ 580 h 605522"/>
                    <a:gd name="T90" fmla="*/ 1128 w 606368"/>
                    <a:gd name="T91" fmla="*/ 1125 h 605522"/>
                    <a:gd name="T92" fmla="*/ 582 w 606368"/>
                    <a:gd name="T93" fmla="*/ 2890 h 605522"/>
                    <a:gd name="T94" fmla="*/ 9302 w 606368"/>
                    <a:gd name="T95" fmla="*/ 0 h 605522"/>
                    <a:gd name="T96" fmla="*/ 15467 w 606368"/>
                    <a:gd name="T97" fmla="*/ 3133 h 605522"/>
                    <a:gd name="T98" fmla="*/ 18601 w 606368"/>
                    <a:gd name="T99" fmla="*/ 9289 h 605522"/>
                    <a:gd name="T100" fmla="*/ 15467 w 606368"/>
                    <a:gd name="T101" fmla="*/ 15446 h 605522"/>
                    <a:gd name="T102" fmla="*/ 9302 w 606368"/>
                    <a:gd name="T103" fmla="*/ 18575 h 605522"/>
                    <a:gd name="T104" fmla="*/ 3137 w 606368"/>
                    <a:gd name="T105" fmla="*/ 15446 h 605522"/>
                    <a:gd name="T106" fmla="*/ 0 w 606368"/>
                    <a:gd name="T107" fmla="*/ 9289 h 605522"/>
                    <a:gd name="T108" fmla="*/ 3137 w 606368"/>
                    <a:gd name="T109" fmla="*/ 3133 h 605522"/>
                    <a:gd name="T110" fmla="*/ 9302 w 606368"/>
                    <a:gd name="T111" fmla="*/ 0 h 605522"/>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606368" h="605522">
                      <a:moveTo>
                        <a:pt x="578552" y="502426"/>
                      </a:moveTo>
                      <a:cubicBezTo>
                        <a:pt x="583450" y="502426"/>
                        <a:pt x="587457" y="506423"/>
                        <a:pt x="587457" y="511308"/>
                      </a:cubicBezTo>
                      <a:lnTo>
                        <a:pt x="587457" y="577658"/>
                      </a:lnTo>
                      <a:cubicBezTo>
                        <a:pt x="587457" y="582543"/>
                        <a:pt x="583450" y="586540"/>
                        <a:pt x="578552" y="586540"/>
                      </a:cubicBezTo>
                      <a:lnTo>
                        <a:pt x="512036" y="586540"/>
                      </a:lnTo>
                      <a:cubicBezTo>
                        <a:pt x="507138" y="586540"/>
                        <a:pt x="503131" y="582543"/>
                        <a:pt x="503131" y="577658"/>
                      </a:cubicBezTo>
                      <a:cubicBezTo>
                        <a:pt x="503131" y="572773"/>
                        <a:pt x="507138" y="568776"/>
                        <a:pt x="512036" y="568776"/>
                      </a:cubicBezTo>
                      <a:lnTo>
                        <a:pt x="569648" y="568776"/>
                      </a:lnTo>
                      <a:lnTo>
                        <a:pt x="569648" y="511308"/>
                      </a:lnTo>
                      <a:cubicBezTo>
                        <a:pt x="569648" y="506423"/>
                        <a:pt x="573655" y="502426"/>
                        <a:pt x="578552" y="502426"/>
                      </a:cubicBezTo>
                      <a:close/>
                      <a:moveTo>
                        <a:pt x="27879" y="502426"/>
                      </a:moveTo>
                      <a:cubicBezTo>
                        <a:pt x="32861" y="502426"/>
                        <a:pt x="36776" y="506423"/>
                        <a:pt x="36776" y="511308"/>
                      </a:cubicBezTo>
                      <a:lnTo>
                        <a:pt x="36776" y="568776"/>
                      </a:lnTo>
                      <a:lnTo>
                        <a:pt x="94340" y="568776"/>
                      </a:lnTo>
                      <a:cubicBezTo>
                        <a:pt x="99233" y="568776"/>
                        <a:pt x="103237" y="572773"/>
                        <a:pt x="103237" y="577658"/>
                      </a:cubicBezTo>
                      <a:cubicBezTo>
                        <a:pt x="103237" y="582543"/>
                        <a:pt x="99233" y="586540"/>
                        <a:pt x="94340" y="586540"/>
                      </a:cubicBezTo>
                      <a:lnTo>
                        <a:pt x="27879" y="586540"/>
                      </a:lnTo>
                      <a:cubicBezTo>
                        <a:pt x="22986" y="586540"/>
                        <a:pt x="18982" y="582543"/>
                        <a:pt x="18982" y="577658"/>
                      </a:cubicBezTo>
                      <a:lnTo>
                        <a:pt x="18982" y="511308"/>
                      </a:lnTo>
                      <a:cubicBezTo>
                        <a:pt x="18982" y="506423"/>
                        <a:pt x="22986" y="502426"/>
                        <a:pt x="27879" y="502426"/>
                      </a:cubicBezTo>
                      <a:close/>
                      <a:moveTo>
                        <a:pt x="303219" y="398130"/>
                      </a:moveTo>
                      <a:cubicBezTo>
                        <a:pt x="308109" y="398130"/>
                        <a:pt x="312110" y="402131"/>
                        <a:pt x="312110" y="407021"/>
                      </a:cubicBezTo>
                      <a:lnTo>
                        <a:pt x="312110" y="444986"/>
                      </a:lnTo>
                      <a:cubicBezTo>
                        <a:pt x="312110" y="449876"/>
                        <a:pt x="308109" y="453877"/>
                        <a:pt x="303219" y="453877"/>
                      </a:cubicBezTo>
                      <a:cubicBezTo>
                        <a:pt x="298240" y="453877"/>
                        <a:pt x="294328" y="449876"/>
                        <a:pt x="294328" y="444986"/>
                      </a:cubicBezTo>
                      <a:lnTo>
                        <a:pt x="294328" y="407021"/>
                      </a:lnTo>
                      <a:cubicBezTo>
                        <a:pt x="294328" y="402131"/>
                        <a:pt x="298240" y="398130"/>
                        <a:pt x="303219" y="398130"/>
                      </a:cubicBezTo>
                      <a:close/>
                      <a:moveTo>
                        <a:pt x="407656" y="293905"/>
                      </a:moveTo>
                      <a:lnTo>
                        <a:pt x="445621" y="293905"/>
                      </a:lnTo>
                      <a:cubicBezTo>
                        <a:pt x="450511" y="293905"/>
                        <a:pt x="454512" y="297817"/>
                        <a:pt x="454512" y="302796"/>
                      </a:cubicBezTo>
                      <a:cubicBezTo>
                        <a:pt x="454512" y="307686"/>
                        <a:pt x="450511" y="311687"/>
                        <a:pt x="445621" y="311687"/>
                      </a:cubicBezTo>
                      <a:lnTo>
                        <a:pt x="407656" y="311687"/>
                      </a:lnTo>
                      <a:cubicBezTo>
                        <a:pt x="402766" y="311687"/>
                        <a:pt x="398765" y="307686"/>
                        <a:pt x="398765" y="302796"/>
                      </a:cubicBezTo>
                      <a:cubicBezTo>
                        <a:pt x="398765" y="297817"/>
                        <a:pt x="402766" y="293905"/>
                        <a:pt x="407656" y="293905"/>
                      </a:cubicBezTo>
                      <a:close/>
                      <a:moveTo>
                        <a:pt x="160832" y="293905"/>
                      </a:moveTo>
                      <a:lnTo>
                        <a:pt x="198769" y="293905"/>
                      </a:lnTo>
                      <a:cubicBezTo>
                        <a:pt x="203756" y="293905"/>
                        <a:pt x="207674" y="297817"/>
                        <a:pt x="207674" y="302796"/>
                      </a:cubicBezTo>
                      <a:cubicBezTo>
                        <a:pt x="207674" y="307686"/>
                        <a:pt x="203756" y="311687"/>
                        <a:pt x="198769" y="311687"/>
                      </a:cubicBezTo>
                      <a:lnTo>
                        <a:pt x="160832" y="311687"/>
                      </a:lnTo>
                      <a:cubicBezTo>
                        <a:pt x="155845" y="311687"/>
                        <a:pt x="151927" y="307686"/>
                        <a:pt x="151927" y="302796"/>
                      </a:cubicBezTo>
                      <a:cubicBezTo>
                        <a:pt x="151927" y="297817"/>
                        <a:pt x="155845" y="293905"/>
                        <a:pt x="160832" y="293905"/>
                      </a:cubicBezTo>
                      <a:close/>
                      <a:moveTo>
                        <a:pt x="303228" y="283221"/>
                      </a:moveTo>
                      <a:cubicBezTo>
                        <a:pt x="292371" y="283221"/>
                        <a:pt x="283651" y="291929"/>
                        <a:pt x="283651" y="302771"/>
                      </a:cubicBezTo>
                      <a:cubicBezTo>
                        <a:pt x="283651" y="313523"/>
                        <a:pt x="292371" y="322321"/>
                        <a:pt x="303228" y="322321"/>
                      </a:cubicBezTo>
                      <a:cubicBezTo>
                        <a:pt x="313996" y="322321"/>
                        <a:pt x="322805" y="313523"/>
                        <a:pt x="322805" y="302771"/>
                      </a:cubicBezTo>
                      <a:cubicBezTo>
                        <a:pt x="322805" y="291929"/>
                        <a:pt x="313996" y="283221"/>
                        <a:pt x="303228" y="283221"/>
                      </a:cubicBezTo>
                      <a:close/>
                      <a:moveTo>
                        <a:pt x="303228" y="227503"/>
                      </a:moveTo>
                      <a:cubicBezTo>
                        <a:pt x="308122" y="227503"/>
                        <a:pt x="312127" y="231502"/>
                        <a:pt x="312127" y="236390"/>
                      </a:cubicBezTo>
                      <a:lnTo>
                        <a:pt x="312127" y="266514"/>
                      </a:lnTo>
                      <a:cubicBezTo>
                        <a:pt x="325564" y="269802"/>
                        <a:pt x="336154" y="280377"/>
                        <a:pt x="339535" y="293884"/>
                      </a:cubicBezTo>
                      <a:lnTo>
                        <a:pt x="369613" y="293884"/>
                      </a:lnTo>
                      <a:cubicBezTo>
                        <a:pt x="374597" y="293884"/>
                        <a:pt x="378512" y="297794"/>
                        <a:pt x="378512" y="302771"/>
                      </a:cubicBezTo>
                      <a:cubicBezTo>
                        <a:pt x="378512" y="307658"/>
                        <a:pt x="374597" y="311657"/>
                        <a:pt x="369613" y="311657"/>
                      </a:cubicBezTo>
                      <a:lnTo>
                        <a:pt x="339535" y="311657"/>
                      </a:lnTo>
                      <a:cubicBezTo>
                        <a:pt x="336154" y="325075"/>
                        <a:pt x="325564" y="335650"/>
                        <a:pt x="312127" y="339027"/>
                      </a:cubicBezTo>
                      <a:lnTo>
                        <a:pt x="312127" y="369063"/>
                      </a:lnTo>
                      <a:cubicBezTo>
                        <a:pt x="312127" y="374039"/>
                        <a:pt x="308122" y="377949"/>
                        <a:pt x="303228" y="377949"/>
                      </a:cubicBezTo>
                      <a:cubicBezTo>
                        <a:pt x="298245" y="377949"/>
                        <a:pt x="294329" y="374039"/>
                        <a:pt x="294329" y="369063"/>
                      </a:cubicBezTo>
                      <a:lnTo>
                        <a:pt x="294329" y="339027"/>
                      </a:lnTo>
                      <a:cubicBezTo>
                        <a:pt x="280803" y="335650"/>
                        <a:pt x="270213" y="325075"/>
                        <a:pt x="266921" y="311657"/>
                      </a:cubicBezTo>
                      <a:lnTo>
                        <a:pt x="236754" y="311657"/>
                      </a:lnTo>
                      <a:cubicBezTo>
                        <a:pt x="231859" y="311657"/>
                        <a:pt x="227855" y="307658"/>
                        <a:pt x="227855" y="302771"/>
                      </a:cubicBezTo>
                      <a:cubicBezTo>
                        <a:pt x="227855" y="297794"/>
                        <a:pt x="231859" y="293884"/>
                        <a:pt x="236754" y="293884"/>
                      </a:cubicBezTo>
                      <a:lnTo>
                        <a:pt x="266921" y="293884"/>
                      </a:lnTo>
                      <a:cubicBezTo>
                        <a:pt x="270213" y="280377"/>
                        <a:pt x="280803" y="269802"/>
                        <a:pt x="294329" y="266514"/>
                      </a:cubicBezTo>
                      <a:lnTo>
                        <a:pt x="294329" y="236390"/>
                      </a:lnTo>
                      <a:cubicBezTo>
                        <a:pt x="294329" y="231502"/>
                        <a:pt x="298245" y="227503"/>
                        <a:pt x="303228" y="227503"/>
                      </a:cubicBezTo>
                      <a:close/>
                      <a:moveTo>
                        <a:pt x="303219" y="151716"/>
                      </a:moveTo>
                      <a:cubicBezTo>
                        <a:pt x="308109" y="151716"/>
                        <a:pt x="312110" y="155625"/>
                        <a:pt x="312110" y="160599"/>
                      </a:cubicBezTo>
                      <a:lnTo>
                        <a:pt x="312110" y="198440"/>
                      </a:lnTo>
                      <a:cubicBezTo>
                        <a:pt x="312110" y="203414"/>
                        <a:pt x="308109" y="207322"/>
                        <a:pt x="303219" y="207322"/>
                      </a:cubicBezTo>
                      <a:cubicBezTo>
                        <a:pt x="298240" y="207322"/>
                        <a:pt x="294328" y="203414"/>
                        <a:pt x="294328" y="198440"/>
                      </a:cubicBezTo>
                      <a:lnTo>
                        <a:pt x="294328" y="160599"/>
                      </a:lnTo>
                      <a:cubicBezTo>
                        <a:pt x="294328" y="155625"/>
                        <a:pt x="298240" y="151716"/>
                        <a:pt x="303219" y="151716"/>
                      </a:cubicBezTo>
                      <a:close/>
                      <a:moveTo>
                        <a:pt x="294328" y="93828"/>
                      </a:moveTo>
                      <a:cubicBezTo>
                        <a:pt x="185840" y="98361"/>
                        <a:pt x="98533" y="185546"/>
                        <a:pt x="93995" y="293883"/>
                      </a:cubicBezTo>
                      <a:lnTo>
                        <a:pt x="122830" y="293883"/>
                      </a:lnTo>
                      <a:cubicBezTo>
                        <a:pt x="127725" y="293883"/>
                        <a:pt x="131730" y="297793"/>
                        <a:pt x="131730" y="302770"/>
                      </a:cubicBezTo>
                      <a:cubicBezTo>
                        <a:pt x="131730" y="307658"/>
                        <a:pt x="127725" y="311658"/>
                        <a:pt x="122830" y="311658"/>
                      </a:cubicBezTo>
                      <a:lnTo>
                        <a:pt x="93995" y="311658"/>
                      </a:lnTo>
                      <a:cubicBezTo>
                        <a:pt x="98533" y="419905"/>
                        <a:pt x="185840" y="507179"/>
                        <a:pt x="294328" y="511712"/>
                      </a:cubicBezTo>
                      <a:lnTo>
                        <a:pt x="294328" y="482828"/>
                      </a:lnTo>
                      <a:cubicBezTo>
                        <a:pt x="294328" y="477940"/>
                        <a:pt x="298244" y="473941"/>
                        <a:pt x="303228" y="473941"/>
                      </a:cubicBezTo>
                      <a:cubicBezTo>
                        <a:pt x="308123" y="473941"/>
                        <a:pt x="312128" y="477940"/>
                        <a:pt x="312128" y="482828"/>
                      </a:cubicBezTo>
                      <a:lnTo>
                        <a:pt x="312128" y="511712"/>
                      </a:lnTo>
                      <a:cubicBezTo>
                        <a:pt x="420527" y="507179"/>
                        <a:pt x="507923" y="419905"/>
                        <a:pt x="512461" y="311658"/>
                      </a:cubicBezTo>
                      <a:lnTo>
                        <a:pt x="483537" y="311658"/>
                      </a:lnTo>
                      <a:cubicBezTo>
                        <a:pt x="478642" y="311658"/>
                        <a:pt x="474637" y="307658"/>
                        <a:pt x="474637" y="302770"/>
                      </a:cubicBezTo>
                      <a:cubicBezTo>
                        <a:pt x="474637" y="297793"/>
                        <a:pt x="478642" y="293883"/>
                        <a:pt x="483537" y="293883"/>
                      </a:cubicBezTo>
                      <a:lnTo>
                        <a:pt x="512461" y="293883"/>
                      </a:lnTo>
                      <a:cubicBezTo>
                        <a:pt x="507923" y="185546"/>
                        <a:pt x="420527" y="98361"/>
                        <a:pt x="312128" y="93828"/>
                      </a:cubicBezTo>
                      <a:lnTo>
                        <a:pt x="312128" y="122623"/>
                      </a:lnTo>
                      <a:cubicBezTo>
                        <a:pt x="312128" y="127511"/>
                        <a:pt x="308123" y="131510"/>
                        <a:pt x="303228" y="131510"/>
                      </a:cubicBezTo>
                      <a:cubicBezTo>
                        <a:pt x="298244" y="131510"/>
                        <a:pt x="294328" y="127511"/>
                        <a:pt x="294328" y="122623"/>
                      </a:cubicBezTo>
                      <a:lnTo>
                        <a:pt x="294328" y="93828"/>
                      </a:lnTo>
                      <a:close/>
                      <a:moveTo>
                        <a:pt x="303228" y="75787"/>
                      </a:moveTo>
                      <a:cubicBezTo>
                        <a:pt x="428537" y="75787"/>
                        <a:pt x="530439" y="177636"/>
                        <a:pt x="530439" y="302770"/>
                      </a:cubicBezTo>
                      <a:cubicBezTo>
                        <a:pt x="530439" y="427904"/>
                        <a:pt x="428537" y="529664"/>
                        <a:pt x="303228" y="529664"/>
                      </a:cubicBezTo>
                      <a:cubicBezTo>
                        <a:pt x="177919" y="529664"/>
                        <a:pt x="75928" y="427904"/>
                        <a:pt x="75928" y="302770"/>
                      </a:cubicBezTo>
                      <a:cubicBezTo>
                        <a:pt x="75928" y="177636"/>
                        <a:pt x="177919" y="75787"/>
                        <a:pt x="303228" y="75787"/>
                      </a:cubicBezTo>
                      <a:close/>
                      <a:moveTo>
                        <a:pt x="294328" y="36884"/>
                      </a:moveTo>
                      <a:cubicBezTo>
                        <a:pt x="226509" y="39106"/>
                        <a:pt x="163051" y="66480"/>
                        <a:pt x="114812" y="114652"/>
                      </a:cubicBezTo>
                      <a:cubicBezTo>
                        <a:pt x="66573" y="162824"/>
                        <a:pt x="39161" y="226193"/>
                        <a:pt x="36936" y="293918"/>
                      </a:cubicBezTo>
                      <a:lnTo>
                        <a:pt x="46904" y="293918"/>
                      </a:lnTo>
                      <a:cubicBezTo>
                        <a:pt x="51799" y="293918"/>
                        <a:pt x="55804" y="297829"/>
                        <a:pt x="55804" y="302806"/>
                      </a:cubicBezTo>
                      <a:cubicBezTo>
                        <a:pt x="55804" y="307694"/>
                        <a:pt x="51799" y="311693"/>
                        <a:pt x="46904" y="311693"/>
                      </a:cubicBezTo>
                      <a:lnTo>
                        <a:pt x="36936" y="311693"/>
                      </a:lnTo>
                      <a:cubicBezTo>
                        <a:pt x="39161" y="379418"/>
                        <a:pt x="66573" y="442788"/>
                        <a:pt x="114812" y="490870"/>
                      </a:cubicBezTo>
                      <a:cubicBezTo>
                        <a:pt x="163051" y="539042"/>
                        <a:pt x="226509" y="566416"/>
                        <a:pt x="294328" y="568638"/>
                      </a:cubicBezTo>
                      <a:lnTo>
                        <a:pt x="294328" y="558773"/>
                      </a:lnTo>
                      <a:cubicBezTo>
                        <a:pt x="294328" y="553796"/>
                        <a:pt x="298244" y="549885"/>
                        <a:pt x="303228" y="549885"/>
                      </a:cubicBezTo>
                      <a:cubicBezTo>
                        <a:pt x="308124" y="549885"/>
                        <a:pt x="312129" y="553796"/>
                        <a:pt x="312129" y="558773"/>
                      </a:cubicBezTo>
                      <a:lnTo>
                        <a:pt x="312129" y="568638"/>
                      </a:lnTo>
                      <a:cubicBezTo>
                        <a:pt x="379948" y="566416"/>
                        <a:pt x="443406" y="539042"/>
                        <a:pt x="491556" y="490870"/>
                      </a:cubicBezTo>
                      <a:cubicBezTo>
                        <a:pt x="539795" y="442788"/>
                        <a:pt x="567207" y="379418"/>
                        <a:pt x="569432" y="311693"/>
                      </a:cubicBezTo>
                      <a:lnTo>
                        <a:pt x="559553" y="311693"/>
                      </a:lnTo>
                      <a:cubicBezTo>
                        <a:pt x="554569" y="311693"/>
                        <a:pt x="550653" y="307694"/>
                        <a:pt x="550653" y="302806"/>
                      </a:cubicBezTo>
                      <a:cubicBezTo>
                        <a:pt x="550653" y="297829"/>
                        <a:pt x="554569" y="293918"/>
                        <a:pt x="559553" y="293918"/>
                      </a:cubicBezTo>
                      <a:lnTo>
                        <a:pt x="569432" y="293918"/>
                      </a:lnTo>
                      <a:cubicBezTo>
                        <a:pt x="567207" y="226193"/>
                        <a:pt x="539795" y="162824"/>
                        <a:pt x="491556" y="114652"/>
                      </a:cubicBezTo>
                      <a:cubicBezTo>
                        <a:pt x="443406" y="66480"/>
                        <a:pt x="379948" y="39106"/>
                        <a:pt x="312129" y="36884"/>
                      </a:cubicBezTo>
                      <a:lnTo>
                        <a:pt x="312129" y="46838"/>
                      </a:lnTo>
                      <a:cubicBezTo>
                        <a:pt x="312129" y="51726"/>
                        <a:pt x="308124" y="55726"/>
                        <a:pt x="303228" y="55726"/>
                      </a:cubicBezTo>
                      <a:cubicBezTo>
                        <a:pt x="298244" y="55726"/>
                        <a:pt x="294328" y="51726"/>
                        <a:pt x="294328" y="46838"/>
                      </a:cubicBezTo>
                      <a:lnTo>
                        <a:pt x="294328" y="36884"/>
                      </a:lnTo>
                      <a:close/>
                      <a:moveTo>
                        <a:pt x="512036" y="18912"/>
                      </a:moveTo>
                      <a:lnTo>
                        <a:pt x="578552" y="18912"/>
                      </a:lnTo>
                      <a:cubicBezTo>
                        <a:pt x="583450" y="18912"/>
                        <a:pt x="587457" y="22912"/>
                        <a:pt x="587457" y="27801"/>
                      </a:cubicBezTo>
                      <a:lnTo>
                        <a:pt x="587457" y="94207"/>
                      </a:lnTo>
                      <a:cubicBezTo>
                        <a:pt x="587457" y="99096"/>
                        <a:pt x="583450" y="103097"/>
                        <a:pt x="578552" y="103097"/>
                      </a:cubicBezTo>
                      <a:cubicBezTo>
                        <a:pt x="573655" y="103097"/>
                        <a:pt x="569648" y="99096"/>
                        <a:pt x="569648" y="94207"/>
                      </a:cubicBezTo>
                      <a:lnTo>
                        <a:pt x="569648" y="36691"/>
                      </a:lnTo>
                      <a:lnTo>
                        <a:pt x="512036" y="36691"/>
                      </a:lnTo>
                      <a:cubicBezTo>
                        <a:pt x="507138" y="36691"/>
                        <a:pt x="503131" y="32780"/>
                        <a:pt x="503131" y="27801"/>
                      </a:cubicBezTo>
                      <a:cubicBezTo>
                        <a:pt x="503131" y="22912"/>
                        <a:pt x="507138" y="18912"/>
                        <a:pt x="512036" y="18912"/>
                      </a:cubicBezTo>
                      <a:close/>
                      <a:moveTo>
                        <a:pt x="27879" y="18912"/>
                      </a:moveTo>
                      <a:lnTo>
                        <a:pt x="94340" y="18912"/>
                      </a:lnTo>
                      <a:cubicBezTo>
                        <a:pt x="99233" y="18912"/>
                        <a:pt x="103237" y="22912"/>
                        <a:pt x="103237" y="27801"/>
                      </a:cubicBezTo>
                      <a:cubicBezTo>
                        <a:pt x="103237" y="32780"/>
                        <a:pt x="99233" y="36691"/>
                        <a:pt x="94340" y="36691"/>
                      </a:cubicBezTo>
                      <a:lnTo>
                        <a:pt x="36776" y="36691"/>
                      </a:lnTo>
                      <a:lnTo>
                        <a:pt x="36776" y="94207"/>
                      </a:lnTo>
                      <a:cubicBezTo>
                        <a:pt x="36776" y="99096"/>
                        <a:pt x="32861" y="103097"/>
                        <a:pt x="27879" y="103097"/>
                      </a:cubicBezTo>
                      <a:cubicBezTo>
                        <a:pt x="22986" y="103097"/>
                        <a:pt x="18982" y="99096"/>
                        <a:pt x="18982" y="94207"/>
                      </a:cubicBezTo>
                      <a:lnTo>
                        <a:pt x="18982" y="27801"/>
                      </a:lnTo>
                      <a:cubicBezTo>
                        <a:pt x="18982" y="22912"/>
                        <a:pt x="22986" y="18912"/>
                        <a:pt x="27879" y="18912"/>
                      </a:cubicBezTo>
                      <a:close/>
                      <a:moveTo>
                        <a:pt x="303228" y="0"/>
                      </a:moveTo>
                      <a:cubicBezTo>
                        <a:pt x="308124" y="0"/>
                        <a:pt x="312129" y="3999"/>
                        <a:pt x="312129" y="8887"/>
                      </a:cubicBezTo>
                      <a:lnTo>
                        <a:pt x="312129" y="19108"/>
                      </a:lnTo>
                      <a:cubicBezTo>
                        <a:pt x="384665" y="21330"/>
                        <a:pt x="452573" y="50571"/>
                        <a:pt x="504194" y="102120"/>
                      </a:cubicBezTo>
                      <a:cubicBezTo>
                        <a:pt x="555726" y="153580"/>
                        <a:pt x="585008" y="221394"/>
                        <a:pt x="587233" y="293918"/>
                      </a:cubicBezTo>
                      <a:lnTo>
                        <a:pt x="597468" y="293918"/>
                      </a:lnTo>
                      <a:cubicBezTo>
                        <a:pt x="602452" y="293918"/>
                        <a:pt x="606368" y="297829"/>
                        <a:pt x="606368" y="302806"/>
                      </a:cubicBezTo>
                      <a:cubicBezTo>
                        <a:pt x="606368" y="307694"/>
                        <a:pt x="602452" y="311693"/>
                        <a:pt x="597468" y="311693"/>
                      </a:cubicBezTo>
                      <a:lnTo>
                        <a:pt x="587233" y="311693"/>
                      </a:lnTo>
                      <a:cubicBezTo>
                        <a:pt x="585008" y="384129"/>
                        <a:pt x="555726" y="451942"/>
                        <a:pt x="504194" y="503491"/>
                      </a:cubicBezTo>
                      <a:cubicBezTo>
                        <a:pt x="452573" y="554951"/>
                        <a:pt x="384665" y="584192"/>
                        <a:pt x="312129" y="586414"/>
                      </a:cubicBezTo>
                      <a:lnTo>
                        <a:pt x="312129" y="596634"/>
                      </a:lnTo>
                      <a:cubicBezTo>
                        <a:pt x="312129" y="601612"/>
                        <a:pt x="308124" y="605522"/>
                        <a:pt x="303228" y="605522"/>
                      </a:cubicBezTo>
                      <a:cubicBezTo>
                        <a:pt x="298244" y="605522"/>
                        <a:pt x="294328" y="601612"/>
                        <a:pt x="294328" y="596634"/>
                      </a:cubicBezTo>
                      <a:lnTo>
                        <a:pt x="294328" y="586414"/>
                      </a:lnTo>
                      <a:cubicBezTo>
                        <a:pt x="221703" y="584192"/>
                        <a:pt x="153795" y="554951"/>
                        <a:pt x="102263" y="503491"/>
                      </a:cubicBezTo>
                      <a:cubicBezTo>
                        <a:pt x="50642" y="451942"/>
                        <a:pt x="21360" y="384129"/>
                        <a:pt x="19135" y="311693"/>
                      </a:cubicBezTo>
                      <a:lnTo>
                        <a:pt x="8900" y="311693"/>
                      </a:lnTo>
                      <a:cubicBezTo>
                        <a:pt x="4005" y="311693"/>
                        <a:pt x="0" y="307694"/>
                        <a:pt x="0" y="302806"/>
                      </a:cubicBezTo>
                      <a:cubicBezTo>
                        <a:pt x="0" y="297829"/>
                        <a:pt x="4005" y="293918"/>
                        <a:pt x="8900" y="293918"/>
                      </a:cubicBezTo>
                      <a:lnTo>
                        <a:pt x="19135" y="293918"/>
                      </a:lnTo>
                      <a:cubicBezTo>
                        <a:pt x="21360" y="221394"/>
                        <a:pt x="50642" y="153580"/>
                        <a:pt x="102263" y="102120"/>
                      </a:cubicBezTo>
                      <a:cubicBezTo>
                        <a:pt x="153795" y="50571"/>
                        <a:pt x="221703" y="21330"/>
                        <a:pt x="294328" y="19108"/>
                      </a:cubicBezTo>
                      <a:lnTo>
                        <a:pt x="294328" y="8887"/>
                      </a:lnTo>
                      <a:cubicBezTo>
                        <a:pt x="294328" y="3999"/>
                        <a:pt x="298244" y="0"/>
                        <a:pt x="303228"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grpSp>
          <p:pic>
            <p:nvPicPr>
              <p:cNvPr id="29" name="图片 28"/>
              <p:cNvPicPr>
                <a:picLocks noChangeAspect="1"/>
              </p:cNvPicPr>
              <p:nvPr/>
            </p:nvPicPr>
            <p:blipFill rotWithShape="1">
              <a:blip r:embed="rId3" cstate="print">
                <a:extLst>
                  <a:ext uri="{28A0092B-C50C-407E-A947-70E740481C1C}">
                    <a14:useLocalDpi xmlns:a14="http://schemas.microsoft.com/office/drawing/2010/main" val="0"/>
                  </a:ext>
                </a:extLst>
              </a:blip>
              <a:srcRect l="10387" t="35941" r="6280" b="41885"/>
              <a:stretch/>
            </p:blipFill>
            <p:spPr>
              <a:xfrm>
                <a:off x="3359996" y="3936502"/>
                <a:ext cx="2159462" cy="574603"/>
              </a:xfrm>
              <a:prstGeom prst="rect">
                <a:avLst/>
              </a:prstGeom>
            </p:spPr>
          </p:pic>
          <p:pic>
            <p:nvPicPr>
              <p:cNvPr id="30" name="图片 29"/>
              <p:cNvPicPr>
                <a:picLocks noChangeAspect="1"/>
              </p:cNvPicPr>
              <p:nvPr/>
            </p:nvPicPr>
            <p:blipFill rotWithShape="1">
              <a:blip r:embed="rId4" cstate="print">
                <a:extLst>
                  <a:ext uri="{28A0092B-C50C-407E-A947-70E740481C1C}">
                    <a14:useLocalDpi xmlns:a14="http://schemas.microsoft.com/office/drawing/2010/main" val="0"/>
                  </a:ext>
                </a:extLst>
              </a:blip>
              <a:srcRect l="16146" t="25072" r="7095" b="29420"/>
              <a:stretch/>
            </p:blipFill>
            <p:spPr>
              <a:xfrm>
                <a:off x="3434821" y="3475899"/>
                <a:ext cx="1198662" cy="502509"/>
              </a:xfrm>
              <a:prstGeom prst="rect">
                <a:avLst/>
              </a:prstGeom>
            </p:spPr>
          </p:pic>
          <p:pic>
            <p:nvPicPr>
              <p:cNvPr id="31" name="图片 30"/>
              <p:cNvPicPr>
                <a:picLocks noChangeAspect="1"/>
              </p:cNvPicPr>
              <p:nvPr/>
            </p:nvPicPr>
            <p:blipFill rotWithShape="1">
              <a:blip r:embed="rId5" cstate="print">
                <a:extLst>
                  <a:ext uri="{28A0092B-C50C-407E-A947-70E740481C1C}">
                    <a14:useLocalDpi xmlns:a14="http://schemas.microsoft.com/office/drawing/2010/main" val="0"/>
                  </a:ext>
                </a:extLst>
              </a:blip>
              <a:srcRect l="26293" t="16377" r="30460" b="19855"/>
              <a:stretch/>
            </p:blipFill>
            <p:spPr>
              <a:xfrm>
                <a:off x="4737670" y="3437848"/>
                <a:ext cx="472401" cy="492551"/>
              </a:xfrm>
              <a:prstGeom prst="rect">
                <a:avLst/>
              </a:prstGeom>
            </p:spPr>
          </p:pic>
          <p:sp>
            <p:nvSpPr>
              <p:cNvPr id="32" name="íṧḻïḑé"/>
              <p:cNvSpPr>
                <a:spLocks noChangeArrowheads="1"/>
              </p:cNvSpPr>
              <p:nvPr/>
            </p:nvSpPr>
            <p:spPr bwMode="auto">
              <a:xfrm>
                <a:off x="4453358" y="3018348"/>
                <a:ext cx="1041024" cy="3304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8678" tIns="44339" rIns="88678" bIns="44339" anchor="ctr"/>
              <a:lstStyle>
                <a:lvl1pPr defTabSz="912813">
                  <a:lnSpc>
                    <a:spcPct val="90000"/>
                  </a:lnSpc>
                  <a:spcBef>
                    <a:spcPts val="1000"/>
                  </a:spcBef>
                  <a:buFont typeface="Arial" panose="020B0604020202020204" pitchFamily="34" charset="0"/>
                  <a:buChar char="•"/>
                  <a:defRPr sz="2800">
                    <a:solidFill>
                      <a:schemeClr val="tx1"/>
                    </a:solidFill>
                    <a:latin typeface="等线" panose="02010600030101010101" pitchFamily="2" charset="-122"/>
                    <a:ea typeface="等线" panose="02010600030101010101" pitchFamily="2" charset="-122"/>
                  </a:defRPr>
                </a:lvl1pPr>
                <a:lvl2pPr marL="742950" indent="-285750" defTabSz="912813">
                  <a:lnSpc>
                    <a:spcPct val="90000"/>
                  </a:lnSpc>
                  <a:spcBef>
                    <a:spcPts val="500"/>
                  </a:spcBef>
                  <a:buFont typeface="Arial" panose="020B0604020202020204" pitchFamily="34" charset="0"/>
                  <a:buChar char="•"/>
                  <a:defRPr sz="2400">
                    <a:solidFill>
                      <a:schemeClr val="tx1"/>
                    </a:solidFill>
                    <a:latin typeface="等线" panose="02010600030101010101" pitchFamily="2" charset="-122"/>
                    <a:ea typeface="等线" panose="02010600030101010101" pitchFamily="2" charset="-122"/>
                  </a:defRPr>
                </a:lvl2pPr>
                <a:lvl3pPr marL="1143000" indent="-228600" defTabSz="912813">
                  <a:lnSpc>
                    <a:spcPct val="90000"/>
                  </a:lnSpc>
                  <a:spcBef>
                    <a:spcPts val="500"/>
                  </a:spcBef>
                  <a:buFont typeface="Arial" panose="020B0604020202020204" pitchFamily="34" charset="0"/>
                  <a:buChar char="•"/>
                  <a:defRPr sz="2000">
                    <a:solidFill>
                      <a:schemeClr val="tx1"/>
                    </a:solidFill>
                    <a:latin typeface="等线" panose="02010600030101010101" pitchFamily="2" charset="-122"/>
                    <a:ea typeface="等线" panose="02010600030101010101" pitchFamily="2" charset="-122"/>
                  </a:defRPr>
                </a:lvl3pPr>
                <a:lvl4pPr marL="1600200" indent="-228600" defTabSz="912813">
                  <a:lnSpc>
                    <a:spcPct val="90000"/>
                  </a:lnSpc>
                  <a:spcBef>
                    <a:spcPts val="500"/>
                  </a:spcBef>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4pPr>
                <a:lvl5pPr marL="2057400" indent="-228600" defTabSz="912813">
                  <a:lnSpc>
                    <a:spcPct val="90000"/>
                  </a:lnSpc>
                  <a:spcBef>
                    <a:spcPts val="500"/>
                  </a:spcBef>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5pPr>
                <a:lvl6pPr marL="2514600" indent="-228600" defTabSz="912813"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6pPr>
                <a:lvl7pPr marL="2971800" indent="-228600" defTabSz="912813"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7pPr>
                <a:lvl8pPr marL="3429000" indent="-228600" defTabSz="912813"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8pPr>
                <a:lvl9pPr marL="3886200" indent="-228600" defTabSz="912813"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9pPr>
              </a:lstStyle>
              <a:p>
                <a:pPr algn="ctr" eaLnBrk="1" hangingPunct="1">
                  <a:lnSpc>
                    <a:spcPct val="100000"/>
                  </a:lnSpc>
                  <a:spcBef>
                    <a:spcPct val="0"/>
                  </a:spcBef>
                  <a:buFontTx/>
                  <a:buNone/>
                </a:pPr>
                <a:r>
                  <a:rPr lang="en-US" altLang="zh-CN" sz="1100" smtClean="0">
                    <a:latin typeface="Segoe UI" panose="020B0502040204020203" pitchFamily="34" charset="0"/>
                    <a:ea typeface="微软雅黑" panose="020B0503020204020204" pitchFamily="34" charset="-122"/>
                    <a:cs typeface="Segoe UI" panose="020B0502040204020203" pitchFamily="34" charset="0"/>
                  </a:rPr>
                  <a:t>SMD Plus</a:t>
                </a:r>
                <a:endParaRPr lang="zh-CN" altLang="en-US" sz="1100">
                  <a:latin typeface="Segoe UI" panose="020B0502040204020203" pitchFamily="34" charset="0"/>
                  <a:ea typeface="微软雅黑" panose="020B0503020204020204" pitchFamily="34" charset="-122"/>
                  <a:cs typeface="Segoe UI" panose="020B0502040204020203" pitchFamily="34" charset="0"/>
                </a:endParaRPr>
              </a:p>
            </p:txBody>
          </p:sp>
        </p:grpSp>
      </p:grpSp>
      <p:sp>
        <p:nvSpPr>
          <p:cNvPr id="414" name="íṧḻïḑé"/>
          <p:cNvSpPr>
            <a:spLocks noChangeArrowheads="1"/>
          </p:cNvSpPr>
          <p:nvPr/>
        </p:nvSpPr>
        <p:spPr bwMode="auto">
          <a:xfrm>
            <a:off x="4711706" y="3770869"/>
            <a:ext cx="1334824" cy="4236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8678" tIns="44339" rIns="88678" bIns="44339" anchor="ctr"/>
          <a:lstStyle>
            <a:lvl1pPr defTabSz="912813">
              <a:lnSpc>
                <a:spcPct val="90000"/>
              </a:lnSpc>
              <a:spcBef>
                <a:spcPts val="1000"/>
              </a:spcBef>
              <a:buFont typeface="Arial" panose="020B0604020202020204" pitchFamily="34" charset="0"/>
              <a:buChar char="•"/>
              <a:defRPr sz="2800">
                <a:solidFill>
                  <a:schemeClr val="tx1"/>
                </a:solidFill>
                <a:latin typeface="等线" panose="02010600030101010101" pitchFamily="2" charset="-122"/>
                <a:ea typeface="等线" panose="02010600030101010101" pitchFamily="2" charset="-122"/>
              </a:defRPr>
            </a:lvl1pPr>
            <a:lvl2pPr marL="742950" indent="-285750" defTabSz="912813">
              <a:lnSpc>
                <a:spcPct val="90000"/>
              </a:lnSpc>
              <a:spcBef>
                <a:spcPts val="500"/>
              </a:spcBef>
              <a:buFont typeface="Arial" panose="020B0604020202020204" pitchFamily="34" charset="0"/>
              <a:buChar char="•"/>
              <a:defRPr sz="2400">
                <a:solidFill>
                  <a:schemeClr val="tx1"/>
                </a:solidFill>
                <a:latin typeface="等线" panose="02010600030101010101" pitchFamily="2" charset="-122"/>
                <a:ea typeface="等线" panose="02010600030101010101" pitchFamily="2" charset="-122"/>
              </a:defRPr>
            </a:lvl2pPr>
            <a:lvl3pPr marL="1143000" indent="-228600" defTabSz="912813">
              <a:lnSpc>
                <a:spcPct val="90000"/>
              </a:lnSpc>
              <a:spcBef>
                <a:spcPts val="500"/>
              </a:spcBef>
              <a:buFont typeface="Arial" panose="020B0604020202020204" pitchFamily="34" charset="0"/>
              <a:buChar char="•"/>
              <a:defRPr sz="2000">
                <a:solidFill>
                  <a:schemeClr val="tx1"/>
                </a:solidFill>
                <a:latin typeface="等线" panose="02010600030101010101" pitchFamily="2" charset="-122"/>
                <a:ea typeface="等线" panose="02010600030101010101" pitchFamily="2" charset="-122"/>
              </a:defRPr>
            </a:lvl3pPr>
            <a:lvl4pPr marL="1600200" indent="-228600" defTabSz="912813">
              <a:lnSpc>
                <a:spcPct val="90000"/>
              </a:lnSpc>
              <a:spcBef>
                <a:spcPts val="500"/>
              </a:spcBef>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4pPr>
            <a:lvl5pPr marL="2057400" indent="-228600" defTabSz="912813">
              <a:lnSpc>
                <a:spcPct val="90000"/>
              </a:lnSpc>
              <a:spcBef>
                <a:spcPts val="500"/>
              </a:spcBef>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5pPr>
            <a:lvl6pPr marL="2514600" indent="-228600" defTabSz="912813"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6pPr>
            <a:lvl7pPr marL="2971800" indent="-228600" defTabSz="912813"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7pPr>
            <a:lvl8pPr marL="3429000" indent="-228600" defTabSz="912813"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8pPr>
            <a:lvl9pPr marL="3886200" indent="-228600" defTabSz="912813"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9pPr>
          </a:lstStyle>
          <a:p>
            <a:pPr algn="ctr" eaLnBrk="1" hangingPunct="1">
              <a:lnSpc>
                <a:spcPct val="100000"/>
              </a:lnSpc>
              <a:spcBef>
                <a:spcPct val="0"/>
              </a:spcBef>
              <a:buFontTx/>
              <a:buNone/>
            </a:pPr>
            <a:r>
              <a:rPr lang="en-US" altLang="zh-CN" sz="1100" smtClean="0">
                <a:latin typeface="Segoe UI" panose="020B0502040204020203" pitchFamily="34" charset="0"/>
                <a:ea typeface="微软雅黑" panose="020B0503020204020204" pitchFamily="34" charset="-122"/>
                <a:cs typeface="Segoe UI" panose="020B0502040204020203" pitchFamily="34" charset="0"/>
              </a:rPr>
              <a:t>Bảo vệ chu vi</a:t>
            </a:r>
            <a:endParaRPr lang="zh-CN" altLang="en-US" sz="1100">
              <a:latin typeface="Segoe UI" panose="020B0502040204020203" pitchFamily="34" charset="0"/>
              <a:ea typeface="微软雅黑" panose="020B0503020204020204" pitchFamily="34" charset="-122"/>
              <a:cs typeface="Segoe UI" panose="020B0502040204020203" pitchFamily="34" charset="0"/>
            </a:endParaRPr>
          </a:p>
        </p:txBody>
      </p:sp>
      <p:pic>
        <p:nvPicPr>
          <p:cNvPr id="415" name="Picture 41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856857" y="102662"/>
            <a:ext cx="2235555" cy="513265"/>
          </a:xfrm>
          <a:prstGeom prst="rect">
            <a:avLst/>
          </a:prstGeom>
        </p:spPr>
      </p:pic>
    </p:spTree>
    <p:extLst>
      <p:ext uri="{BB962C8B-B14F-4D97-AF65-F5344CB8AC3E}">
        <p14:creationId xmlns:p14="http://schemas.microsoft.com/office/powerpoint/2010/main" val="31688730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389686" y="137666"/>
            <a:ext cx="8515152" cy="830997"/>
          </a:xfrm>
          <a:prstGeom prst="rect">
            <a:avLst/>
          </a:prstGeom>
          <a:noFill/>
        </p:spPr>
        <p:txBody>
          <a:bodyPr wrap="none" rtlCol="0">
            <a:spAutoFit/>
          </a:bodyPr>
          <a:lstStyle/>
          <a:p>
            <a:r>
              <a:rPr lang="vi-VN" altLang="zh-CN" sz="4800" b="1" smtClean="0">
                <a:solidFill>
                  <a:srgbClr val="0176A3"/>
                </a:solidFill>
                <a:latin typeface="Segoe UI" panose="020B0502040204020203" pitchFamily="34" charset="0"/>
                <a:cs typeface="Segoe UI" panose="020B0502040204020203" pitchFamily="34" charset="0"/>
              </a:rPr>
              <a:t>HDVI </a:t>
            </a:r>
            <a:r>
              <a:rPr lang="en-US" altLang="zh-CN" sz="4800" b="1" err="1" smtClean="0">
                <a:solidFill>
                  <a:srgbClr val="0176A3"/>
                </a:solidFill>
                <a:latin typeface="Segoe UI" panose="020B0502040204020203" pitchFamily="34" charset="0"/>
                <a:cs typeface="Segoe UI" panose="020B0502040204020203" pitchFamily="34" charset="0"/>
              </a:rPr>
              <a:t>TiOC</a:t>
            </a:r>
            <a:r>
              <a:rPr lang="en-US" altLang="zh-CN" sz="4800" b="1" smtClean="0">
                <a:solidFill>
                  <a:srgbClr val="0176A3"/>
                </a:solidFill>
                <a:latin typeface="Segoe UI" panose="020B0502040204020203" pitchFamily="34" charset="0"/>
                <a:cs typeface="Segoe UI" panose="020B0502040204020203" pitchFamily="34" charset="0"/>
              </a:rPr>
              <a:t> </a:t>
            </a:r>
            <a:r>
              <a:rPr lang="en-US" altLang="zh-CN" sz="3600" b="1" smtClean="0">
                <a:solidFill>
                  <a:srgbClr val="0176A3"/>
                </a:solidFill>
                <a:latin typeface="Segoe UI" panose="020B0502040204020203" pitchFamily="34" charset="0"/>
                <a:cs typeface="Segoe UI" panose="020B0502040204020203" pitchFamily="34" charset="0"/>
              </a:rPr>
              <a:t>– </a:t>
            </a:r>
            <a:r>
              <a:rPr lang="en-US" altLang="zh-CN" sz="2800" b="1" err="1" smtClean="0">
                <a:solidFill>
                  <a:srgbClr val="0176A3"/>
                </a:solidFill>
                <a:latin typeface="Segoe UI" panose="020B0502040204020203" pitchFamily="34" charset="0"/>
                <a:cs typeface="Segoe UI" panose="020B0502040204020203" pitchFamily="34" charset="0"/>
              </a:rPr>
              <a:t>Chuông</a:t>
            </a:r>
            <a:r>
              <a:rPr lang="en-US" altLang="zh-CN" sz="2800" b="1" smtClean="0">
                <a:solidFill>
                  <a:srgbClr val="0176A3"/>
                </a:solidFill>
                <a:latin typeface="Segoe UI" panose="020B0502040204020203" pitchFamily="34" charset="0"/>
                <a:cs typeface="Segoe UI" panose="020B0502040204020203" pitchFamily="34" charset="0"/>
              </a:rPr>
              <a:t> </a:t>
            </a:r>
            <a:r>
              <a:rPr lang="en-US" altLang="zh-CN" sz="2800" b="1" err="1" smtClean="0">
                <a:solidFill>
                  <a:srgbClr val="0176A3"/>
                </a:solidFill>
                <a:latin typeface="Segoe UI" panose="020B0502040204020203" pitchFamily="34" charset="0"/>
                <a:cs typeface="Segoe UI" panose="020B0502040204020203" pitchFamily="34" charset="0"/>
              </a:rPr>
              <a:t>báo</a:t>
            </a:r>
            <a:r>
              <a:rPr lang="en-US" altLang="zh-CN" sz="2800" b="1" smtClean="0">
                <a:solidFill>
                  <a:srgbClr val="0176A3"/>
                </a:solidFill>
                <a:latin typeface="Segoe UI" panose="020B0502040204020203" pitchFamily="34" charset="0"/>
                <a:cs typeface="Segoe UI" panose="020B0502040204020203" pitchFamily="34" charset="0"/>
              </a:rPr>
              <a:t> </a:t>
            </a:r>
            <a:r>
              <a:rPr lang="en-US" altLang="zh-CN" sz="2800" b="1" err="1" smtClean="0">
                <a:solidFill>
                  <a:srgbClr val="0176A3"/>
                </a:solidFill>
                <a:latin typeface="Segoe UI" panose="020B0502040204020203" pitchFamily="34" charset="0"/>
                <a:cs typeface="Segoe UI" panose="020B0502040204020203" pitchFamily="34" charset="0"/>
              </a:rPr>
              <a:t>động</a:t>
            </a:r>
            <a:r>
              <a:rPr lang="en-US" altLang="zh-CN" sz="2800" b="1" smtClean="0">
                <a:solidFill>
                  <a:srgbClr val="0176A3"/>
                </a:solidFill>
                <a:latin typeface="Segoe UI" panose="020B0502040204020203" pitchFamily="34" charset="0"/>
                <a:cs typeface="Segoe UI" panose="020B0502040204020203" pitchFamily="34" charset="0"/>
              </a:rPr>
              <a:t> </a:t>
            </a:r>
            <a:r>
              <a:rPr lang="en-US" altLang="zh-CN" sz="2800" b="1" err="1" smtClean="0">
                <a:solidFill>
                  <a:srgbClr val="0176A3"/>
                </a:solidFill>
                <a:latin typeface="Segoe UI" panose="020B0502040204020203" pitchFamily="34" charset="0"/>
                <a:cs typeface="Segoe UI" panose="020B0502040204020203" pitchFamily="34" charset="0"/>
              </a:rPr>
              <a:t>tùy</a:t>
            </a:r>
            <a:r>
              <a:rPr lang="en-US" altLang="zh-CN" sz="2800" b="1" smtClean="0">
                <a:solidFill>
                  <a:srgbClr val="0176A3"/>
                </a:solidFill>
                <a:latin typeface="Segoe UI" panose="020B0502040204020203" pitchFamily="34" charset="0"/>
                <a:cs typeface="Segoe UI" panose="020B0502040204020203" pitchFamily="34" charset="0"/>
              </a:rPr>
              <a:t> </a:t>
            </a:r>
            <a:r>
              <a:rPr lang="en-US" altLang="zh-CN" sz="2800" b="1" err="1" smtClean="0">
                <a:solidFill>
                  <a:srgbClr val="0176A3"/>
                </a:solidFill>
                <a:latin typeface="Segoe UI" panose="020B0502040204020203" pitchFamily="34" charset="0"/>
                <a:cs typeface="Segoe UI" panose="020B0502040204020203" pitchFamily="34" charset="0"/>
              </a:rPr>
              <a:t>chỉnh</a:t>
            </a:r>
            <a:endParaRPr lang="zh-CN" altLang="en-US" sz="4400" b="1">
              <a:solidFill>
                <a:srgbClr val="0176A3"/>
              </a:solidFill>
              <a:latin typeface="Segoe UI" panose="020B0502040204020203" pitchFamily="34" charset="0"/>
              <a:cs typeface="Segoe UI" panose="020B0502040204020203" pitchFamily="34" charset="0"/>
            </a:endParaRPr>
          </a:p>
        </p:txBody>
      </p:sp>
      <p:sp>
        <p:nvSpPr>
          <p:cNvPr id="440" name="文本框 439">
            <a:extLst>
              <a:ext uri="{FF2B5EF4-FFF2-40B4-BE49-F238E27FC236}">
                <a16:creationId xmlns:a16="http://schemas.microsoft.com/office/drawing/2014/main" id="{921F9496-A576-4839-99C3-53AA8339C49C}"/>
              </a:ext>
            </a:extLst>
          </p:cNvPr>
          <p:cNvSpPr txBox="1"/>
          <p:nvPr/>
        </p:nvSpPr>
        <p:spPr>
          <a:xfrm>
            <a:off x="782578" y="2429123"/>
            <a:ext cx="3602903" cy="507831"/>
          </a:xfrm>
          <a:prstGeom prst="rect">
            <a:avLst/>
          </a:prstGeom>
          <a:noFill/>
        </p:spPr>
        <p:txBody>
          <a:bodyPr wrap="square" rtlCol="0">
            <a:spAutoFit/>
          </a:bodyPr>
          <a:lstStyle/>
          <a:p>
            <a:pPr defTabSz="685800">
              <a:lnSpc>
                <a:spcPct val="150000"/>
              </a:lnSpc>
            </a:pPr>
            <a:r>
              <a:rPr lang="en-US" b="1" smtClean="0">
                <a:solidFill>
                  <a:srgbClr val="002060"/>
                </a:solidFill>
                <a:latin typeface="Segoe UI" panose="020B0502040204020203" pitchFamily="34" charset="0"/>
                <a:cs typeface="Segoe UI" panose="020B0502040204020203" pitchFamily="34" charset="0"/>
              </a:rPr>
              <a:t>Dễ dàng cài đặt qua App </a:t>
            </a:r>
            <a:r>
              <a:rPr lang="en-US" altLang="zh-CN" b="1" smtClean="0">
                <a:solidFill>
                  <a:srgbClr val="002060"/>
                </a:solidFill>
                <a:latin typeface="Segoe UI" panose="020B0502040204020203" pitchFamily="34" charset="0"/>
                <a:ea typeface="宋体" panose="02010600030101010101" pitchFamily="2" charset="-122"/>
                <a:cs typeface="Segoe UI" panose="020B0502040204020203" pitchFamily="34" charset="0"/>
              </a:rPr>
              <a:t>DMSS</a:t>
            </a:r>
            <a:r>
              <a:rPr lang="en-US" b="1">
                <a:solidFill>
                  <a:srgbClr val="002060"/>
                </a:solidFill>
                <a:latin typeface="Segoe UI" panose="020B0502040204020203" pitchFamily="34" charset="0"/>
                <a:cs typeface="Segoe UI" panose="020B0502040204020203" pitchFamily="34" charset="0"/>
              </a:rPr>
              <a:t>:</a:t>
            </a:r>
          </a:p>
        </p:txBody>
      </p:sp>
      <p:grpSp>
        <p:nvGrpSpPr>
          <p:cNvPr id="441" name="组合 440"/>
          <p:cNvGrpSpPr/>
          <p:nvPr/>
        </p:nvGrpSpPr>
        <p:grpSpPr>
          <a:xfrm>
            <a:off x="455245" y="3197679"/>
            <a:ext cx="6991627" cy="3065827"/>
            <a:chOff x="211405" y="2466161"/>
            <a:chExt cx="5032870" cy="2206913"/>
          </a:xfrm>
        </p:grpSpPr>
        <p:sp>
          <p:nvSpPr>
            <p:cNvPr id="442" name="虚尾箭头 40">
              <a:extLst>
                <a:ext uri="{FF2B5EF4-FFF2-40B4-BE49-F238E27FC236}">
                  <a16:creationId xmlns:a16="http://schemas.microsoft.com/office/drawing/2014/main" id="{016C1674-D8FC-4782-9854-5E83EEA2A14E}"/>
                </a:ext>
              </a:extLst>
            </p:cNvPr>
            <p:cNvSpPr/>
            <p:nvPr/>
          </p:nvSpPr>
          <p:spPr>
            <a:xfrm>
              <a:off x="1635979" y="3108343"/>
              <a:ext cx="327655" cy="453676"/>
            </a:xfrm>
            <a:prstGeom prst="stripedRightArrow">
              <a:avLst/>
            </a:prstGeom>
            <a:solidFill>
              <a:srgbClr val="FFC000"/>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zh-CN" altLang="en-US" sz="1350" b="0" i="0" u="none" strike="noStrike" kern="0" cap="none" spc="0" normalizeH="0" baseline="0" noProof="0" smtClean="0">
                <a:ln>
                  <a:noFill/>
                </a:ln>
                <a:solidFill>
                  <a:prstClr val="white"/>
                </a:solidFill>
                <a:effectLst/>
                <a:uLnTx/>
                <a:uFillTx/>
                <a:latin typeface="Calibri" panose="020F0502020204030204"/>
                <a:ea typeface="宋体" panose="02010600030101010101" pitchFamily="2" charset="-122"/>
                <a:cs typeface="+mn-cs"/>
              </a:endParaRPr>
            </a:p>
          </p:txBody>
        </p:sp>
        <p:sp>
          <p:nvSpPr>
            <p:cNvPr id="443" name="虚尾箭头 40">
              <a:extLst>
                <a:ext uri="{FF2B5EF4-FFF2-40B4-BE49-F238E27FC236}">
                  <a16:creationId xmlns:a16="http://schemas.microsoft.com/office/drawing/2014/main" id="{4BBCB188-DB3D-460D-9C3A-C648C4880D72}"/>
                </a:ext>
              </a:extLst>
            </p:cNvPr>
            <p:cNvSpPr/>
            <p:nvPr/>
          </p:nvSpPr>
          <p:spPr>
            <a:xfrm>
              <a:off x="3271450" y="3134099"/>
              <a:ext cx="327655" cy="453676"/>
            </a:xfrm>
            <a:prstGeom prst="stripedRightArrow">
              <a:avLst/>
            </a:prstGeom>
            <a:solidFill>
              <a:srgbClr val="FFC000"/>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zh-CN" altLang="en-US" sz="1350" b="0" i="0" u="none" strike="noStrike" kern="0" cap="none" spc="0" normalizeH="0" baseline="0" noProof="0" smtClean="0">
                <a:ln>
                  <a:noFill/>
                </a:ln>
                <a:solidFill>
                  <a:prstClr val="white"/>
                </a:solidFill>
                <a:effectLst/>
                <a:uLnTx/>
                <a:uFillTx/>
                <a:latin typeface="Calibri" panose="020F0502020204030204"/>
                <a:ea typeface="宋体" panose="02010600030101010101" pitchFamily="2" charset="-122"/>
                <a:cs typeface="+mn-cs"/>
              </a:endParaRPr>
            </a:p>
          </p:txBody>
        </p:sp>
        <p:sp>
          <p:nvSpPr>
            <p:cNvPr id="444" name="文本框 443">
              <a:extLst>
                <a:ext uri="{FF2B5EF4-FFF2-40B4-BE49-F238E27FC236}">
                  <a16:creationId xmlns:a16="http://schemas.microsoft.com/office/drawing/2014/main" id="{55B0C4B6-963E-45C3-85C7-57059795940B}"/>
                </a:ext>
              </a:extLst>
            </p:cNvPr>
            <p:cNvSpPr txBox="1"/>
            <p:nvPr/>
          </p:nvSpPr>
          <p:spPr>
            <a:xfrm>
              <a:off x="211405" y="4207817"/>
              <a:ext cx="1362217" cy="465257"/>
            </a:xfrm>
            <a:prstGeom prst="rect">
              <a:avLst/>
            </a:prstGeom>
            <a:noFill/>
          </p:spPr>
          <p:txBody>
            <a:bodyPr wrap="square" rtlCol="0">
              <a:spAutoFit/>
            </a:bodyPr>
            <a:lstStyle/>
            <a:p>
              <a:pPr lvl="0" algn="ctr" defTabSz="685800">
                <a:defRPr/>
              </a:pPr>
              <a:r>
                <a:rPr lang="vi-VN" sz="1200" b="1">
                  <a:latin typeface="Segoe UI" panose="020B0502040204020203" pitchFamily="34" charset="0"/>
                  <a:cs typeface="Segoe UI" panose="020B0502040204020203" pitchFamily="34" charset="0"/>
                </a:rPr>
                <a:t>Bước 1: </a:t>
              </a:r>
              <a:r>
                <a:rPr lang="vi-VN" sz="1200" smtClean="0">
                  <a:latin typeface="Segoe UI" panose="020B0502040204020203" pitchFamily="34" charset="0"/>
                  <a:cs typeface="Segoe UI" panose="020B0502040204020203" pitchFamily="34" charset="0"/>
                </a:rPr>
                <a:t>Nhấ</a:t>
              </a:r>
              <a:r>
                <a:rPr lang="en-US" sz="1200" smtClean="0">
                  <a:latin typeface="Segoe UI" panose="020B0502040204020203" pitchFamily="34" charset="0"/>
                  <a:cs typeface="Segoe UI" panose="020B0502040204020203" pitchFamily="34" charset="0"/>
                </a:rPr>
                <a:t>n</a:t>
              </a:r>
              <a:r>
                <a:rPr lang="vi-VN" sz="1200" smtClean="0">
                  <a:latin typeface="Segoe UI" panose="020B0502040204020203" pitchFamily="34" charset="0"/>
                  <a:cs typeface="Segoe UI" panose="020B0502040204020203" pitchFamily="34" charset="0"/>
                </a:rPr>
                <a:t> </a:t>
              </a:r>
              <a:r>
                <a:rPr lang="vi-VN" sz="1200">
                  <a:latin typeface="Segoe UI" panose="020B0502040204020203" pitchFamily="34" charset="0"/>
                  <a:cs typeface="Segoe UI" panose="020B0502040204020203" pitchFamily="34" charset="0"/>
                </a:rPr>
                <a:t>vào cài đặt nhạc chuông báo </a:t>
              </a:r>
              <a:r>
                <a:rPr lang="en-US" sz="1200" smtClean="0">
                  <a:latin typeface="Segoe UI" panose="020B0502040204020203" pitchFamily="34" charset="0"/>
                  <a:cs typeface="Segoe UI" panose="020B0502040204020203" pitchFamily="34" charset="0"/>
                </a:rPr>
                <a:t>động</a:t>
              </a:r>
              <a:endParaRPr kumimoji="0" lang="zh-CN" altLang="en-US" sz="1000" b="0" i="0" u="none" strike="noStrike" kern="0" cap="none" spc="0" normalizeH="0" baseline="0" noProof="0" smtClean="0">
                <a:ln>
                  <a:noFill/>
                </a:ln>
                <a:effectLst/>
                <a:uLnTx/>
                <a:uFillTx/>
                <a:latin typeface="Segoe UI" panose="020B0502040204020203" pitchFamily="34" charset="0"/>
                <a:ea typeface="宋体" panose="02010600030101010101" pitchFamily="2" charset="-122"/>
                <a:cs typeface="Segoe UI" panose="020B0502040204020203" pitchFamily="34" charset="0"/>
              </a:endParaRPr>
            </a:p>
          </p:txBody>
        </p:sp>
        <p:sp>
          <p:nvSpPr>
            <p:cNvPr id="445" name="文本框 444">
              <a:extLst>
                <a:ext uri="{FF2B5EF4-FFF2-40B4-BE49-F238E27FC236}">
                  <a16:creationId xmlns:a16="http://schemas.microsoft.com/office/drawing/2014/main" id="{38DB98E9-C43C-445C-8818-E5E6E891DD9E}"/>
                </a:ext>
              </a:extLst>
            </p:cNvPr>
            <p:cNvSpPr txBox="1"/>
            <p:nvPr/>
          </p:nvSpPr>
          <p:spPr>
            <a:xfrm>
              <a:off x="1918894" y="4210132"/>
              <a:ext cx="1453818" cy="332326"/>
            </a:xfrm>
            <a:prstGeom prst="rect">
              <a:avLst/>
            </a:prstGeom>
            <a:noFill/>
          </p:spPr>
          <p:txBody>
            <a:bodyPr wrap="square" rtlCol="0">
              <a:spAutoFit/>
            </a:bodyPr>
            <a:lstStyle/>
            <a:p>
              <a:pPr lvl="0" algn="ctr" defTabSz="685800">
                <a:defRPr/>
              </a:pPr>
              <a:r>
                <a:rPr lang="vi-VN" sz="1200" b="1">
                  <a:latin typeface="Segoe UI" panose="020B0502040204020203" pitchFamily="34" charset="0"/>
                  <a:cs typeface="Segoe UI" panose="020B0502040204020203" pitchFamily="34" charset="0"/>
                </a:rPr>
                <a:t>Bước 2: </a:t>
              </a:r>
              <a:r>
                <a:rPr lang="vi-VN" sz="1200">
                  <a:latin typeface="Segoe UI" panose="020B0502040204020203" pitchFamily="34" charset="0"/>
                  <a:cs typeface="Segoe UI" panose="020B0502040204020203" pitchFamily="34" charset="0"/>
                </a:rPr>
                <a:t>Nhấn và giữ để ghi nhạc chuông </a:t>
              </a:r>
              <a:endParaRPr kumimoji="0" lang="zh-CN" altLang="en-US" sz="1000" b="0" i="0" u="none" strike="noStrike" kern="0" cap="none" spc="0" normalizeH="0" baseline="0" noProof="0" smtClean="0">
                <a:ln>
                  <a:noFill/>
                </a:ln>
                <a:effectLst/>
                <a:uLnTx/>
                <a:uFillTx/>
                <a:latin typeface="Segoe UI" panose="020B0502040204020203" pitchFamily="34" charset="0"/>
                <a:ea typeface="宋体" panose="02010600030101010101" pitchFamily="2" charset="-122"/>
                <a:cs typeface="Segoe UI" panose="020B0502040204020203" pitchFamily="34" charset="0"/>
              </a:endParaRPr>
            </a:p>
          </p:txBody>
        </p:sp>
        <p:sp>
          <p:nvSpPr>
            <p:cNvPr id="446" name="文本框 445">
              <a:extLst>
                <a:ext uri="{FF2B5EF4-FFF2-40B4-BE49-F238E27FC236}">
                  <a16:creationId xmlns:a16="http://schemas.microsoft.com/office/drawing/2014/main" id="{A388BD4F-997E-4F1E-8C82-E52ED74443A6}"/>
                </a:ext>
              </a:extLst>
            </p:cNvPr>
            <p:cNvSpPr txBox="1"/>
            <p:nvPr/>
          </p:nvSpPr>
          <p:spPr>
            <a:xfrm>
              <a:off x="3511719" y="4213342"/>
              <a:ext cx="1732556" cy="199396"/>
            </a:xfrm>
            <a:prstGeom prst="rect">
              <a:avLst/>
            </a:prstGeom>
            <a:noFill/>
          </p:spPr>
          <p:txBody>
            <a:bodyPr wrap="square" rtlCol="0">
              <a:spAutoFit/>
            </a:bodyPr>
            <a:lstStyle/>
            <a:p>
              <a:pPr lvl="0" algn="ctr" defTabSz="685800">
                <a:defRPr/>
              </a:pPr>
              <a:r>
                <a:rPr lang="vi-VN" sz="1200" b="1">
                  <a:latin typeface="Segoe UI" panose="020B0502040204020203" pitchFamily="34" charset="0"/>
                  <a:cs typeface="Segoe UI" panose="020B0502040204020203" pitchFamily="34" charset="0"/>
                </a:rPr>
                <a:t>Bước 3: </a:t>
              </a:r>
              <a:r>
                <a:rPr lang="vi-VN" sz="1200">
                  <a:latin typeface="Segoe UI" panose="020B0502040204020203" pitchFamily="34" charset="0"/>
                  <a:cs typeface="Segoe UI" panose="020B0502040204020203" pitchFamily="34" charset="0"/>
                </a:rPr>
                <a:t>Đã lưu thành công </a:t>
              </a:r>
              <a:endParaRPr kumimoji="0" lang="zh-CN" altLang="en-US" sz="1000" b="0" i="0" u="none" strike="noStrike" kern="0" cap="none" spc="0" normalizeH="0" baseline="0" noProof="0" smtClean="0">
                <a:ln>
                  <a:noFill/>
                </a:ln>
                <a:effectLst/>
                <a:uLnTx/>
                <a:uFillTx/>
                <a:latin typeface="Segoe UI" panose="020B0502040204020203" pitchFamily="34" charset="0"/>
                <a:ea typeface="宋体" panose="02010600030101010101" pitchFamily="2" charset="-122"/>
                <a:cs typeface="Segoe UI" panose="020B0502040204020203" pitchFamily="34" charset="0"/>
              </a:endParaRPr>
            </a:p>
          </p:txBody>
        </p:sp>
        <p:grpSp>
          <p:nvGrpSpPr>
            <p:cNvPr id="447" name="组合 446"/>
            <p:cNvGrpSpPr/>
            <p:nvPr/>
          </p:nvGrpSpPr>
          <p:grpSpPr>
            <a:xfrm>
              <a:off x="447034" y="2466162"/>
              <a:ext cx="952525" cy="1679829"/>
              <a:chOff x="460197" y="2694688"/>
              <a:chExt cx="952525" cy="1679829"/>
            </a:xfrm>
          </p:grpSpPr>
          <p:grpSp>
            <p:nvGrpSpPr>
              <p:cNvPr id="459" name="组合 458"/>
              <p:cNvGrpSpPr/>
              <p:nvPr/>
            </p:nvGrpSpPr>
            <p:grpSpPr>
              <a:xfrm>
                <a:off x="476044" y="2694688"/>
                <a:ext cx="936678" cy="1679829"/>
                <a:chOff x="217310" y="1887272"/>
                <a:chExt cx="1368154" cy="2453634"/>
              </a:xfrm>
            </p:grpSpPr>
            <p:pic>
              <p:nvPicPr>
                <p:cNvPr id="463" name="手机"/>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217310" y="1887272"/>
                  <a:ext cx="1368154" cy="2453634"/>
                </a:xfrm>
                <a:prstGeom prst="rect">
                  <a:avLst/>
                </a:prstGeom>
              </p:spPr>
            </p:pic>
            <p:pic>
              <p:nvPicPr>
                <p:cNvPr id="464" name="图片 463">
                  <a:extLst>
                    <a:ext uri="{FF2B5EF4-FFF2-40B4-BE49-F238E27FC236}">
                      <a16:creationId xmlns:a16="http://schemas.microsoft.com/office/drawing/2014/main" id="{1AE9AC9F-46CF-42F0-B736-8AA122381DC4}"/>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a:off x="330919" y="2167080"/>
                  <a:ext cx="1155104" cy="1901516"/>
                </a:xfrm>
                <a:prstGeom prst="rect">
                  <a:avLst/>
                </a:prstGeom>
              </p:spPr>
            </p:pic>
          </p:grpSp>
          <p:grpSp>
            <p:nvGrpSpPr>
              <p:cNvPr id="460" name="组合 459"/>
              <p:cNvGrpSpPr/>
              <p:nvPr/>
            </p:nvGrpSpPr>
            <p:grpSpPr>
              <a:xfrm>
                <a:off x="460197" y="2773217"/>
                <a:ext cx="316463" cy="338554"/>
                <a:chOff x="1119113" y="2071284"/>
                <a:chExt cx="316463" cy="338554"/>
              </a:xfrm>
            </p:grpSpPr>
            <p:sp>
              <p:nvSpPr>
                <p:cNvPr id="461" name=" 43">
                  <a:extLst>
                    <a:ext uri="{FF2B5EF4-FFF2-40B4-BE49-F238E27FC236}">
                      <a16:creationId xmlns:a16="http://schemas.microsoft.com/office/drawing/2014/main" id="{56F81432-FDEF-4A5A-921E-BCD772028694}"/>
                    </a:ext>
                  </a:extLst>
                </p:cNvPr>
                <p:cNvSpPr/>
                <p:nvPr/>
              </p:nvSpPr>
              <p:spPr>
                <a:xfrm>
                  <a:off x="1173335" y="2091509"/>
                  <a:ext cx="212084" cy="212084"/>
                </a:xfrm>
                <a:prstGeom prst="ellipse">
                  <a:avLst/>
                </a:prstGeom>
                <a:solidFill>
                  <a:srgbClr val="FFC000"/>
                </a:solidFill>
                <a:ln w="12700" cap="flat" cmpd="sng" algn="ctr">
                  <a:noFill/>
                  <a:prstDash val="solid"/>
                  <a:miter lim="800000"/>
                </a:ln>
                <a:effectLst/>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100" b="0" i="0" u="none" strike="noStrike" kern="1200" cap="none" spc="0" normalizeH="0" baseline="0" noProof="0">
                    <a:ln>
                      <a:noFill/>
                    </a:ln>
                    <a:solidFill>
                      <a:srgbClr val="FFFFFF"/>
                    </a:solidFill>
                    <a:effectLst/>
                    <a:uLnTx/>
                    <a:uFillTx/>
                    <a:latin typeface="Calibri" panose="020F0502020204030204"/>
                    <a:ea typeface="宋体" panose="02010600030101010101" pitchFamily="2" charset="-122"/>
                    <a:cs typeface="+mn-cs"/>
                  </a:endParaRPr>
                </a:p>
              </p:txBody>
            </p:sp>
            <p:sp>
              <p:nvSpPr>
                <p:cNvPr id="462" name="文本框 461">
                  <a:extLst>
                    <a:ext uri="{FF2B5EF4-FFF2-40B4-BE49-F238E27FC236}">
                      <a16:creationId xmlns:a16="http://schemas.microsoft.com/office/drawing/2014/main" id="{BA9AE935-FAB2-4705-AB16-37EEA5F4CBEA}"/>
                    </a:ext>
                  </a:extLst>
                </p:cNvPr>
                <p:cNvSpPr txBox="1"/>
                <p:nvPr/>
              </p:nvSpPr>
              <p:spPr>
                <a:xfrm>
                  <a:off x="1119113" y="2071284"/>
                  <a:ext cx="316463" cy="338554"/>
                </a:xfrm>
                <a:prstGeom prst="rect">
                  <a:avLst/>
                </a:prstGeom>
                <a:noFill/>
              </p:spPr>
              <p:txBody>
                <a:bodyPr wrap="square" rtlCol="0">
                  <a:sp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altLang="zh-CN" sz="1600" b="1" i="0" u="none" strike="noStrike" kern="0" cap="none" spc="0" normalizeH="0" baseline="0" noProof="0" smtClean="0">
                      <a:ln>
                        <a:noFill/>
                      </a:ln>
                      <a:solidFill>
                        <a:prstClr val="white"/>
                      </a:solidFill>
                      <a:effectLst/>
                      <a:uLnTx/>
                      <a:uFillTx/>
                      <a:latin typeface="Segoe UI" panose="020B0502040204020203" pitchFamily="34" charset="0"/>
                      <a:ea typeface="宋体" panose="02010600030101010101" pitchFamily="2" charset="-122"/>
                      <a:cs typeface="Segoe UI" panose="020B0502040204020203" pitchFamily="34" charset="0"/>
                    </a:rPr>
                    <a:t>1</a:t>
                  </a:r>
                </a:p>
              </p:txBody>
            </p:sp>
          </p:grpSp>
        </p:grpSp>
        <p:grpSp>
          <p:nvGrpSpPr>
            <p:cNvPr id="448" name="组合 447"/>
            <p:cNvGrpSpPr/>
            <p:nvPr/>
          </p:nvGrpSpPr>
          <p:grpSpPr>
            <a:xfrm>
              <a:off x="2165227" y="2466161"/>
              <a:ext cx="936679" cy="1679829"/>
              <a:chOff x="2037370" y="2672192"/>
              <a:chExt cx="936679" cy="1679829"/>
            </a:xfrm>
          </p:grpSpPr>
          <p:pic>
            <p:nvPicPr>
              <p:cNvPr id="454" name="手机"/>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2037371" y="2672192"/>
                <a:ext cx="936678" cy="1679829"/>
              </a:xfrm>
              <a:prstGeom prst="rect">
                <a:avLst/>
              </a:prstGeom>
            </p:spPr>
          </p:pic>
          <p:pic>
            <p:nvPicPr>
              <p:cNvPr id="455" name="图片 454">
                <a:extLst>
                  <a:ext uri="{FF2B5EF4-FFF2-40B4-BE49-F238E27FC236}">
                    <a16:creationId xmlns:a16="http://schemas.microsoft.com/office/drawing/2014/main" id="{8C9650F3-229F-49EA-97BE-DE10488C74B8}"/>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a:stretch/>
            </p:blipFill>
            <p:spPr>
              <a:xfrm>
                <a:off x="2123194" y="2856468"/>
                <a:ext cx="789504" cy="1303924"/>
              </a:xfrm>
              <a:prstGeom prst="rect">
                <a:avLst/>
              </a:prstGeom>
            </p:spPr>
          </p:pic>
          <p:grpSp>
            <p:nvGrpSpPr>
              <p:cNvPr id="456" name="组合 455"/>
              <p:cNvGrpSpPr/>
              <p:nvPr/>
            </p:nvGrpSpPr>
            <p:grpSpPr>
              <a:xfrm>
                <a:off x="2037370" y="2767065"/>
                <a:ext cx="316463" cy="338554"/>
                <a:chOff x="1121145" y="2066248"/>
                <a:chExt cx="316463" cy="338554"/>
              </a:xfrm>
            </p:grpSpPr>
            <p:sp>
              <p:nvSpPr>
                <p:cNvPr id="457" name=" 43">
                  <a:extLst>
                    <a:ext uri="{FF2B5EF4-FFF2-40B4-BE49-F238E27FC236}">
                      <a16:creationId xmlns:a16="http://schemas.microsoft.com/office/drawing/2014/main" id="{56F81432-FDEF-4A5A-921E-BCD772028694}"/>
                    </a:ext>
                  </a:extLst>
                </p:cNvPr>
                <p:cNvSpPr/>
                <p:nvPr/>
              </p:nvSpPr>
              <p:spPr>
                <a:xfrm>
                  <a:off x="1173335" y="2091509"/>
                  <a:ext cx="212084" cy="212084"/>
                </a:xfrm>
                <a:prstGeom prst="ellipse">
                  <a:avLst/>
                </a:prstGeom>
                <a:solidFill>
                  <a:srgbClr val="FFC000"/>
                </a:solidFill>
                <a:ln w="12700" cap="flat" cmpd="sng" algn="ctr">
                  <a:noFill/>
                  <a:prstDash val="solid"/>
                  <a:miter lim="800000"/>
                </a:ln>
                <a:effectLst/>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100" b="0" i="0" u="none" strike="noStrike" kern="1200" cap="none" spc="0" normalizeH="0" baseline="0" noProof="0">
                    <a:ln>
                      <a:noFill/>
                    </a:ln>
                    <a:solidFill>
                      <a:srgbClr val="FFFFFF"/>
                    </a:solidFill>
                    <a:effectLst/>
                    <a:uLnTx/>
                    <a:uFillTx/>
                    <a:latin typeface="Calibri" panose="020F0502020204030204"/>
                    <a:ea typeface="宋体" panose="02010600030101010101" pitchFamily="2" charset="-122"/>
                    <a:cs typeface="+mn-cs"/>
                  </a:endParaRPr>
                </a:p>
              </p:txBody>
            </p:sp>
            <p:sp>
              <p:nvSpPr>
                <p:cNvPr id="458" name="文本框 457">
                  <a:extLst>
                    <a:ext uri="{FF2B5EF4-FFF2-40B4-BE49-F238E27FC236}">
                      <a16:creationId xmlns:a16="http://schemas.microsoft.com/office/drawing/2014/main" id="{BA9AE935-FAB2-4705-AB16-37EEA5F4CBEA}"/>
                    </a:ext>
                  </a:extLst>
                </p:cNvPr>
                <p:cNvSpPr txBox="1"/>
                <p:nvPr/>
              </p:nvSpPr>
              <p:spPr>
                <a:xfrm>
                  <a:off x="1121145" y="2066248"/>
                  <a:ext cx="316463" cy="338554"/>
                </a:xfrm>
                <a:prstGeom prst="rect">
                  <a:avLst/>
                </a:prstGeom>
                <a:noFill/>
              </p:spPr>
              <p:txBody>
                <a:bodyPr wrap="square" rtlCol="0">
                  <a:sp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altLang="zh-CN" sz="1600" b="1" i="0" u="none" strike="noStrike" kern="0" cap="none" spc="0" normalizeH="0" baseline="0" noProof="0" smtClean="0">
                      <a:ln>
                        <a:noFill/>
                      </a:ln>
                      <a:solidFill>
                        <a:prstClr val="white"/>
                      </a:solidFill>
                      <a:effectLst/>
                      <a:uLnTx/>
                      <a:uFillTx/>
                      <a:latin typeface="Segoe UI" panose="020B0502040204020203" pitchFamily="34" charset="0"/>
                      <a:ea typeface="宋体" panose="02010600030101010101" pitchFamily="2" charset="-122"/>
                      <a:cs typeface="Segoe UI" panose="020B0502040204020203" pitchFamily="34" charset="0"/>
                    </a:rPr>
                    <a:t>2</a:t>
                  </a:r>
                </a:p>
              </p:txBody>
            </p:sp>
          </p:grpSp>
        </p:grpSp>
        <p:pic>
          <p:nvPicPr>
            <p:cNvPr id="449" name="手机"/>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3886559" y="2469502"/>
              <a:ext cx="936678" cy="1679829"/>
            </a:xfrm>
            <a:prstGeom prst="rect">
              <a:avLst/>
            </a:prstGeom>
          </p:spPr>
        </p:pic>
        <p:pic>
          <p:nvPicPr>
            <p:cNvPr id="450" name="图片 449">
              <a:extLst>
                <a:ext uri="{FF2B5EF4-FFF2-40B4-BE49-F238E27FC236}">
                  <a16:creationId xmlns:a16="http://schemas.microsoft.com/office/drawing/2014/main" id="{764700B0-0362-4DC6-B2A1-B0FC013BF569}"/>
                </a:ext>
              </a:extLst>
            </p:cNvPr>
            <p:cNvPicPr>
              <a:picLocks noChangeAspect="1"/>
            </p:cNvPicPr>
            <p:nvPr/>
          </p:nvPicPr>
          <p:blipFill rotWithShape="1">
            <a:blip r:embed="rId7" cstate="hqprint">
              <a:extLst>
                <a:ext uri="{28A0092B-C50C-407E-A947-70E740481C1C}">
                  <a14:useLocalDpi xmlns:a14="http://schemas.microsoft.com/office/drawing/2010/main"/>
                </a:ext>
              </a:extLst>
            </a:blip>
            <a:srcRect/>
            <a:stretch/>
          </p:blipFill>
          <p:spPr>
            <a:xfrm>
              <a:off x="3963183" y="2671212"/>
              <a:ext cx="801203" cy="1301834"/>
            </a:xfrm>
            <a:prstGeom prst="rect">
              <a:avLst/>
            </a:prstGeom>
          </p:spPr>
        </p:pic>
        <p:grpSp>
          <p:nvGrpSpPr>
            <p:cNvPr id="451" name="组合 450"/>
            <p:cNvGrpSpPr/>
            <p:nvPr/>
          </p:nvGrpSpPr>
          <p:grpSpPr>
            <a:xfrm>
              <a:off x="3886559" y="2556287"/>
              <a:ext cx="316463" cy="338554"/>
              <a:chOff x="1121146" y="2063531"/>
              <a:chExt cx="316463" cy="338554"/>
            </a:xfrm>
          </p:grpSpPr>
          <p:sp>
            <p:nvSpPr>
              <p:cNvPr id="452" name=" 43">
                <a:extLst>
                  <a:ext uri="{FF2B5EF4-FFF2-40B4-BE49-F238E27FC236}">
                    <a16:creationId xmlns:a16="http://schemas.microsoft.com/office/drawing/2014/main" id="{56F81432-FDEF-4A5A-921E-BCD772028694}"/>
                  </a:ext>
                </a:extLst>
              </p:cNvPr>
              <p:cNvSpPr/>
              <p:nvPr/>
            </p:nvSpPr>
            <p:spPr>
              <a:xfrm>
                <a:off x="1173335" y="2091509"/>
                <a:ext cx="212084" cy="212084"/>
              </a:xfrm>
              <a:prstGeom prst="ellipse">
                <a:avLst/>
              </a:prstGeom>
              <a:solidFill>
                <a:srgbClr val="FFC000"/>
              </a:solidFill>
              <a:ln w="12700" cap="flat" cmpd="sng" algn="ctr">
                <a:noFill/>
                <a:prstDash val="solid"/>
                <a:miter lim="800000"/>
              </a:ln>
              <a:effectLst/>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100" b="0" i="0" u="none" strike="noStrike" kern="1200" cap="none" spc="0" normalizeH="0" baseline="0" noProof="0">
                  <a:ln>
                    <a:noFill/>
                  </a:ln>
                  <a:solidFill>
                    <a:srgbClr val="FFFFFF"/>
                  </a:solidFill>
                  <a:effectLst/>
                  <a:uLnTx/>
                  <a:uFillTx/>
                  <a:latin typeface="Calibri" panose="020F0502020204030204"/>
                  <a:ea typeface="宋体" panose="02010600030101010101" pitchFamily="2" charset="-122"/>
                  <a:cs typeface="+mn-cs"/>
                </a:endParaRPr>
              </a:p>
            </p:txBody>
          </p:sp>
          <p:sp>
            <p:nvSpPr>
              <p:cNvPr id="453" name="文本框 452">
                <a:extLst>
                  <a:ext uri="{FF2B5EF4-FFF2-40B4-BE49-F238E27FC236}">
                    <a16:creationId xmlns:a16="http://schemas.microsoft.com/office/drawing/2014/main" id="{BA9AE935-FAB2-4705-AB16-37EEA5F4CBEA}"/>
                  </a:ext>
                </a:extLst>
              </p:cNvPr>
              <p:cNvSpPr txBox="1"/>
              <p:nvPr/>
            </p:nvSpPr>
            <p:spPr>
              <a:xfrm>
                <a:off x="1121146" y="2063531"/>
                <a:ext cx="316463" cy="338554"/>
              </a:xfrm>
              <a:prstGeom prst="rect">
                <a:avLst/>
              </a:prstGeom>
              <a:noFill/>
            </p:spPr>
            <p:txBody>
              <a:bodyPr wrap="square" rtlCol="0">
                <a:sp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altLang="zh-CN" sz="1600" b="1" i="0" u="none" strike="noStrike" kern="0" cap="none" spc="0" normalizeH="0" baseline="0" noProof="0" smtClean="0">
                    <a:ln>
                      <a:noFill/>
                    </a:ln>
                    <a:solidFill>
                      <a:prstClr val="white"/>
                    </a:solidFill>
                    <a:effectLst/>
                    <a:uLnTx/>
                    <a:uFillTx/>
                    <a:latin typeface="Segoe UI" panose="020B0502040204020203" pitchFamily="34" charset="0"/>
                    <a:ea typeface="宋体" panose="02010600030101010101" pitchFamily="2" charset="-122"/>
                    <a:cs typeface="Segoe UI" panose="020B0502040204020203" pitchFamily="34" charset="0"/>
                  </a:rPr>
                  <a:t>3</a:t>
                </a:r>
              </a:p>
            </p:txBody>
          </p:sp>
        </p:grpSp>
      </p:grpSp>
      <p:pic>
        <p:nvPicPr>
          <p:cNvPr id="465" name="图片 464">
            <a:extLst>
              <a:ext uri="{FF2B5EF4-FFF2-40B4-BE49-F238E27FC236}">
                <a16:creationId xmlns:a16="http://schemas.microsoft.com/office/drawing/2014/main" id="{265C2170-A75F-49A8-A897-8C8C8786363E}"/>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rot="20135105">
            <a:off x="8427688" y="3718747"/>
            <a:ext cx="2176407" cy="375872"/>
          </a:xfrm>
          <a:prstGeom prst="rect">
            <a:avLst/>
          </a:prstGeom>
        </p:spPr>
      </p:pic>
      <p:sp>
        <p:nvSpPr>
          <p:cNvPr id="466" name="文本框 465">
            <a:extLst>
              <a:ext uri="{FF2B5EF4-FFF2-40B4-BE49-F238E27FC236}">
                <a16:creationId xmlns:a16="http://schemas.microsoft.com/office/drawing/2014/main" id="{2A5D16AB-9982-4E44-8C83-67CD615A8057}"/>
              </a:ext>
            </a:extLst>
          </p:cNvPr>
          <p:cNvSpPr txBox="1"/>
          <p:nvPr/>
        </p:nvSpPr>
        <p:spPr>
          <a:xfrm rot="20123253">
            <a:off x="8373949" y="3199340"/>
            <a:ext cx="2527626" cy="369332"/>
          </a:xfrm>
          <a:prstGeom prst="rect">
            <a:avLst/>
          </a:prstGeom>
          <a:noFill/>
        </p:spPr>
        <p:txBody>
          <a:bodyPr wrap="square" rtlCol="0">
            <a:spAutoFit/>
          </a:bodyPr>
          <a:lstStyle/>
          <a:p>
            <a:r>
              <a:rPr lang="en-US" altLang="zh-CN" sz="1800" b="1" i="1">
                <a:solidFill>
                  <a:srgbClr val="FFC000"/>
                </a:solidFill>
                <a:latin typeface="Segoe UI" panose="020B0502040204020203" pitchFamily="34" charset="0"/>
                <a:ea typeface="Segoe UI" panose="020B0502040204020203" pitchFamily="34" charset="0"/>
                <a:cs typeface="Segoe UI" panose="020B0502040204020203" pitchFamily="34" charset="0"/>
              </a:rPr>
              <a:t>LEAVE NOW !!!</a:t>
            </a:r>
            <a:endParaRPr lang="zh-CN" altLang="en-US" sz="1800" b="1" i="1">
              <a:solidFill>
                <a:srgbClr val="FFC000"/>
              </a:solidFill>
              <a:latin typeface="Segoe UI" panose="020B0502040204020203" pitchFamily="34" charset="0"/>
              <a:cs typeface="Segoe UI" panose="020B0502040204020203" pitchFamily="34" charset="0"/>
            </a:endParaRPr>
          </a:p>
        </p:txBody>
      </p:sp>
      <p:pic>
        <p:nvPicPr>
          <p:cNvPr id="467" name="图片 466"/>
          <p:cNvPicPr>
            <a:picLocks noChangeAspect="1"/>
          </p:cNvPicPr>
          <p:nvPr/>
        </p:nvPicPr>
        <p:blipFill rotWithShape="1">
          <a:blip r:embed="rId9" cstate="hqprint">
            <a:extLst>
              <a:ext uri="{28A0092B-C50C-407E-A947-70E740481C1C}">
                <a14:useLocalDpi xmlns:a14="http://schemas.microsoft.com/office/drawing/2010/main"/>
              </a:ext>
            </a:extLst>
          </a:blip>
          <a:srcRect/>
          <a:stretch/>
        </p:blipFill>
        <p:spPr>
          <a:xfrm>
            <a:off x="10292173" y="2154670"/>
            <a:ext cx="1538324" cy="1630818"/>
          </a:xfrm>
          <a:prstGeom prst="rect">
            <a:avLst/>
          </a:prstGeom>
        </p:spPr>
      </p:pic>
      <p:grpSp>
        <p:nvGrpSpPr>
          <p:cNvPr id="468" name="85df13e5-8734-422d-9864-94ff6643039d" descr="本素材由iSlide™ 提供&#10;iSlide™尊重知识产权并注重保护用户享有的各项权利。郑重提醒您：&#10;iSlide™插件中提供的任何信息内容的所有权、知识产权归其原始权利人或权利受让人所有，您免费/购买获得的是信息内容的使用权，并受下述条款的约束；&#10;1. 您仅可以个人非商业用途使用该等信息内容，不可将信息内容的全部或部分用于出售，或以出租、出借、转让、分销、发布等其他任何方式供他人使用；&#10;2. 禁止在接入互联网或移动互联网的任何网站、平台、应用或程序上以任何方式为他人提供iSlide™插件资源内容的下载。&#10;The resource is supplied by iSlide™.&#10;iSlide™ respects all intellectual property rights and protects all the rights its users acquired.Solemnly remind you:&#10;The ownership and intellectual property of the resources supplied in iSlide Add-in belongs to its owner or the assignee of this ownership.you only acquired the usage of the resources supplied in iSlide Add-in, as well as respected the following restrain terms:&#10;1.You are only allowed to use such resource for personal and non-commercial aim, not allowed to use such resource or part of it for the sale; or rent, lend, transfer to others; or distribution or release it in any way.&#10;2.You are not permitted to provide the resource of iSlide Add-in in any website, platform, application access to the Internet or mobile Internet." title="iSlide™ 版权声明  COPYRIGHT NOTICE">
            <a:extLst>
              <a:ext uri="{FF2B5EF4-FFF2-40B4-BE49-F238E27FC236}">
                <a16:creationId xmlns:a16="http://schemas.microsoft.com/office/drawing/2014/main" id="{4819C87D-C1D6-43CF-BF88-97E19A941877}"/>
              </a:ext>
            </a:extLst>
          </p:cNvPr>
          <p:cNvGrpSpPr>
            <a:grpSpLocks noChangeAspect="1"/>
          </p:cNvGrpSpPr>
          <p:nvPr>
            <p:custDataLst>
              <p:tags r:id="rId1"/>
            </p:custDataLst>
          </p:nvPr>
        </p:nvGrpSpPr>
        <p:grpSpPr>
          <a:xfrm>
            <a:off x="7283467" y="3649526"/>
            <a:ext cx="1831024" cy="2368466"/>
            <a:chOff x="4051301" y="987426"/>
            <a:chExt cx="3748088" cy="4848225"/>
          </a:xfrm>
        </p:grpSpPr>
        <p:sp>
          <p:nvSpPr>
            <p:cNvPr id="469" name="iṩlîḋé">
              <a:extLst>
                <a:ext uri="{FF2B5EF4-FFF2-40B4-BE49-F238E27FC236}">
                  <a16:creationId xmlns:a16="http://schemas.microsoft.com/office/drawing/2014/main" id="{48AC5231-32B5-4962-8773-E4CF6240B414}"/>
                </a:ext>
              </a:extLst>
            </p:cNvPr>
            <p:cNvSpPr/>
            <p:nvPr/>
          </p:nvSpPr>
          <p:spPr bwMode="auto">
            <a:xfrm>
              <a:off x="4051301" y="1817688"/>
              <a:ext cx="346075" cy="257175"/>
            </a:xfrm>
            <a:custGeom>
              <a:avLst/>
              <a:gdLst>
                <a:gd name="T0" fmla="*/ 33 w 284"/>
                <a:gd name="T1" fmla="*/ 15 h 211"/>
                <a:gd name="T2" fmla="*/ 39 w 284"/>
                <a:gd name="T3" fmla="*/ 12 h 211"/>
                <a:gd name="T4" fmla="*/ 91 w 284"/>
                <a:gd name="T5" fmla="*/ 17 h 211"/>
                <a:gd name="T6" fmla="*/ 122 w 284"/>
                <a:gd name="T7" fmla="*/ 12 h 211"/>
                <a:gd name="T8" fmla="*/ 140 w 284"/>
                <a:gd name="T9" fmla="*/ 46 h 211"/>
                <a:gd name="T10" fmla="*/ 171 w 284"/>
                <a:gd name="T11" fmla="*/ 74 h 211"/>
                <a:gd name="T12" fmla="*/ 275 w 284"/>
                <a:gd name="T13" fmla="*/ 156 h 211"/>
                <a:gd name="T14" fmla="*/ 266 w 284"/>
                <a:gd name="T15" fmla="*/ 183 h 211"/>
                <a:gd name="T16" fmla="*/ 251 w 284"/>
                <a:gd name="T17" fmla="*/ 200 h 211"/>
                <a:gd name="T18" fmla="*/ 234 w 284"/>
                <a:gd name="T19" fmla="*/ 210 h 211"/>
                <a:gd name="T20" fmla="*/ 211 w 284"/>
                <a:gd name="T21" fmla="*/ 195 h 211"/>
                <a:gd name="T22" fmla="*/ 166 w 284"/>
                <a:gd name="T23" fmla="*/ 166 h 211"/>
                <a:gd name="T24" fmla="*/ 117 w 284"/>
                <a:gd name="T25" fmla="*/ 153 h 211"/>
                <a:gd name="T26" fmla="*/ 107 w 284"/>
                <a:gd name="T27" fmla="*/ 158 h 211"/>
                <a:gd name="T28" fmla="*/ 94 w 284"/>
                <a:gd name="T29" fmla="*/ 158 h 211"/>
                <a:gd name="T30" fmla="*/ 47 w 284"/>
                <a:gd name="T31" fmla="*/ 147 h 211"/>
                <a:gd name="T32" fmla="*/ 4 w 284"/>
                <a:gd name="T33" fmla="*/ 69 h 211"/>
                <a:gd name="T34" fmla="*/ 1 w 284"/>
                <a:gd name="T35" fmla="*/ 50 h 211"/>
                <a:gd name="T36" fmla="*/ 18 w 284"/>
                <a:gd name="T37" fmla="*/ 26 h 211"/>
                <a:gd name="T38" fmla="*/ 33 w 284"/>
                <a:gd name="T39" fmla="*/ 15 h 2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84" h="211">
                  <a:moveTo>
                    <a:pt x="33" y="15"/>
                  </a:moveTo>
                  <a:cubicBezTo>
                    <a:pt x="35" y="14"/>
                    <a:pt x="37" y="13"/>
                    <a:pt x="39" y="12"/>
                  </a:cubicBezTo>
                  <a:cubicBezTo>
                    <a:pt x="58" y="5"/>
                    <a:pt x="73" y="19"/>
                    <a:pt x="91" y="17"/>
                  </a:cubicBezTo>
                  <a:cubicBezTo>
                    <a:pt x="99" y="17"/>
                    <a:pt x="116" y="0"/>
                    <a:pt x="122" y="12"/>
                  </a:cubicBezTo>
                  <a:cubicBezTo>
                    <a:pt x="124" y="17"/>
                    <a:pt x="133" y="31"/>
                    <a:pt x="140" y="46"/>
                  </a:cubicBezTo>
                  <a:cubicBezTo>
                    <a:pt x="150" y="56"/>
                    <a:pt x="160" y="66"/>
                    <a:pt x="171" y="74"/>
                  </a:cubicBezTo>
                  <a:cubicBezTo>
                    <a:pt x="199" y="96"/>
                    <a:pt x="284" y="108"/>
                    <a:pt x="275" y="156"/>
                  </a:cubicBezTo>
                  <a:cubicBezTo>
                    <a:pt x="273" y="165"/>
                    <a:pt x="271" y="175"/>
                    <a:pt x="266" y="183"/>
                  </a:cubicBezTo>
                  <a:cubicBezTo>
                    <a:pt x="262" y="190"/>
                    <a:pt x="257" y="195"/>
                    <a:pt x="251" y="200"/>
                  </a:cubicBezTo>
                  <a:cubicBezTo>
                    <a:pt x="246" y="204"/>
                    <a:pt x="240" y="211"/>
                    <a:pt x="234" y="210"/>
                  </a:cubicBezTo>
                  <a:cubicBezTo>
                    <a:pt x="228" y="210"/>
                    <a:pt x="217" y="199"/>
                    <a:pt x="211" y="195"/>
                  </a:cubicBezTo>
                  <a:cubicBezTo>
                    <a:pt x="196" y="185"/>
                    <a:pt x="181" y="175"/>
                    <a:pt x="166" y="166"/>
                  </a:cubicBezTo>
                  <a:cubicBezTo>
                    <a:pt x="152" y="156"/>
                    <a:pt x="133" y="146"/>
                    <a:pt x="117" y="153"/>
                  </a:cubicBezTo>
                  <a:cubicBezTo>
                    <a:pt x="114" y="155"/>
                    <a:pt x="111" y="157"/>
                    <a:pt x="107" y="158"/>
                  </a:cubicBezTo>
                  <a:cubicBezTo>
                    <a:pt x="103" y="160"/>
                    <a:pt x="98" y="159"/>
                    <a:pt x="94" y="158"/>
                  </a:cubicBezTo>
                  <a:cubicBezTo>
                    <a:pt x="78" y="156"/>
                    <a:pt x="62" y="153"/>
                    <a:pt x="47" y="147"/>
                  </a:cubicBezTo>
                  <a:cubicBezTo>
                    <a:pt x="21" y="137"/>
                    <a:pt x="11" y="93"/>
                    <a:pt x="4" y="69"/>
                  </a:cubicBezTo>
                  <a:cubicBezTo>
                    <a:pt x="2" y="63"/>
                    <a:pt x="0" y="56"/>
                    <a:pt x="1" y="50"/>
                  </a:cubicBezTo>
                  <a:cubicBezTo>
                    <a:pt x="3" y="40"/>
                    <a:pt x="11" y="32"/>
                    <a:pt x="18" y="26"/>
                  </a:cubicBezTo>
                  <a:cubicBezTo>
                    <a:pt x="23" y="22"/>
                    <a:pt x="28" y="18"/>
                    <a:pt x="33" y="15"/>
                  </a:cubicBezTo>
                  <a:close/>
                </a:path>
              </a:pathLst>
            </a:custGeom>
            <a:solidFill>
              <a:srgbClr val="E5D1B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470" name="íşlïḑê">
              <a:extLst>
                <a:ext uri="{FF2B5EF4-FFF2-40B4-BE49-F238E27FC236}">
                  <a16:creationId xmlns:a16="http://schemas.microsoft.com/office/drawing/2014/main" id="{4EFD983C-3CF3-4781-9E63-94F00FF4D339}"/>
                </a:ext>
              </a:extLst>
            </p:cNvPr>
            <p:cNvSpPr/>
            <p:nvPr/>
          </p:nvSpPr>
          <p:spPr bwMode="auto">
            <a:xfrm>
              <a:off x="4233863" y="1804988"/>
              <a:ext cx="1390650" cy="481013"/>
            </a:xfrm>
            <a:custGeom>
              <a:avLst/>
              <a:gdLst>
                <a:gd name="T0" fmla="*/ 416 w 1139"/>
                <a:gd name="T1" fmla="*/ 387 h 395"/>
                <a:gd name="T2" fmla="*/ 348 w 1139"/>
                <a:gd name="T3" fmla="*/ 393 h 395"/>
                <a:gd name="T4" fmla="*/ 296 w 1139"/>
                <a:gd name="T5" fmla="*/ 381 h 395"/>
                <a:gd name="T6" fmla="*/ 0 w 1139"/>
                <a:gd name="T7" fmla="*/ 225 h 395"/>
                <a:gd name="T8" fmla="*/ 79 w 1139"/>
                <a:gd name="T9" fmla="*/ 90 h 395"/>
                <a:gd name="T10" fmla="*/ 340 w 1139"/>
                <a:gd name="T11" fmla="*/ 179 h 395"/>
                <a:gd name="T12" fmla="*/ 395 w 1139"/>
                <a:gd name="T13" fmla="*/ 188 h 395"/>
                <a:gd name="T14" fmla="*/ 473 w 1139"/>
                <a:gd name="T15" fmla="*/ 167 h 395"/>
                <a:gd name="T16" fmla="*/ 766 w 1139"/>
                <a:gd name="T17" fmla="*/ 48 h 395"/>
                <a:gd name="T18" fmla="*/ 949 w 1139"/>
                <a:gd name="T19" fmla="*/ 3 h 395"/>
                <a:gd name="T20" fmla="*/ 984 w 1139"/>
                <a:gd name="T21" fmla="*/ 287 h 395"/>
                <a:gd name="T22" fmla="*/ 416 w 1139"/>
                <a:gd name="T23" fmla="*/ 387 h 3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139" h="395">
                  <a:moveTo>
                    <a:pt x="416" y="387"/>
                  </a:moveTo>
                  <a:cubicBezTo>
                    <a:pt x="394" y="391"/>
                    <a:pt x="371" y="395"/>
                    <a:pt x="348" y="393"/>
                  </a:cubicBezTo>
                  <a:cubicBezTo>
                    <a:pt x="330" y="392"/>
                    <a:pt x="313" y="386"/>
                    <a:pt x="296" y="381"/>
                  </a:cubicBezTo>
                  <a:cubicBezTo>
                    <a:pt x="190" y="345"/>
                    <a:pt x="90" y="292"/>
                    <a:pt x="0" y="225"/>
                  </a:cubicBezTo>
                  <a:cubicBezTo>
                    <a:pt x="17" y="175"/>
                    <a:pt x="44" y="129"/>
                    <a:pt x="79" y="90"/>
                  </a:cubicBezTo>
                  <a:cubicBezTo>
                    <a:pt x="164" y="126"/>
                    <a:pt x="251" y="156"/>
                    <a:pt x="340" y="179"/>
                  </a:cubicBezTo>
                  <a:cubicBezTo>
                    <a:pt x="358" y="184"/>
                    <a:pt x="377" y="188"/>
                    <a:pt x="395" y="188"/>
                  </a:cubicBezTo>
                  <a:cubicBezTo>
                    <a:pt x="423" y="187"/>
                    <a:pt x="448" y="177"/>
                    <a:pt x="473" y="167"/>
                  </a:cubicBezTo>
                  <a:cubicBezTo>
                    <a:pt x="571" y="127"/>
                    <a:pt x="668" y="88"/>
                    <a:pt x="766" y="48"/>
                  </a:cubicBezTo>
                  <a:cubicBezTo>
                    <a:pt x="824" y="25"/>
                    <a:pt x="885" y="0"/>
                    <a:pt x="949" y="3"/>
                  </a:cubicBezTo>
                  <a:cubicBezTo>
                    <a:pt x="1124" y="12"/>
                    <a:pt x="1139" y="233"/>
                    <a:pt x="984" y="287"/>
                  </a:cubicBezTo>
                  <a:cubicBezTo>
                    <a:pt x="810" y="347"/>
                    <a:pt x="598" y="355"/>
                    <a:pt x="416" y="387"/>
                  </a:cubicBez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471" name="iṣ1idè">
              <a:extLst>
                <a:ext uri="{FF2B5EF4-FFF2-40B4-BE49-F238E27FC236}">
                  <a16:creationId xmlns:a16="http://schemas.microsoft.com/office/drawing/2014/main" id="{28B63343-0463-4829-8C2F-028623F2A158}"/>
                </a:ext>
              </a:extLst>
            </p:cNvPr>
            <p:cNvSpPr/>
            <p:nvPr/>
          </p:nvSpPr>
          <p:spPr bwMode="auto">
            <a:xfrm>
              <a:off x="4594226" y="2012951"/>
              <a:ext cx="203200" cy="273050"/>
            </a:xfrm>
            <a:custGeom>
              <a:avLst/>
              <a:gdLst>
                <a:gd name="T0" fmla="*/ 154 w 166"/>
                <a:gd name="T1" fmla="*/ 78 h 224"/>
                <a:gd name="T2" fmla="*/ 166 w 166"/>
                <a:gd name="T3" fmla="*/ 0 h 224"/>
                <a:gd name="T4" fmla="*/ 99 w 166"/>
                <a:gd name="T5" fmla="*/ 17 h 224"/>
                <a:gd name="T6" fmla="*/ 91 w 166"/>
                <a:gd name="T7" fmla="*/ 16 h 224"/>
                <a:gd name="T8" fmla="*/ 0 w 166"/>
                <a:gd name="T9" fmla="*/ 209 h 224"/>
                <a:gd name="T10" fmla="*/ 0 w 166"/>
                <a:gd name="T11" fmla="*/ 210 h 224"/>
                <a:gd name="T12" fmla="*/ 52 w 166"/>
                <a:gd name="T13" fmla="*/ 222 h 224"/>
                <a:gd name="T14" fmla="*/ 120 w 166"/>
                <a:gd name="T15" fmla="*/ 216 h 224"/>
                <a:gd name="T16" fmla="*/ 141 w 166"/>
                <a:gd name="T17" fmla="*/ 213 h 224"/>
                <a:gd name="T18" fmla="*/ 154 w 166"/>
                <a:gd name="T19" fmla="*/ 78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6" h="224">
                  <a:moveTo>
                    <a:pt x="154" y="78"/>
                  </a:moveTo>
                  <a:cubicBezTo>
                    <a:pt x="158" y="52"/>
                    <a:pt x="162" y="26"/>
                    <a:pt x="166" y="0"/>
                  </a:cubicBezTo>
                  <a:cubicBezTo>
                    <a:pt x="144" y="9"/>
                    <a:pt x="122" y="16"/>
                    <a:pt x="99" y="17"/>
                  </a:cubicBezTo>
                  <a:cubicBezTo>
                    <a:pt x="97" y="17"/>
                    <a:pt x="94" y="17"/>
                    <a:pt x="91" y="16"/>
                  </a:cubicBezTo>
                  <a:cubicBezTo>
                    <a:pt x="62" y="81"/>
                    <a:pt x="30" y="145"/>
                    <a:pt x="0" y="209"/>
                  </a:cubicBezTo>
                  <a:cubicBezTo>
                    <a:pt x="0" y="210"/>
                    <a:pt x="0" y="210"/>
                    <a:pt x="0" y="210"/>
                  </a:cubicBezTo>
                  <a:cubicBezTo>
                    <a:pt x="17" y="215"/>
                    <a:pt x="34" y="221"/>
                    <a:pt x="52" y="222"/>
                  </a:cubicBezTo>
                  <a:cubicBezTo>
                    <a:pt x="75" y="224"/>
                    <a:pt x="98" y="220"/>
                    <a:pt x="120" y="216"/>
                  </a:cubicBezTo>
                  <a:cubicBezTo>
                    <a:pt x="127" y="215"/>
                    <a:pt x="134" y="214"/>
                    <a:pt x="141" y="213"/>
                  </a:cubicBezTo>
                  <a:cubicBezTo>
                    <a:pt x="144" y="168"/>
                    <a:pt x="148" y="123"/>
                    <a:pt x="154" y="7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472" name="í$ḷïḓê">
              <a:extLst>
                <a:ext uri="{FF2B5EF4-FFF2-40B4-BE49-F238E27FC236}">
                  <a16:creationId xmlns:a16="http://schemas.microsoft.com/office/drawing/2014/main" id="{EFCA1509-E11D-4884-92F0-4EB34C36F305}"/>
                </a:ext>
              </a:extLst>
            </p:cNvPr>
            <p:cNvSpPr/>
            <p:nvPr/>
          </p:nvSpPr>
          <p:spPr bwMode="auto">
            <a:xfrm>
              <a:off x="5414963" y="1816101"/>
              <a:ext cx="100013" cy="344488"/>
            </a:xfrm>
            <a:custGeom>
              <a:avLst/>
              <a:gdLst>
                <a:gd name="T0" fmla="*/ 82 w 82"/>
                <a:gd name="T1" fmla="*/ 35 h 283"/>
                <a:gd name="T2" fmla="*/ 19 w 82"/>
                <a:gd name="T3" fmla="*/ 0 h 283"/>
                <a:gd name="T4" fmla="*/ 0 w 82"/>
                <a:gd name="T5" fmla="*/ 283 h 283"/>
                <a:gd name="T6" fmla="*/ 16 w 82"/>
                <a:gd name="T7" fmla="*/ 278 h 283"/>
                <a:gd name="T8" fmla="*/ 55 w 82"/>
                <a:gd name="T9" fmla="*/ 259 h 283"/>
                <a:gd name="T10" fmla="*/ 82 w 82"/>
                <a:gd name="T11" fmla="*/ 35 h 283"/>
              </a:gdLst>
              <a:ahLst/>
              <a:cxnLst>
                <a:cxn ang="0">
                  <a:pos x="T0" y="T1"/>
                </a:cxn>
                <a:cxn ang="0">
                  <a:pos x="T2" y="T3"/>
                </a:cxn>
                <a:cxn ang="0">
                  <a:pos x="T4" y="T5"/>
                </a:cxn>
                <a:cxn ang="0">
                  <a:pos x="T6" y="T7"/>
                </a:cxn>
                <a:cxn ang="0">
                  <a:pos x="T8" y="T9"/>
                </a:cxn>
                <a:cxn ang="0">
                  <a:pos x="T10" y="T11"/>
                </a:cxn>
              </a:cxnLst>
              <a:rect l="0" t="0" r="r" b="b"/>
              <a:pathLst>
                <a:path w="82" h="283">
                  <a:moveTo>
                    <a:pt x="82" y="35"/>
                  </a:moveTo>
                  <a:cubicBezTo>
                    <a:pt x="66" y="19"/>
                    <a:pt x="45" y="7"/>
                    <a:pt x="19" y="0"/>
                  </a:cubicBezTo>
                  <a:cubicBezTo>
                    <a:pt x="5" y="94"/>
                    <a:pt x="1" y="188"/>
                    <a:pt x="0" y="283"/>
                  </a:cubicBezTo>
                  <a:cubicBezTo>
                    <a:pt x="5" y="281"/>
                    <a:pt x="11" y="280"/>
                    <a:pt x="16" y="278"/>
                  </a:cubicBezTo>
                  <a:cubicBezTo>
                    <a:pt x="31" y="273"/>
                    <a:pt x="43" y="266"/>
                    <a:pt x="55" y="259"/>
                  </a:cubicBezTo>
                  <a:cubicBezTo>
                    <a:pt x="58" y="183"/>
                    <a:pt x="62" y="108"/>
                    <a:pt x="82" y="3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473" name="ïṡlíḋé">
              <a:extLst>
                <a:ext uri="{FF2B5EF4-FFF2-40B4-BE49-F238E27FC236}">
                  <a16:creationId xmlns:a16="http://schemas.microsoft.com/office/drawing/2014/main" id="{50460860-F614-43CF-87D1-38258FBBB4B7}"/>
                </a:ext>
              </a:extLst>
            </p:cNvPr>
            <p:cNvSpPr/>
            <p:nvPr/>
          </p:nvSpPr>
          <p:spPr bwMode="auto">
            <a:xfrm>
              <a:off x="5154613" y="1812926"/>
              <a:ext cx="180975" cy="404813"/>
            </a:xfrm>
            <a:custGeom>
              <a:avLst/>
              <a:gdLst>
                <a:gd name="T0" fmla="*/ 148 w 148"/>
                <a:gd name="T1" fmla="*/ 0 h 333"/>
                <a:gd name="T2" fmla="*/ 19 w 148"/>
                <a:gd name="T3" fmla="*/ 39 h 333"/>
                <a:gd name="T4" fmla="*/ 13 w 148"/>
                <a:gd name="T5" fmla="*/ 85 h 333"/>
                <a:gd name="T6" fmla="*/ 2 w 148"/>
                <a:gd name="T7" fmla="*/ 199 h 333"/>
                <a:gd name="T8" fmla="*/ 3 w 148"/>
                <a:gd name="T9" fmla="*/ 333 h 333"/>
                <a:gd name="T10" fmla="*/ 129 w 148"/>
                <a:gd name="T11" fmla="*/ 309 h 333"/>
                <a:gd name="T12" fmla="*/ 148 w 148"/>
                <a:gd name="T13" fmla="*/ 0 h 333"/>
              </a:gdLst>
              <a:ahLst/>
              <a:cxnLst>
                <a:cxn ang="0">
                  <a:pos x="T0" y="T1"/>
                </a:cxn>
                <a:cxn ang="0">
                  <a:pos x="T2" y="T3"/>
                </a:cxn>
                <a:cxn ang="0">
                  <a:pos x="T4" y="T5"/>
                </a:cxn>
                <a:cxn ang="0">
                  <a:pos x="T6" y="T7"/>
                </a:cxn>
                <a:cxn ang="0">
                  <a:pos x="T8" y="T9"/>
                </a:cxn>
                <a:cxn ang="0">
                  <a:pos x="T10" y="T11"/>
                </a:cxn>
                <a:cxn ang="0">
                  <a:pos x="T12" y="T13"/>
                </a:cxn>
              </a:cxnLst>
              <a:rect l="0" t="0" r="r" b="b"/>
              <a:pathLst>
                <a:path w="148" h="333">
                  <a:moveTo>
                    <a:pt x="148" y="0"/>
                  </a:moveTo>
                  <a:cubicBezTo>
                    <a:pt x="104" y="6"/>
                    <a:pt x="61" y="22"/>
                    <a:pt x="19" y="39"/>
                  </a:cubicBezTo>
                  <a:cubicBezTo>
                    <a:pt x="16" y="55"/>
                    <a:pt x="15" y="71"/>
                    <a:pt x="13" y="85"/>
                  </a:cubicBezTo>
                  <a:cubicBezTo>
                    <a:pt x="8" y="122"/>
                    <a:pt x="4" y="161"/>
                    <a:pt x="2" y="199"/>
                  </a:cubicBezTo>
                  <a:cubicBezTo>
                    <a:pt x="0" y="243"/>
                    <a:pt x="1" y="288"/>
                    <a:pt x="3" y="333"/>
                  </a:cubicBezTo>
                  <a:cubicBezTo>
                    <a:pt x="46" y="326"/>
                    <a:pt x="88" y="319"/>
                    <a:pt x="129" y="309"/>
                  </a:cubicBezTo>
                  <a:cubicBezTo>
                    <a:pt x="130" y="206"/>
                    <a:pt x="133" y="102"/>
                    <a:pt x="148"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474" name="íṥlíḑe">
              <a:extLst>
                <a:ext uri="{FF2B5EF4-FFF2-40B4-BE49-F238E27FC236}">
                  <a16:creationId xmlns:a16="http://schemas.microsoft.com/office/drawing/2014/main" id="{9CA27102-73A2-41FF-A04E-D804E8350EA8}"/>
                </a:ext>
              </a:extLst>
            </p:cNvPr>
            <p:cNvSpPr/>
            <p:nvPr/>
          </p:nvSpPr>
          <p:spPr bwMode="auto">
            <a:xfrm>
              <a:off x="4868863" y="1903413"/>
              <a:ext cx="200025" cy="354013"/>
            </a:xfrm>
            <a:custGeom>
              <a:avLst/>
              <a:gdLst>
                <a:gd name="T0" fmla="*/ 154 w 163"/>
                <a:gd name="T1" fmla="*/ 96 h 290"/>
                <a:gd name="T2" fmla="*/ 163 w 163"/>
                <a:gd name="T3" fmla="*/ 0 h 290"/>
                <a:gd name="T4" fmla="*/ 31 w 163"/>
                <a:gd name="T5" fmla="*/ 54 h 290"/>
                <a:gd name="T6" fmla="*/ 26 w 163"/>
                <a:gd name="T7" fmla="*/ 85 h 290"/>
                <a:gd name="T8" fmla="*/ 10 w 163"/>
                <a:gd name="T9" fmla="*/ 189 h 290"/>
                <a:gd name="T10" fmla="*/ 0 w 163"/>
                <a:gd name="T11" fmla="*/ 290 h 290"/>
                <a:gd name="T12" fmla="*/ 154 w 163"/>
                <a:gd name="T13" fmla="*/ 270 h 290"/>
                <a:gd name="T14" fmla="*/ 154 w 163"/>
                <a:gd name="T15" fmla="*/ 96 h 29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3" h="290">
                  <a:moveTo>
                    <a:pt x="154" y="96"/>
                  </a:moveTo>
                  <a:cubicBezTo>
                    <a:pt x="157" y="65"/>
                    <a:pt x="159" y="33"/>
                    <a:pt x="163" y="0"/>
                  </a:cubicBezTo>
                  <a:cubicBezTo>
                    <a:pt x="119" y="18"/>
                    <a:pt x="75" y="36"/>
                    <a:pt x="31" y="54"/>
                  </a:cubicBezTo>
                  <a:cubicBezTo>
                    <a:pt x="29" y="64"/>
                    <a:pt x="27" y="74"/>
                    <a:pt x="26" y="85"/>
                  </a:cubicBezTo>
                  <a:cubicBezTo>
                    <a:pt x="21" y="119"/>
                    <a:pt x="15" y="154"/>
                    <a:pt x="10" y="189"/>
                  </a:cubicBezTo>
                  <a:cubicBezTo>
                    <a:pt x="6" y="223"/>
                    <a:pt x="3" y="256"/>
                    <a:pt x="0" y="290"/>
                  </a:cubicBezTo>
                  <a:cubicBezTo>
                    <a:pt x="51" y="283"/>
                    <a:pt x="102" y="277"/>
                    <a:pt x="154" y="270"/>
                  </a:cubicBezTo>
                  <a:cubicBezTo>
                    <a:pt x="150" y="212"/>
                    <a:pt x="149" y="154"/>
                    <a:pt x="154" y="9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475" name="îš1îḓè">
              <a:extLst>
                <a:ext uri="{FF2B5EF4-FFF2-40B4-BE49-F238E27FC236}">
                  <a16:creationId xmlns:a16="http://schemas.microsoft.com/office/drawing/2014/main" id="{B73C6304-C067-41A0-9033-DC9847063B41}"/>
                </a:ext>
              </a:extLst>
            </p:cNvPr>
            <p:cNvSpPr/>
            <p:nvPr/>
          </p:nvSpPr>
          <p:spPr bwMode="auto">
            <a:xfrm>
              <a:off x="4411663" y="1985963"/>
              <a:ext cx="193675" cy="246063"/>
            </a:xfrm>
            <a:custGeom>
              <a:avLst/>
              <a:gdLst>
                <a:gd name="T0" fmla="*/ 158 w 158"/>
                <a:gd name="T1" fmla="*/ 21 h 203"/>
                <a:gd name="T2" fmla="*/ 88 w 158"/>
                <a:gd name="T3" fmla="*/ 0 h 203"/>
                <a:gd name="T4" fmla="*/ 0 w 158"/>
                <a:gd name="T5" fmla="*/ 168 h 203"/>
                <a:gd name="T6" fmla="*/ 72 w 158"/>
                <a:gd name="T7" fmla="*/ 203 h 203"/>
                <a:gd name="T8" fmla="*/ 158 w 158"/>
                <a:gd name="T9" fmla="*/ 21 h 203"/>
              </a:gdLst>
              <a:ahLst/>
              <a:cxnLst>
                <a:cxn ang="0">
                  <a:pos x="T0" y="T1"/>
                </a:cxn>
                <a:cxn ang="0">
                  <a:pos x="T2" y="T3"/>
                </a:cxn>
                <a:cxn ang="0">
                  <a:pos x="T4" y="T5"/>
                </a:cxn>
                <a:cxn ang="0">
                  <a:pos x="T6" y="T7"/>
                </a:cxn>
                <a:cxn ang="0">
                  <a:pos x="T8" y="T9"/>
                </a:cxn>
              </a:cxnLst>
              <a:rect l="0" t="0" r="r" b="b"/>
              <a:pathLst>
                <a:path w="158" h="203">
                  <a:moveTo>
                    <a:pt x="158" y="21"/>
                  </a:moveTo>
                  <a:cubicBezTo>
                    <a:pt x="134" y="15"/>
                    <a:pt x="111" y="8"/>
                    <a:pt x="88" y="0"/>
                  </a:cubicBezTo>
                  <a:cubicBezTo>
                    <a:pt x="62" y="58"/>
                    <a:pt x="29" y="112"/>
                    <a:pt x="0" y="168"/>
                  </a:cubicBezTo>
                  <a:cubicBezTo>
                    <a:pt x="23" y="181"/>
                    <a:pt x="48" y="192"/>
                    <a:pt x="72" y="203"/>
                  </a:cubicBezTo>
                  <a:cubicBezTo>
                    <a:pt x="100" y="142"/>
                    <a:pt x="130" y="82"/>
                    <a:pt x="158" y="2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476" name="ïšlíḓé">
              <a:extLst>
                <a:ext uri="{FF2B5EF4-FFF2-40B4-BE49-F238E27FC236}">
                  <a16:creationId xmlns:a16="http://schemas.microsoft.com/office/drawing/2014/main" id="{B494151F-5653-41A6-9A5A-F86379E4D72D}"/>
                </a:ext>
              </a:extLst>
            </p:cNvPr>
            <p:cNvSpPr/>
            <p:nvPr/>
          </p:nvSpPr>
          <p:spPr bwMode="auto">
            <a:xfrm>
              <a:off x="4233863" y="1914526"/>
              <a:ext cx="190500" cy="227013"/>
            </a:xfrm>
            <a:custGeom>
              <a:avLst/>
              <a:gdLst>
                <a:gd name="T0" fmla="*/ 156 w 156"/>
                <a:gd name="T1" fmla="*/ 31 h 186"/>
                <a:gd name="T2" fmla="*/ 79 w 156"/>
                <a:gd name="T3" fmla="*/ 0 h 186"/>
                <a:gd name="T4" fmla="*/ 0 w 156"/>
                <a:gd name="T5" fmla="*/ 135 h 186"/>
                <a:gd name="T6" fmla="*/ 75 w 156"/>
                <a:gd name="T7" fmla="*/ 186 h 186"/>
                <a:gd name="T8" fmla="*/ 156 w 156"/>
                <a:gd name="T9" fmla="*/ 31 h 186"/>
              </a:gdLst>
              <a:ahLst/>
              <a:cxnLst>
                <a:cxn ang="0">
                  <a:pos x="T0" y="T1"/>
                </a:cxn>
                <a:cxn ang="0">
                  <a:pos x="T2" y="T3"/>
                </a:cxn>
                <a:cxn ang="0">
                  <a:pos x="T4" y="T5"/>
                </a:cxn>
                <a:cxn ang="0">
                  <a:pos x="T6" y="T7"/>
                </a:cxn>
                <a:cxn ang="0">
                  <a:pos x="T8" y="T9"/>
                </a:cxn>
              </a:cxnLst>
              <a:rect l="0" t="0" r="r" b="b"/>
              <a:pathLst>
                <a:path w="156" h="186">
                  <a:moveTo>
                    <a:pt x="156" y="31"/>
                  </a:moveTo>
                  <a:cubicBezTo>
                    <a:pt x="130" y="21"/>
                    <a:pt x="104" y="11"/>
                    <a:pt x="79" y="0"/>
                  </a:cubicBezTo>
                  <a:cubicBezTo>
                    <a:pt x="44" y="39"/>
                    <a:pt x="17" y="85"/>
                    <a:pt x="0" y="135"/>
                  </a:cubicBezTo>
                  <a:cubicBezTo>
                    <a:pt x="24" y="153"/>
                    <a:pt x="49" y="170"/>
                    <a:pt x="75" y="186"/>
                  </a:cubicBezTo>
                  <a:cubicBezTo>
                    <a:pt x="102" y="134"/>
                    <a:pt x="132" y="84"/>
                    <a:pt x="156" y="3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477" name="ïśḷíḓê">
              <a:extLst>
                <a:ext uri="{FF2B5EF4-FFF2-40B4-BE49-F238E27FC236}">
                  <a16:creationId xmlns:a16="http://schemas.microsoft.com/office/drawing/2014/main" id="{8D755C7D-7FE3-429D-BB51-D952A1839A92}"/>
                </a:ext>
              </a:extLst>
            </p:cNvPr>
            <p:cNvSpPr/>
            <p:nvPr/>
          </p:nvSpPr>
          <p:spPr bwMode="auto">
            <a:xfrm>
              <a:off x="7350126" y="4103688"/>
              <a:ext cx="290513" cy="123825"/>
            </a:xfrm>
            <a:custGeom>
              <a:avLst/>
              <a:gdLst>
                <a:gd name="T0" fmla="*/ 236 w 238"/>
                <a:gd name="T1" fmla="*/ 6 h 101"/>
                <a:gd name="T2" fmla="*/ 235 w 238"/>
                <a:gd name="T3" fmla="*/ 82 h 101"/>
                <a:gd name="T4" fmla="*/ 0 w 238"/>
                <a:gd name="T5" fmla="*/ 93 h 101"/>
                <a:gd name="T6" fmla="*/ 71 w 238"/>
                <a:gd name="T7" fmla="*/ 4 h 101"/>
                <a:gd name="T8" fmla="*/ 236 w 238"/>
                <a:gd name="T9" fmla="*/ 6 h 101"/>
              </a:gdLst>
              <a:ahLst/>
              <a:cxnLst>
                <a:cxn ang="0">
                  <a:pos x="T0" y="T1"/>
                </a:cxn>
                <a:cxn ang="0">
                  <a:pos x="T2" y="T3"/>
                </a:cxn>
                <a:cxn ang="0">
                  <a:pos x="T4" y="T5"/>
                </a:cxn>
                <a:cxn ang="0">
                  <a:pos x="T6" y="T7"/>
                </a:cxn>
                <a:cxn ang="0">
                  <a:pos x="T8" y="T9"/>
                </a:cxn>
              </a:cxnLst>
              <a:rect l="0" t="0" r="r" b="b"/>
              <a:pathLst>
                <a:path w="238" h="101">
                  <a:moveTo>
                    <a:pt x="236" y="6"/>
                  </a:moveTo>
                  <a:cubicBezTo>
                    <a:pt x="238" y="32"/>
                    <a:pt x="235" y="57"/>
                    <a:pt x="235" y="82"/>
                  </a:cubicBezTo>
                  <a:cubicBezTo>
                    <a:pt x="156" y="94"/>
                    <a:pt x="80" y="101"/>
                    <a:pt x="0" y="93"/>
                  </a:cubicBezTo>
                  <a:cubicBezTo>
                    <a:pt x="27" y="52"/>
                    <a:pt x="4" y="14"/>
                    <a:pt x="71" y="4"/>
                  </a:cubicBezTo>
                  <a:cubicBezTo>
                    <a:pt x="93" y="0"/>
                    <a:pt x="201" y="16"/>
                    <a:pt x="236" y="6"/>
                  </a:cubicBezTo>
                  <a:close/>
                </a:path>
              </a:pathLst>
            </a:custGeom>
            <a:solidFill>
              <a:srgbClr val="E5D1B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478" name="íşḷîḋe">
              <a:extLst>
                <a:ext uri="{FF2B5EF4-FFF2-40B4-BE49-F238E27FC236}">
                  <a16:creationId xmlns:a16="http://schemas.microsoft.com/office/drawing/2014/main" id="{6A59482B-F3F3-4619-A29A-9A39FA1DE3E4}"/>
                </a:ext>
              </a:extLst>
            </p:cNvPr>
            <p:cNvSpPr/>
            <p:nvPr/>
          </p:nvSpPr>
          <p:spPr bwMode="auto">
            <a:xfrm>
              <a:off x="7581901" y="4044951"/>
              <a:ext cx="217488" cy="449263"/>
            </a:xfrm>
            <a:custGeom>
              <a:avLst/>
              <a:gdLst>
                <a:gd name="T0" fmla="*/ 1 w 179"/>
                <a:gd name="T1" fmla="*/ 142 h 368"/>
                <a:gd name="T2" fmla="*/ 17 w 179"/>
                <a:gd name="T3" fmla="*/ 177 h 368"/>
                <a:gd name="T4" fmla="*/ 34 w 179"/>
                <a:gd name="T5" fmla="*/ 193 h 368"/>
                <a:gd name="T6" fmla="*/ 40 w 179"/>
                <a:gd name="T7" fmla="*/ 216 h 368"/>
                <a:gd name="T8" fmla="*/ 120 w 179"/>
                <a:gd name="T9" fmla="*/ 305 h 368"/>
                <a:gd name="T10" fmla="*/ 121 w 179"/>
                <a:gd name="T11" fmla="*/ 36 h 368"/>
                <a:gd name="T12" fmla="*/ 115 w 179"/>
                <a:gd name="T13" fmla="*/ 22 h 368"/>
                <a:gd name="T14" fmla="*/ 100 w 179"/>
                <a:gd name="T15" fmla="*/ 15 h 368"/>
                <a:gd name="T16" fmla="*/ 22 w 179"/>
                <a:gd name="T17" fmla="*/ 42 h 368"/>
                <a:gd name="T18" fmla="*/ 25 w 179"/>
                <a:gd name="T19" fmla="*/ 93 h 368"/>
                <a:gd name="T20" fmla="*/ 1 w 179"/>
                <a:gd name="T21" fmla="*/ 142 h 3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79" h="368">
                  <a:moveTo>
                    <a:pt x="1" y="142"/>
                  </a:moveTo>
                  <a:cubicBezTo>
                    <a:pt x="0" y="158"/>
                    <a:pt x="7" y="167"/>
                    <a:pt x="17" y="177"/>
                  </a:cubicBezTo>
                  <a:cubicBezTo>
                    <a:pt x="22" y="182"/>
                    <a:pt x="29" y="186"/>
                    <a:pt x="34" y="193"/>
                  </a:cubicBezTo>
                  <a:cubicBezTo>
                    <a:pt x="38" y="200"/>
                    <a:pt x="39" y="207"/>
                    <a:pt x="40" y="216"/>
                  </a:cubicBezTo>
                  <a:cubicBezTo>
                    <a:pt x="48" y="262"/>
                    <a:pt x="54" y="368"/>
                    <a:pt x="120" y="305"/>
                  </a:cubicBezTo>
                  <a:cubicBezTo>
                    <a:pt x="179" y="248"/>
                    <a:pt x="144" y="114"/>
                    <a:pt x="121" y="36"/>
                  </a:cubicBezTo>
                  <a:cubicBezTo>
                    <a:pt x="120" y="31"/>
                    <a:pt x="119" y="26"/>
                    <a:pt x="115" y="22"/>
                  </a:cubicBezTo>
                  <a:cubicBezTo>
                    <a:pt x="111" y="19"/>
                    <a:pt x="106" y="17"/>
                    <a:pt x="100" y="15"/>
                  </a:cubicBezTo>
                  <a:cubicBezTo>
                    <a:pt x="70" y="9"/>
                    <a:pt x="32" y="0"/>
                    <a:pt x="22" y="42"/>
                  </a:cubicBezTo>
                  <a:cubicBezTo>
                    <a:pt x="18" y="59"/>
                    <a:pt x="29" y="75"/>
                    <a:pt x="25" y="93"/>
                  </a:cubicBezTo>
                  <a:cubicBezTo>
                    <a:pt x="21" y="109"/>
                    <a:pt x="3" y="126"/>
                    <a:pt x="1" y="142"/>
                  </a:cubicBez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479" name="îŝ1ïḑe">
              <a:extLst>
                <a:ext uri="{FF2B5EF4-FFF2-40B4-BE49-F238E27FC236}">
                  <a16:creationId xmlns:a16="http://schemas.microsoft.com/office/drawing/2014/main" id="{7C73ECDA-B77B-4E12-96FA-CEC5F108E7D1}"/>
                </a:ext>
              </a:extLst>
            </p:cNvPr>
            <p:cNvSpPr/>
            <p:nvPr/>
          </p:nvSpPr>
          <p:spPr bwMode="auto">
            <a:xfrm>
              <a:off x="5260976" y="3087688"/>
              <a:ext cx="2271713" cy="1338263"/>
            </a:xfrm>
            <a:custGeom>
              <a:avLst/>
              <a:gdLst>
                <a:gd name="T0" fmla="*/ 766 w 1861"/>
                <a:gd name="T1" fmla="*/ 115 h 1097"/>
                <a:gd name="T2" fmla="*/ 955 w 1861"/>
                <a:gd name="T3" fmla="*/ 594 h 1097"/>
                <a:gd name="T4" fmla="*/ 1759 w 1861"/>
                <a:gd name="T5" fmla="*/ 788 h 1097"/>
                <a:gd name="T6" fmla="*/ 1806 w 1861"/>
                <a:gd name="T7" fmla="*/ 789 h 1097"/>
                <a:gd name="T8" fmla="*/ 1851 w 1861"/>
                <a:gd name="T9" fmla="*/ 789 h 1097"/>
                <a:gd name="T10" fmla="*/ 1853 w 1861"/>
                <a:gd name="T11" fmla="*/ 987 h 1097"/>
                <a:gd name="T12" fmla="*/ 898 w 1861"/>
                <a:gd name="T13" fmla="*/ 1061 h 1097"/>
                <a:gd name="T14" fmla="*/ 114 w 1861"/>
                <a:gd name="T15" fmla="*/ 572 h 1097"/>
                <a:gd name="T16" fmla="*/ 8 w 1861"/>
                <a:gd name="T17" fmla="*/ 454 h 1097"/>
                <a:gd name="T18" fmla="*/ 33 w 1861"/>
                <a:gd name="T19" fmla="*/ 335 h 1097"/>
                <a:gd name="T20" fmla="*/ 269 w 1861"/>
                <a:gd name="T21" fmla="*/ 34 h 1097"/>
                <a:gd name="T22" fmla="*/ 766 w 1861"/>
                <a:gd name="T23" fmla="*/ 115 h 10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861" h="1097">
                  <a:moveTo>
                    <a:pt x="766" y="115"/>
                  </a:moveTo>
                  <a:cubicBezTo>
                    <a:pt x="886" y="225"/>
                    <a:pt x="834" y="530"/>
                    <a:pt x="955" y="594"/>
                  </a:cubicBezTo>
                  <a:cubicBezTo>
                    <a:pt x="1206" y="728"/>
                    <a:pt x="1501" y="752"/>
                    <a:pt x="1759" y="788"/>
                  </a:cubicBezTo>
                  <a:cubicBezTo>
                    <a:pt x="1768" y="790"/>
                    <a:pt x="1787" y="789"/>
                    <a:pt x="1806" y="789"/>
                  </a:cubicBezTo>
                  <a:cubicBezTo>
                    <a:pt x="1822" y="789"/>
                    <a:pt x="1839" y="789"/>
                    <a:pt x="1851" y="789"/>
                  </a:cubicBezTo>
                  <a:cubicBezTo>
                    <a:pt x="1861" y="856"/>
                    <a:pt x="1856" y="917"/>
                    <a:pt x="1853" y="987"/>
                  </a:cubicBezTo>
                  <a:cubicBezTo>
                    <a:pt x="1562" y="1023"/>
                    <a:pt x="1084" y="1097"/>
                    <a:pt x="898" y="1061"/>
                  </a:cubicBezTo>
                  <a:cubicBezTo>
                    <a:pt x="645" y="1014"/>
                    <a:pt x="353" y="729"/>
                    <a:pt x="114" y="572"/>
                  </a:cubicBezTo>
                  <a:cubicBezTo>
                    <a:pt x="75" y="546"/>
                    <a:pt x="17" y="509"/>
                    <a:pt x="8" y="454"/>
                  </a:cubicBezTo>
                  <a:cubicBezTo>
                    <a:pt x="0" y="412"/>
                    <a:pt x="12" y="376"/>
                    <a:pt x="33" y="335"/>
                  </a:cubicBezTo>
                  <a:cubicBezTo>
                    <a:pt x="88" y="228"/>
                    <a:pt x="149" y="64"/>
                    <a:pt x="269" y="34"/>
                  </a:cubicBezTo>
                  <a:cubicBezTo>
                    <a:pt x="400" y="0"/>
                    <a:pt x="673" y="30"/>
                    <a:pt x="766" y="115"/>
                  </a:cubicBezTo>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480" name="íṧļíďê">
              <a:extLst>
                <a:ext uri="{FF2B5EF4-FFF2-40B4-BE49-F238E27FC236}">
                  <a16:creationId xmlns:a16="http://schemas.microsoft.com/office/drawing/2014/main" id="{DC5D732C-B473-4A74-B9E6-547C7653522C}"/>
                </a:ext>
              </a:extLst>
            </p:cNvPr>
            <p:cNvSpPr/>
            <p:nvPr/>
          </p:nvSpPr>
          <p:spPr bwMode="auto">
            <a:xfrm>
              <a:off x="5264151" y="5283201"/>
              <a:ext cx="211138" cy="334963"/>
            </a:xfrm>
            <a:custGeom>
              <a:avLst/>
              <a:gdLst>
                <a:gd name="T0" fmla="*/ 173 w 173"/>
                <a:gd name="T1" fmla="*/ 252 h 275"/>
                <a:gd name="T2" fmla="*/ 99 w 173"/>
                <a:gd name="T3" fmla="*/ 275 h 275"/>
                <a:gd name="T4" fmla="*/ 0 w 173"/>
                <a:gd name="T5" fmla="*/ 17 h 275"/>
                <a:gd name="T6" fmla="*/ 113 w 173"/>
                <a:gd name="T7" fmla="*/ 72 h 275"/>
                <a:gd name="T8" fmla="*/ 173 w 173"/>
                <a:gd name="T9" fmla="*/ 252 h 275"/>
              </a:gdLst>
              <a:ahLst/>
              <a:cxnLst>
                <a:cxn ang="0">
                  <a:pos x="T0" y="T1"/>
                </a:cxn>
                <a:cxn ang="0">
                  <a:pos x="T2" y="T3"/>
                </a:cxn>
                <a:cxn ang="0">
                  <a:pos x="T4" y="T5"/>
                </a:cxn>
                <a:cxn ang="0">
                  <a:pos x="T6" y="T7"/>
                </a:cxn>
                <a:cxn ang="0">
                  <a:pos x="T8" y="T9"/>
                </a:cxn>
              </a:cxnLst>
              <a:rect l="0" t="0" r="r" b="b"/>
              <a:pathLst>
                <a:path w="173" h="275">
                  <a:moveTo>
                    <a:pt x="173" y="252"/>
                  </a:moveTo>
                  <a:cubicBezTo>
                    <a:pt x="149" y="263"/>
                    <a:pt x="123" y="266"/>
                    <a:pt x="99" y="275"/>
                  </a:cubicBezTo>
                  <a:cubicBezTo>
                    <a:pt x="58" y="191"/>
                    <a:pt x="22" y="108"/>
                    <a:pt x="0" y="17"/>
                  </a:cubicBezTo>
                  <a:cubicBezTo>
                    <a:pt x="51" y="36"/>
                    <a:pt x="78" y="0"/>
                    <a:pt x="113" y="72"/>
                  </a:cubicBezTo>
                  <a:cubicBezTo>
                    <a:pt x="124" y="95"/>
                    <a:pt x="151" y="217"/>
                    <a:pt x="173" y="252"/>
                  </a:cubicBezTo>
                  <a:close/>
                </a:path>
              </a:pathLst>
            </a:custGeom>
            <a:solidFill>
              <a:srgbClr val="E5D1B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481" name="íṣļîḑe">
              <a:extLst>
                <a:ext uri="{FF2B5EF4-FFF2-40B4-BE49-F238E27FC236}">
                  <a16:creationId xmlns:a16="http://schemas.microsoft.com/office/drawing/2014/main" id="{CCCDCE68-38DB-47B5-9C87-990364E9C76E}"/>
                </a:ext>
              </a:extLst>
            </p:cNvPr>
            <p:cNvSpPr/>
            <p:nvPr/>
          </p:nvSpPr>
          <p:spPr bwMode="auto">
            <a:xfrm>
              <a:off x="5108576" y="5551488"/>
              <a:ext cx="434975" cy="284163"/>
            </a:xfrm>
            <a:custGeom>
              <a:avLst/>
              <a:gdLst>
                <a:gd name="T0" fmla="*/ 199 w 356"/>
                <a:gd name="T1" fmla="*/ 11 h 234"/>
                <a:gd name="T2" fmla="*/ 171 w 356"/>
                <a:gd name="T3" fmla="*/ 39 h 234"/>
                <a:gd name="T4" fmla="*/ 162 w 356"/>
                <a:gd name="T5" fmla="*/ 63 h 234"/>
                <a:gd name="T6" fmla="*/ 143 w 356"/>
                <a:gd name="T7" fmla="*/ 77 h 234"/>
                <a:gd name="T8" fmla="*/ 83 w 356"/>
                <a:gd name="T9" fmla="*/ 188 h 234"/>
                <a:gd name="T10" fmla="*/ 342 w 356"/>
                <a:gd name="T11" fmla="*/ 108 h 234"/>
                <a:gd name="T12" fmla="*/ 353 w 356"/>
                <a:gd name="T13" fmla="*/ 96 h 234"/>
                <a:gd name="T14" fmla="*/ 355 w 356"/>
                <a:gd name="T15" fmla="*/ 79 h 234"/>
                <a:gd name="T16" fmla="*/ 303 w 356"/>
                <a:gd name="T17" fmla="*/ 2 h 234"/>
                <a:gd name="T18" fmla="*/ 253 w 356"/>
                <a:gd name="T19" fmla="*/ 21 h 234"/>
                <a:gd name="T20" fmla="*/ 199 w 356"/>
                <a:gd name="T21" fmla="*/ 11 h 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56" h="234">
                  <a:moveTo>
                    <a:pt x="199" y="11"/>
                  </a:moveTo>
                  <a:cubicBezTo>
                    <a:pt x="183" y="15"/>
                    <a:pt x="177" y="26"/>
                    <a:pt x="171" y="39"/>
                  </a:cubicBezTo>
                  <a:cubicBezTo>
                    <a:pt x="167" y="46"/>
                    <a:pt x="167" y="56"/>
                    <a:pt x="162" y="63"/>
                  </a:cubicBezTo>
                  <a:cubicBezTo>
                    <a:pt x="157" y="70"/>
                    <a:pt x="151" y="73"/>
                    <a:pt x="143" y="77"/>
                  </a:cubicBezTo>
                  <a:cubicBezTo>
                    <a:pt x="101" y="98"/>
                    <a:pt x="0" y="138"/>
                    <a:pt x="83" y="188"/>
                  </a:cubicBezTo>
                  <a:cubicBezTo>
                    <a:pt x="159" y="234"/>
                    <a:pt x="275" y="156"/>
                    <a:pt x="342" y="108"/>
                  </a:cubicBezTo>
                  <a:cubicBezTo>
                    <a:pt x="346" y="105"/>
                    <a:pt x="351" y="102"/>
                    <a:pt x="353" y="96"/>
                  </a:cubicBezTo>
                  <a:cubicBezTo>
                    <a:pt x="356" y="91"/>
                    <a:pt x="356" y="85"/>
                    <a:pt x="355" y="79"/>
                  </a:cubicBezTo>
                  <a:cubicBezTo>
                    <a:pt x="351" y="45"/>
                    <a:pt x="347" y="0"/>
                    <a:pt x="303" y="2"/>
                  </a:cubicBezTo>
                  <a:cubicBezTo>
                    <a:pt x="285" y="3"/>
                    <a:pt x="273" y="20"/>
                    <a:pt x="253" y="21"/>
                  </a:cubicBezTo>
                  <a:cubicBezTo>
                    <a:pt x="237" y="22"/>
                    <a:pt x="214" y="8"/>
                    <a:pt x="199" y="11"/>
                  </a:cubicBez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482" name="iṧḻïḑe">
              <a:extLst>
                <a:ext uri="{FF2B5EF4-FFF2-40B4-BE49-F238E27FC236}">
                  <a16:creationId xmlns:a16="http://schemas.microsoft.com/office/drawing/2014/main" id="{EBB542E1-0B90-4A31-9533-287D7687E8FF}"/>
                </a:ext>
              </a:extLst>
            </p:cNvPr>
            <p:cNvSpPr/>
            <p:nvPr/>
          </p:nvSpPr>
          <p:spPr bwMode="auto">
            <a:xfrm>
              <a:off x="4868863" y="2973388"/>
              <a:ext cx="1416050" cy="2547938"/>
            </a:xfrm>
            <a:custGeom>
              <a:avLst/>
              <a:gdLst>
                <a:gd name="T0" fmla="*/ 854 w 1160"/>
                <a:gd name="T1" fmla="*/ 665 h 2090"/>
                <a:gd name="T2" fmla="*/ 407 w 1160"/>
                <a:gd name="T3" fmla="*/ 1137 h 2090"/>
                <a:gd name="T4" fmla="*/ 473 w 1160"/>
                <a:gd name="T5" fmla="*/ 1925 h 2090"/>
                <a:gd name="T6" fmla="*/ 506 w 1160"/>
                <a:gd name="T7" fmla="*/ 2026 h 2090"/>
                <a:gd name="T8" fmla="*/ 317 w 1160"/>
                <a:gd name="T9" fmla="*/ 2090 h 2090"/>
                <a:gd name="T10" fmla="*/ 0 w 1160"/>
                <a:gd name="T11" fmla="*/ 1187 h 2090"/>
                <a:gd name="T12" fmla="*/ 384 w 1160"/>
                <a:gd name="T13" fmla="*/ 155 h 2090"/>
                <a:gd name="T14" fmla="*/ 480 w 1160"/>
                <a:gd name="T15" fmla="*/ 15 h 2090"/>
                <a:gd name="T16" fmla="*/ 601 w 1160"/>
                <a:gd name="T17" fmla="*/ 23 h 2090"/>
                <a:gd name="T18" fmla="*/ 1103 w 1160"/>
                <a:gd name="T19" fmla="*/ 228 h 2090"/>
                <a:gd name="T20" fmla="*/ 854 w 1160"/>
                <a:gd name="T21" fmla="*/ 665 h 20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60" h="2090">
                  <a:moveTo>
                    <a:pt x="854" y="665"/>
                  </a:moveTo>
                  <a:cubicBezTo>
                    <a:pt x="760" y="815"/>
                    <a:pt x="432" y="984"/>
                    <a:pt x="407" y="1137"/>
                  </a:cubicBezTo>
                  <a:cubicBezTo>
                    <a:pt x="397" y="1198"/>
                    <a:pt x="417" y="1630"/>
                    <a:pt x="473" y="1925"/>
                  </a:cubicBezTo>
                  <a:cubicBezTo>
                    <a:pt x="477" y="1946"/>
                    <a:pt x="499" y="1999"/>
                    <a:pt x="506" y="2026"/>
                  </a:cubicBezTo>
                  <a:cubicBezTo>
                    <a:pt x="445" y="2060"/>
                    <a:pt x="386" y="2069"/>
                    <a:pt x="317" y="2090"/>
                  </a:cubicBezTo>
                  <a:cubicBezTo>
                    <a:pt x="188" y="1765"/>
                    <a:pt x="0" y="1187"/>
                    <a:pt x="0" y="1187"/>
                  </a:cubicBezTo>
                  <a:cubicBezTo>
                    <a:pt x="2" y="877"/>
                    <a:pt x="259" y="462"/>
                    <a:pt x="384" y="155"/>
                  </a:cubicBezTo>
                  <a:cubicBezTo>
                    <a:pt x="404" y="104"/>
                    <a:pt x="426" y="35"/>
                    <a:pt x="480" y="15"/>
                  </a:cubicBezTo>
                  <a:cubicBezTo>
                    <a:pt x="521" y="0"/>
                    <a:pt x="558" y="7"/>
                    <a:pt x="601" y="23"/>
                  </a:cubicBezTo>
                  <a:cubicBezTo>
                    <a:pt x="718" y="66"/>
                    <a:pt x="1050" y="101"/>
                    <a:pt x="1103" y="228"/>
                  </a:cubicBezTo>
                  <a:cubicBezTo>
                    <a:pt x="1160" y="366"/>
                    <a:pt x="926" y="550"/>
                    <a:pt x="854" y="665"/>
                  </a:cubicBezTo>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483" name="íS1ídé">
              <a:extLst>
                <a:ext uri="{FF2B5EF4-FFF2-40B4-BE49-F238E27FC236}">
                  <a16:creationId xmlns:a16="http://schemas.microsoft.com/office/drawing/2014/main" id="{88D6AED8-AF34-488D-AAE4-52F98B8626CE}"/>
                </a:ext>
              </a:extLst>
            </p:cNvPr>
            <p:cNvSpPr/>
            <p:nvPr/>
          </p:nvSpPr>
          <p:spPr bwMode="auto">
            <a:xfrm>
              <a:off x="4921251" y="1063626"/>
              <a:ext cx="608013" cy="788988"/>
            </a:xfrm>
            <a:custGeom>
              <a:avLst/>
              <a:gdLst>
                <a:gd name="T0" fmla="*/ 462 w 497"/>
                <a:gd name="T1" fmla="*/ 354 h 647"/>
                <a:gd name="T2" fmla="*/ 429 w 497"/>
                <a:gd name="T3" fmla="*/ 553 h 647"/>
                <a:gd name="T4" fmla="*/ 430 w 497"/>
                <a:gd name="T5" fmla="*/ 621 h 647"/>
                <a:gd name="T6" fmla="*/ 394 w 497"/>
                <a:gd name="T7" fmla="*/ 639 h 647"/>
                <a:gd name="T8" fmla="*/ 328 w 497"/>
                <a:gd name="T9" fmla="*/ 629 h 647"/>
                <a:gd name="T10" fmla="*/ 309 w 497"/>
                <a:gd name="T11" fmla="*/ 596 h 647"/>
                <a:gd name="T12" fmla="*/ 258 w 497"/>
                <a:gd name="T13" fmla="*/ 574 h 647"/>
                <a:gd name="T14" fmla="*/ 60 w 497"/>
                <a:gd name="T15" fmla="*/ 413 h 647"/>
                <a:gd name="T16" fmla="*/ 2 w 497"/>
                <a:gd name="T17" fmla="*/ 231 h 647"/>
                <a:gd name="T18" fmla="*/ 259 w 497"/>
                <a:gd name="T19" fmla="*/ 17 h 647"/>
                <a:gd name="T20" fmla="*/ 462 w 497"/>
                <a:gd name="T21" fmla="*/ 354 h 6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97" h="647">
                  <a:moveTo>
                    <a:pt x="462" y="354"/>
                  </a:moveTo>
                  <a:cubicBezTo>
                    <a:pt x="448" y="419"/>
                    <a:pt x="413" y="486"/>
                    <a:pt x="429" y="553"/>
                  </a:cubicBezTo>
                  <a:cubicBezTo>
                    <a:pt x="434" y="575"/>
                    <a:pt x="444" y="602"/>
                    <a:pt x="430" y="621"/>
                  </a:cubicBezTo>
                  <a:cubicBezTo>
                    <a:pt x="422" y="632"/>
                    <a:pt x="407" y="636"/>
                    <a:pt x="394" y="639"/>
                  </a:cubicBezTo>
                  <a:cubicBezTo>
                    <a:pt x="371" y="644"/>
                    <a:pt x="344" y="647"/>
                    <a:pt x="328" y="629"/>
                  </a:cubicBezTo>
                  <a:cubicBezTo>
                    <a:pt x="320" y="620"/>
                    <a:pt x="317" y="606"/>
                    <a:pt x="309" y="596"/>
                  </a:cubicBezTo>
                  <a:cubicBezTo>
                    <a:pt x="297" y="580"/>
                    <a:pt x="276" y="578"/>
                    <a:pt x="258" y="574"/>
                  </a:cubicBezTo>
                  <a:cubicBezTo>
                    <a:pt x="172" y="556"/>
                    <a:pt x="106" y="487"/>
                    <a:pt x="60" y="413"/>
                  </a:cubicBezTo>
                  <a:cubicBezTo>
                    <a:pt x="26" y="358"/>
                    <a:pt x="0" y="296"/>
                    <a:pt x="2" y="231"/>
                  </a:cubicBezTo>
                  <a:cubicBezTo>
                    <a:pt x="7" y="86"/>
                    <a:pt x="133" y="0"/>
                    <a:pt x="259" y="17"/>
                  </a:cubicBezTo>
                  <a:cubicBezTo>
                    <a:pt x="406" y="37"/>
                    <a:pt x="497" y="197"/>
                    <a:pt x="462" y="354"/>
                  </a:cubicBezTo>
                  <a:close/>
                </a:path>
              </a:pathLst>
            </a:custGeom>
            <a:solidFill>
              <a:srgbClr val="E5D1B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484" name="îśļiḑe">
              <a:extLst>
                <a:ext uri="{FF2B5EF4-FFF2-40B4-BE49-F238E27FC236}">
                  <a16:creationId xmlns:a16="http://schemas.microsoft.com/office/drawing/2014/main" id="{95489398-D31F-408A-829E-424DE4D97296}"/>
                </a:ext>
              </a:extLst>
            </p:cNvPr>
            <p:cNvSpPr/>
            <p:nvPr/>
          </p:nvSpPr>
          <p:spPr bwMode="auto">
            <a:xfrm>
              <a:off x="4927601" y="1022351"/>
              <a:ext cx="635000" cy="622300"/>
            </a:xfrm>
            <a:custGeom>
              <a:avLst/>
              <a:gdLst>
                <a:gd name="T0" fmla="*/ 494 w 520"/>
                <a:gd name="T1" fmla="*/ 141 h 510"/>
                <a:gd name="T2" fmla="*/ 437 w 520"/>
                <a:gd name="T3" fmla="*/ 127 h 510"/>
                <a:gd name="T4" fmla="*/ 484 w 520"/>
                <a:gd name="T5" fmla="*/ 57 h 510"/>
                <a:gd name="T6" fmla="*/ 436 w 520"/>
                <a:gd name="T7" fmla="*/ 10 h 510"/>
                <a:gd name="T8" fmla="*/ 410 w 520"/>
                <a:gd name="T9" fmla="*/ 50 h 510"/>
                <a:gd name="T10" fmla="*/ 407 w 520"/>
                <a:gd name="T11" fmla="*/ 99 h 510"/>
                <a:gd name="T12" fmla="*/ 312 w 520"/>
                <a:gd name="T13" fmla="*/ 219 h 510"/>
                <a:gd name="T14" fmla="*/ 175 w 520"/>
                <a:gd name="T15" fmla="*/ 303 h 510"/>
                <a:gd name="T16" fmla="*/ 99 w 520"/>
                <a:gd name="T17" fmla="*/ 333 h 510"/>
                <a:gd name="T18" fmla="*/ 18 w 520"/>
                <a:gd name="T19" fmla="*/ 350 h 510"/>
                <a:gd name="T20" fmla="*/ 28 w 520"/>
                <a:gd name="T21" fmla="*/ 447 h 510"/>
                <a:gd name="T22" fmla="*/ 149 w 520"/>
                <a:gd name="T23" fmla="*/ 467 h 510"/>
                <a:gd name="T24" fmla="*/ 155 w 520"/>
                <a:gd name="T25" fmla="*/ 459 h 510"/>
                <a:gd name="T26" fmla="*/ 154 w 520"/>
                <a:gd name="T27" fmla="*/ 448 h 510"/>
                <a:gd name="T28" fmla="*/ 201 w 520"/>
                <a:gd name="T29" fmla="*/ 435 h 510"/>
                <a:gd name="T30" fmla="*/ 238 w 520"/>
                <a:gd name="T31" fmla="*/ 445 h 510"/>
                <a:gd name="T32" fmla="*/ 257 w 520"/>
                <a:gd name="T33" fmla="*/ 438 h 510"/>
                <a:gd name="T34" fmla="*/ 417 w 520"/>
                <a:gd name="T35" fmla="*/ 168 h 510"/>
                <a:gd name="T36" fmla="*/ 458 w 520"/>
                <a:gd name="T37" fmla="*/ 206 h 510"/>
                <a:gd name="T38" fmla="*/ 510 w 520"/>
                <a:gd name="T39" fmla="*/ 193 h 510"/>
                <a:gd name="T40" fmla="*/ 494 w 520"/>
                <a:gd name="T41" fmla="*/ 141 h 510"/>
                <a:gd name="T42" fmla="*/ 100 w 520"/>
                <a:gd name="T43" fmla="*/ 428 h 510"/>
                <a:gd name="T44" fmla="*/ 66 w 520"/>
                <a:gd name="T45" fmla="*/ 433 h 510"/>
                <a:gd name="T46" fmla="*/ 62 w 520"/>
                <a:gd name="T47" fmla="*/ 415 h 510"/>
                <a:gd name="T48" fmla="*/ 101 w 520"/>
                <a:gd name="T49" fmla="*/ 409 h 510"/>
                <a:gd name="T50" fmla="*/ 100 w 520"/>
                <a:gd name="T51" fmla="*/ 428 h 510"/>
                <a:gd name="T52" fmla="*/ 269 w 520"/>
                <a:gd name="T53" fmla="*/ 345 h 510"/>
                <a:gd name="T54" fmla="*/ 244 w 520"/>
                <a:gd name="T55" fmla="*/ 365 h 510"/>
                <a:gd name="T56" fmla="*/ 232 w 520"/>
                <a:gd name="T57" fmla="*/ 351 h 510"/>
                <a:gd name="T58" fmla="*/ 261 w 520"/>
                <a:gd name="T59" fmla="*/ 328 h 510"/>
                <a:gd name="T60" fmla="*/ 273 w 520"/>
                <a:gd name="T61" fmla="*/ 332 h 510"/>
                <a:gd name="T62" fmla="*/ 269 w 520"/>
                <a:gd name="T63" fmla="*/ 345 h 5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520" h="510">
                  <a:moveTo>
                    <a:pt x="494" y="141"/>
                  </a:moveTo>
                  <a:cubicBezTo>
                    <a:pt x="478" y="130"/>
                    <a:pt x="457" y="129"/>
                    <a:pt x="437" y="127"/>
                  </a:cubicBezTo>
                  <a:cubicBezTo>
                    <a:pt x="458" y="107"/>
                    <a:pt x="480" y="85"/>
                    <a:pt x="484" y="57"/>
                  </a:cubicBezTo>
                  <a:cubicBezTo>
                    <a:pt x="488" y="30"/>
                    <a:pt x="462" y="0"/>
                    <a:pt x="436" y="10"/>
                  </a:cubicBezTo>
                  <a:cubicBezTo>
                    <a:pt x="421" y="16"/>
                    <a:pt x="412" y="34"/>
                    <a:pt x="410" y="50"/>
                  </a:cubicBezTo>
                  <a:cubicBezTo>
                    <a:pt x="407" y="66"/>
                    <a:pt x="409" y="82"/>
                    <a:pt x="407" y="99"/>
                  </a:cubicBezTo>
                  <a:cubicBezTo>
                    <a:pt x="399" y="149"/>
                    <a:pt x="355" y="187"/>
                    <a:pt x="312" y="219"/>
                  </a:cubicBezTo>
                  <a:cubicBezTo>
                    <a:pt x="269" y="251"/>
                    <a:pt x="223" y="280"/>
                    <a:pt x="175" y="303"/>
                  </a:cubicBezTo>
                  <a:cubicBezTo>
                    <a:pt x="150" y="314"/>
                    <a:pt x="125" y="324"/>
                    <a:pt x="99" y="333"/>
                  </a:cubicBezTo>
                  <a:cubicBezTo>
                    <a:pt x="80" y="339"/>
                    <a:pt x="32" y="334"/>
                    <a:pt x="18" y="350"/>
                  </a:cubicBezTo>
                  <a:cubicBezTo>
                    <a:pt x="0" y="371"/>
                    <a:pt x="18" y="428"/>
                    <a:pt x="28" y="447"/>
                  </a:cubicBezTo>
                  <a:cubicBezTo>
                    <a:pt x="56" y="505"/>
                    <a:pt x="98" y="510"/>
                    <a:pt x="149" y="467"/>
                  </a:cubicBezTo>
                  <a:cubicBezTo>
                    <a:pt x="152" y="465"/>
                    <a:pt x="154" y="463"/>
                    <a:pt x="155" y="459"/>
                  </a:cubicBezTo>
                  <a:cubicBezTo>
                    <a:pt x="157" y="456"/>
                    <a:pt x="155" y="451"/>
                    <a:pt x="154" y="448"/>
                  </a:cubicBezTo>
                  <a:cubicBezTo>
                    <a:pt x="138" y="392"/>
                    <a:pt x="174" y="421"/>
                    <a:pt x="201" y="435"/>
                  </a:cubicBezTo>
                  <a:cubicBezTo>
                    <a:pt x="212" y="441"/>
                    <a:pt x="225" y="447"/>
                    <a:pt x="238" y="445"/>
                  </a:cubicBezTo>
                  <a:cubicBezTo>
                    <a:pt x="245" y="444"/>
                    <a:pt x="251" y="441"/>
                    <a:pt x="257" y="438"/>
                  </a:cubicBezTo>
                  <a:cubicBezTo>
                    <a:pt x="352" y="385"/>
                    <a:pt x="429" y="276"/>
                    <a:pt x="417" y="168"/>
                  </a:cubicBezTo>
                  <a:cubicBezTo>
                    <a:pt x="428" y="183"/>
                    <a:pt x="440" y="199"/>
                    <a:pt x="458" y="206"/>
                  </a:cubicBezTo>
                  <a:cubicBezTo>
                    <a:pt x="476" y="214"/>
                    <a:pt x="500" y="210"/>
                    <a:pt x="510" y="193"/>
                  </a:cubicBezTo>
                  <a:cubicBezTo>
                    <a:pt x="520" y="175"/>
                    <a:pt x="510" y="152"/>
                    <a:pt x="494" y="141"/>
                  </a:cubicBezTo>
                  <a:close/>
                  <a:moveTo>
                    <a:pt x="100" y="428"/>
                  </a:moveTo>
                  <a:cubicBezTo>
                    <a:pt x="88" y="428"/>
                    <a:pt x="77" y="430"/>
                    <a:pt x="66" y="433"/>
                  </a:cubicBezTo>
                  <a:cubicBezTo>
                    <a:pt x="54" y="436"/>
                    <a:pt x="51" y="418"/>
                    <a:pt x="62" y="415"/>
                  </a:cubicBezTo>
                  <a:cubicBezTo>
                    <a:pt x="75" y="411"/>
                    <a:pt x="88" y="409"/>
                    <a:pt x="101" y="409"/>
                  </a:cubicBezTo>
                  <a:cubicBezTo>
                    <a:pt x="113" y="409"/>
                    <a:pt x="111" y="428"/>
                    <a:pt x="100" y="428"/>
                  </a:cubicBezTo>
                  <a:close/>
                  <a:moveTo>
                    <a:pt x="269" y="345"/>
                  </a:moveTo>
                  <a:cubicBezTo>
                    <a:pt x="260" y="351"/>
                    <a:pt x="252" y="357"/>
                    <a:pt x="244" y="365"/>
                  </a:cubicBezTo>
                  <a:cubicBezTo>
                    <a:pt x="235" y="373"/>
                    <a:pt x="223" y="360"/>
                    <a:pt x="232" y="351"/>
                  </a:cubicBezTo>
                  <a:cubicBezTo>
                    <a:pt x="241" y="343"/>
                    <a:pt x="251" y="335"/>
                    <a:pt x="261" y="328"/>
                  </a:cubicBezTo>
                  <a:cubicBezTo>
                    <a:pt x="265" y="325"/>
                    <a:pt x="271" y="328"/>
                    <a:pt x="273" y="332"/>
                  </a:cubicBezTo>
                  <a:cubicBezTo>
                    <a:pt x="276" y="336"/>
                    <a:pt x="273" y="342"/>
                    <a:pt x="269" y="345"/>
                  </a:cubicBez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485" name="íşļíḍê">
              <a:extLst>
                <a:ext uri="{FF2B5EF4-FFF2-40B4-BE49-F238E27FC236}">
                  <a16:creationId xmlns:a16="http://schemas.microsoft.com/office/drawing/2014/main" id="{6EAE1E7A-ECD8-4AA3-9113-115485C6800C}"/>
                </a:ext>
              </a:extLst>
            </p:cNvPr>
            <p:cNvSpPr/>
            <p:nvPr/>
          </p:nvSpPr>
          <p:spPr bwMode="auto">
            <a:xfrm>
              <a:off x="5084763" y="1766888"/>
              <a:ext cx="1214438" cy="1730375"/>
            </a:xfrm>
            <a:custGeom>
              <a:avLst/>
              <a:gdLst>
                <a:gd name="T0" fmla="*/ 889 w 996"/>
                <a:gd name="T1" fmla="*/ 1218 h 1419"/>
                <a:gd name="T2" fmla="*/ 996 w 996"/>
                <a:gd name="T3" fmla="*/ 1177 h 1419"/>
                <a:gd name="T4" fmla="*/ 890 w 996"/>
                <a:gd name="T5" fmla="*/ 721 h 1419"/>
                <a:gd name="T6" fmla="*/ 762 w 996"/>
                <a:gd name="T7" fmla="*/ 347 h 1419"/>
                <a:gd name="T8" fmla="*/ 760 w 996"/>
                <a:gd name="T9" fmla="*/ 344 h 1419"/>
                <a:gd name="T10" fmla="*/ 699 w 996"/>
                <a:gd name="T11" fmla="*/ 198 h 1419"/>
                <a:gd name="T12" fmla="*/ 624 w 996"/>
                <a:gd name="T13" fmla="*/ 90 h 1419"/>
                <a:gd name="T14" fmla="*/ 440 w 996"/>
                <a:gd name="T15" fmla="*/ 14 h 1419"/>
                <a:gd name="T16" fmla="*/ 388 w 996"/>
                <a:gd name="T17" fmla="*/ 11 h 1419"/>
                <a:gd name="T18" fmla="*/ 240 w 996"/>
                <a:gd name="T19" fmla="*/ 24 h 1419"/>
                <a:gd name="T20" fmla="*/ 242 w 996"/>
                <a:gd name="T21" fmla="*/ 26 h 1419"/>
                <a:gd name="T22" fmla="*/ 50 w 996"/>
                <a:gd name="T23" fmla="*/ 162 h 1419"/>
                <a:gd name="T24" fmla="*/ 44 w 996"/>
                <a:gd name="T25" fmla="*/ 392 h 1419"/>
                <a:gd name="T26" fmla="*/ 78 w 996"/>
                <a:gd name="T27" fmla="*/ 861 h 1419"/>
                <a:gd name="T28" fmla="*/ 90 w 996"/>
                <a:gd name="T29" fmla="*/ 1130 h 1419"/>
                <a:gd name="T30" fmla="*/ 0 w 996"/>
                <a:gd name="T31" fmla="*/ 1419 h 1419"/>
                <a:gd name="T32" fmla="*/ 245 w 996"/>
                <a:gd name="T33" fmla="*/ 1387 h 1419"/>
                <a:gd name="T34" fmla="*/ 399 w 996"/>
                <a:gd name="T35" fmla="*/ 1295 h 1419"/>
                <a:gd name="T36" fmla="*/ 700 w 996"/>
                <a:gd name="T37" fmla="*/ 1215 h 1419"/>
                <a:gd name="T38" fmla="*/ 889 w 996"/>
                <a:gd name="T39" fmla="*/ 1218 h 14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996" h="1419">
                  <a:moveTo>
                    <a:pt x="889" y="1218"/>
                  </a:moveTo>
                  <a:cubicBezTo>
                    <a:pt x="928" y="1213"/>
                    <a:pt x="965" y="1202"/>
                    <a:pt x="996" y="1177"/>
                  </a:cubicBezTo>
                  <a:cubicBezTo>
                    <a:pt x="971" y="1023"/>
                    <a:pt x="926" y="873"/>
                    <a:pt x="890" y="721"/>
                  </a:cubicBezTo>
                  <a:cubicBezTo>
                    <a:pt x="861" y="592"/>
                    <a:pt x="826" y="463"/>
                    <a:pt x="762" y="347"/>
                  </a:cubicBezTo>
                  <a:cubicBezTo>
                    <a:pt x="762" y="346"/>
                    <a:pt x="761" y="345"/>
                    <a:pt x="760" y="344"/>
                  </a:cubicBezTo>
                  <a:cubicBezTo>
                    <a:pt x="743" y="294"/>
                    <a:pt x="723" y="245"/>
                    <a:pt x="699" y="198"/>
                  </a:cubicBezTo>
                  <a:cubicBezTo>
                    <a:pt x="679" y="159"/>
                    <a:pt x="656" y="120"/>
                    <a:pt x="624" y="90"/>
                  </a:cubicBezTo>
                  <a:cubicBezTo>
                    <a:pt x="575" y="43"/>
                    <a:pt x="508" y="21"/>
                    <a:pt x="440" y="14"/>
                  </a:cubicBezTo>
                  <a:cubicBezTo>
                    <a:pt x="424" y="12"/>
                    <a:pt x="407" y="11"/>
                    <a:pt x="388" y="11"/>
                  </a:cubicBezTo>
                  <a:cubicBezTo>
                    <a:pt x="340" y="0"/>
                    <a:pt x="290" y="3"/>
                    <a:pt x="240" y="24"/>
                  </a:cubicBezTo>
                  <a:cubicBezTo>
                    <a:pt x="242" y="26"/>
                    <a:pt x="242" y="26"/>
                    <a:pt x="242" y="26"/>
                  </a:cubicBezTo>
                  <a:cubicBezTo>
                    <a:pt x="159" y="46"/>
                    <a:pt x="82" y="88"/>
                    <a:pt x="50" y="162"/>
                  </a:cubicBezTo>
                  <a:cubicBezTo>
                    <a:pt x="19" y="233"/>
                    <a:pt x="38" y="318"/>
                    <a:pt x="44" y="392"/>
                  </a:cubicBezTo>
                  <a:cubicBezTo>
                    <a:pt x="57" y="547"/>
                    <a:pt x="64" y="704"/>
                    <a:pt x="78" y="861"/>
                  </a:cubicBezTo>
                  <a:cubicBezTo>
                    <a:pt x="86" y="950"/>
                    <a:pt x="92" y="1040"/>
                    <a:pt x="90" y="1130"/>
                  </a:cubicBezTo>
                  <a:cubicBezTo>
                    <a:pt x="88" y="1189"/>
                    <a:pt x="94" y="1419"/>
                    <a:pt x="0" y="1419"/>
                  </a:cubicBezTo>
                  <a:cubicBezTo>
                    <a:pt x="83" y="1419"/>
                    <a:pt x="169" y="1419"/>
                    <a:pt x="245" y="1387"/>
                  </a:cubicBezTo>
                  <a:cubicBezTo>
                    <a:pt x="300" y="1364"/>
                    <a:pt x="348" y="1326"/>
                    <a:pt x="399" y="1295"/>
                  </a:cubicBezTo>
                  <a:cubicBezTo>
                    <a:pt x="490" y="1242"/>
                    <a:pt x="595" y="1214"/>
                    <a:pt x="700" y="1215"/>
                  </a:cubicBezTo>
                  <a:cubicBezTo>
                    <a:pt x="762" y="1216"/>
                    <a:pt x="828" y="1225"/>
                    <a:pt x="889" y="1218"/>
                  </a:cubicBezTo>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486" name="ïṣľïde">
              <a:extLst>
                <a:ext uri="{FF2B5EF4-FFF2-40B4-BE49-F238E27FC236}">
                  <a16:creationId xmlns:a16="http://schemas.microsoft.com/office/drawing/2014/main" id="{457E3CFB-4202-4825-B4C1-6ABE6FB3EC13}"/>
                </a:ext>
              </a:extLst>
            </p:cNvPr>
            <p:cNvSpPr/>
            <p:nvPr/>
          </p:nvSpPr>
          <p:spPr bwMode="auto">
            <a:xfrm>
              <a:off x="5124451" y="1812926"/>
              <a:ext cx="690563" cy="246063"/>
            </a:xfrm>
            <a:custGeom>
              <a:avLst/>
              <a:gdLst>
                <a:gd name="T0" fmla="*/ 566 w 566"/>
                <a:gd name="T1" fmla="*/ 31 h 201"/>
                <a:gd name="T2" fmla="*/ 508 w 566"/>
                <a:gd name="T3" fmla="*/ 0 h 201"/>
                <a:gd name="T4" fmla="*/ 310 w 566"/>
                <a:gd name="T5" fmla="*/ 69 h 201"/>
                <a:gd name="T6" fmla="*/ 149 w 566"/>
                <a:gd name="T7" fmla="*/ 120 h 201"/>
                <a:gd name="T8" fmla="*/ 11 w 566"/>
                <a:gd name="T9" fmla="*/ 141 h 201"/>
                <a:gd name="T10" fmla="*/ 0 w 566"/>
                <a:gd name="T11" fmla="*/ 197 h 201"/>
                <a:gd name="T12" fmla="*/ 566 w 566"/>
                <a:gd name="T13" fmla="*/ 31 h 201"/>
              </a:gdLst>
              <a:ahLst/>
              <a:cxnLst>
                <a:cxn ang="0">
                  <a:pos x="T0" y="T1"/>
                </a:cxn>
                <a:cxn ang="0">
                  <a:pos x="T2" y="T3"/>
                </a:cxn>
                <a:cxn ang="0">
                  <a:pos x="T4" y="T5"/>
                </a:cxn>
                <a:cxn ang="0">
                  <a:pos x="T6" y="T7"/>
                </a:cxn>
                <a:cxn ang="0">
                  <a:pos x="T8" y="T9"/>
                </a:cxn>
                <a:cxn ang="0">
                  <a:pos x="T10" y="T11"/>
                </a:cxn>
                <a:cxn ang="0">
                  <a:pos x="T12" y="T13"/>
                </a:cxn>
              </a:cxnLst>
              <a:rect l="0" t="0" r="r" b="b"/>
              <a:pathLst>
                <a:path w="566" h="201">
                  <a:moveTo>
                    <a:pt x="566" y="31"/>
                  </a:moveTo>
                  <a:cubicBezTo>
                    <a:pt x="548" y="18"/>
                    <a:pt x="528" y="8"/>
                    <a:pt x="508" y="0"/>
                  </a:cubicBezTo>
                  <a:cubicBezTo>
                    <a:pt x="443" y="26"/>
                    <a:pt x="376" y="48"/>
                    <a:pt x="310" y="69"/>
                  </a:cubicBezTo>
                  <a:cubicBezTo>
                    <a:pt x="256" y="86"/>
                    <a:pt x="204" y="106"/>
                    <a:pt x="149" y="120"/>
                  </a:cubicBezTo>
                  <a:cubicBezTo>
                    <a:pt x="104" y="132"/>
                    <a:pt x="57" y="138"/>
                    <a:pt x="11" y="141"/>
                  </a:cubicBezTo>
                  <a:cubicBezTo>
                    <a:pt x="5" y="159"/>
                    <a:pt x="2" y="178"/>
                    <a:pt x="0" y="197"/>
                  </a:cubicBezTo>
                  <a:cubicBezTo>
                    <a:pt x="199" y="201"/>
                    <a:pt x="387" y="119"/>
                    <a:pt x="566" y="3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487" name="iṣľïḑé">
              <a:extLst>
                <a:ext uri="{FF2B5EF4-FFF2-40B4-BE49-F238E27FC236}">
                  <a16:creationId xmlns:a16="http://schemas.microsoft.com/office/drawing/2014/main" id="{8E2A839F-5F2D-4DF9-B693-4AAE884EFC6F}"/>
                </a:ext>
              </a:extLst>
            </p:cNvPr>
            <p:cNvSpPr/>
            <p:nvPr/>
          </p:nvSpPr>
          <p:spPr bwMode="auto">
            <a:xfrm>
              <a:off x="5130801" y="1944688"/>
              <a:ext cx="825500" cy="334963"/>
            </a:xfrm>
            <a:custGeom>
              <a:avLst/>
              <a:gdLst>
                <a:gd name="T0" fmla="*/ 8 w 676"/>
                <a:gd name="T1" fmla="*/ 274 h 275"/>
                <a:gd name="T2" fmla="*/ 200 w 676"/>
                <a:gd name="T3" fmla="*/ 255 h 275"/>
                <a:gd name="T4" fmla="*/ 416 w 676"/>
                <a:gd name="T5" fmla="*/ 186 h 275"/>
                <a:gd name="T6" fmla="*/ 676 w 676"/>
                <a:gd name="T7" fmla="*/ 83 h 275"/>
                <a:gd name="T8" fmla="*/ 661 w 676"/>
                <a:gd name="T9" fmla="*/ 52 h 275"/>
                <a:gd name="T10" fmla="*/ 632 w 676"/>
                <a:gd name="T11" fmla="*/ 0 h 275"/>
                <a:gd name="T12" fmla="*/ 0 w 676"/>
                <a:gd name="T13" fmla="*/ 191 h 275"/>
                <a:gd name="T14" fmla="*/ 6 w 676"/>
                <a:gd name="T15" fmla="*/ 246 h 275"/>
                <a:gd name="T16" fmla="*/ 8 w 676"/>
                <a:gd name="T17" fmla="*/ 274 h 2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76" h="275">
                  <a:moveTo>
                    <a:pt x="8" y="274"/>
                  </a:moveTo>
                  <a:cubicBezTo>
                    <a:pt x="73" y="275"/>
                    <a:pt x="137" y="269"/>
                    <a:pt x="200" y="255"/>
                  </a:cubicBezTo>
                  <a:cubicBezTo>
                    <a:pt x="274" y="238"/>
                    <a:pt x="345" y="212"/>
                    <a:pt x="416" y="186"/>
                  </a:cubicBezTo>
                  <a:cubicBezTo>
                    <a:pt x="504" y="154"/>
                    <a:pt x="590" y="119"/>
                    <a:pt x="676" y="83"/>
                  </a:cubicBezTo>
                  <a:cubicBezTo>
                    <a:pt x="671" y="73"/>
                    <a:pt x="667" y="62"/>
                    <a:pt x="661" y="52"/>
                  </a:cubicBezTo>
                  <a:cubicBezTo>
                    <a:pt x="652" y="35"/>
                    <a:pt x="643" y="17"/>
                    <a:pt x="632" y="0"/>
                  </a:cubicBezTo>
                  <a:cubicBezTo>
                    <a:pt x="433" y="99"/>
                    <a:pt x="223" y="195"/>
                    <a:pt x="0" y="191"/>
                  </a:cubicBezTo>
                  <a:cubicBezTo>
                    <a:pt x="3" y="209"/>
                    <a:pt x="5" y="228"/>
                    <a:pt x="6" y="246"/>
                  </a:cubicBezTo>
                  <a:cubicBezTo>
                    <a:pt x="7" y="255"/>
                    <a:pt x="8" y="264"/>
                    <a:pt x="8" y="27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488" name="íṧ1ïḍé">
              <a:extLst>
                <a:ext uri="{FF2B5EF4-FFF2-40B4-BE49-F238E27FC236}">
                  <a16:creationId xmlns:a16="http://schemas.microsoft.com/office/drawing/2014/main" id="{404DAECD-EC21-476E-B7B2-0BD9927EF85D}"/>
                </a:ext>
              </a:extLst>
            </p:cNvPr>
            <p:cNvSpPr/>
            <p:nvPr/>
          </p:nvSpPr>
          <p:spPr bwMode="auto">
            <a:xfrm>
              <a:off x="5164138" y="2400301"/>
              <a:ext cx="968375" cy="395288"/>
            </a:xfrm>
            <a:custGeom>
              <a:avLst/>
              <a:gdLst>
                <a:gd name="T0" fmla="*/ 153 w 793"/>
                <a:gd name="T1" fmla="*/ 309 h 324"/>
                <a:gd name="T2" fmla="*/ 584 w 793"/>
                <a:gd name="T3" fmla="*/ 162 h 324"/>
                <a:gd name="T4" fmla="*/ 793 w 793"/>
                <a:gd name="T5" fmla="*/ 76 h 324"/>
                <a:gd name="T6" fmla="*/ 770 w 793"/>
                <a:gd name="T7" fmla="*/ 0 h 324"/>
                <a:gd name="T8" fmla="*/ 707 w 793"/>
                <a:gd name="T9" fmla="*/ 24 h 324"/>
                <a:gd name="T10" fmla="*/ 423 w 793"/>
                <a:gd name="T11" fmla="*/ 126 h 324"/>
                <a:gd name="T12" fmla="*/ 0 w 793"/>
                <a:gd name="T13" fmla="*/ 184 h 324"/>
                <a:gd name="T14" fmla="*/ 11 w 793"/>
                <a:gd name="T15" fmla="*/ 323 h 324"/>
                <a:gd name="T16" fmla="*/ 153 w 793"/>
                <a:gd name="T17" fmla="*/ 309 h 3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93" h="324">
                  <a:moveTo>
                    <a:pt x="153" y="309"/>
                  </a:moveTo>
                  <a:cubicBezTo>
                    <a:pt x="302" y="279"/>
                    <a:pt x="444" y="219"/>
                    <a:pt x="584" y="162"/>
                  </a:cubicBezTo>
                  <a:cubicBezTo>
                    <a:pt x="654" y="133"/>
                    <a:pt x="723" y="104"/>
                    <a:pt x="793" y="76"/>
                  </a:cubicBezTo>
                  <a:cubicBezTo>
                    <a:pt x="786" y="51"/>
                    <a:pt x="778" y="25"/>
                    <a:pt x="770" y="0"/>
                  </a:cubicBezTo>
                  <a:cubicBezTo>
                    <a:pt x="749" y="8"/>
                    <a:pt x="728" y="16"/>
                    <a:pt x="707" y="24"/>
                  </a:cubicBezTo>
                  <a:cubicBezTo>
                    <a:pt x="613" y="59"/>
                    <a:pt x="520" y="97"/>
                    <a:pt x="423" y="126"/>
                  </a:cubicBezTo>
                  <a:cubicBezTo>
                    <a:pt x="288" y="165"/>
                    <a:pt x="142" y="193"/>
                    <a:pt x="0" y="184"/>
                  </a:cubicBezTo>
                  <a:cubicBezTo>
                    <a:pt x="3" y="230"/>
                    <a:pt x="7" y="277"/>
                    <a:pt x="11" y="323"/>
                  </a:cubicBezTo>
                  <a:cubicBezTo>
                    <a:pt x="58" y="324"/>
                    <a:pt x="106" y="318"/>
                    <a:pt x="153" y="30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489" name="ïSḷïḑé">
              <a:extLst>
                <a:ext uri="{FF2B5EF4-FFF2-40B4-BE49-F238E27FC236}">
                  <a16:creationId xmlns:a16="http://schemas.microsoft.com/office/drawing/2014/main" id="{C75F78D4-AB5A-4D10-BACE-8BD640CD781E}"/>
                </a:ext>
              </a:extLst>
            </p:cNvPr>
            <p:cNvSpPr/>
            <p:nvPr/>
          </p:nvSpPr>
          <p:spPr bwMode="auto">
            <a:xfrm>
              <a:off x="5189538" y="2889251"/>
              <a:ext cx="1079500" cy="398463"/>
            </a:xfrm>
            <a:custGeom>
              <a:avLst/>
              <a:gdLst>
                <a:gd name="T0" fmla="*/ 186 w 885"/>
                <a:gd name="T1" fmla="*/ 278 h 328"/>
                <a:gd name="T2" fmla="*/ 410 w 885"/>
                <a:gd name="T3" fmla="*/ 194 h 328"/>
                <a:gd name="T4" fmla="*/ 649 w 885"/>
                <a:gd name="T5" fmla="*/ 157 h 328"/>
                <a:gd name="T6" fmla="*/ 885 w 885"/>
                <a:gd name="T7" fmla="*/ 129 h 328"/>
                <a:gd name="T8" fmla="*/ 854 w 885"/>
                <a:gd name="T9" fmla="*/ 0 h 328"/>
                <a:gd name="T10" fmla="*/ 671 w 885"/>
                <a:gd name="T11" fmla="*/ 73 h 328"/>
                <a:gd name="T12" fmla="*/ 407 w 885"/>
                <a:gd name="T13" fmla="*/ 156 h 328"/>
                <a:gd name="T14" fmla="*/ 130 w 885"/>
                <a:gd name="T15" fmla="*/ 220 h 328"/>
                <a:gd name="T16" fmla="*/ 3 w 885"/>
                <a:gd name="T17" fmla="*/ 235 h 328"/>
                <a:gd name="T18" fmla="*/ 0 w 885"/>
                <a:gd name="T19" fmla="*/ 328 h 328"/>
                <a:gd name="T20" fmla="*/ 186 w 885"/>
                <a:gd name="T21" fmla="*/ 278 h 3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85" h="328">
                  <a:moveTo>
                    <a:pt x="186" y="278"/>
                  </a:moveTo>
                  <a:cubicBezTo>
                    <a:pt x="259" y="245"/>
                    <a:pt x="332" y="213"/>
                    <a:pt x="410" y="194"/>
                  </a:cubicBezTo>
                  <a:cubicBezTo>
                    <a:pt x="488" y="174"/>
                    <a:pt x="568" y="165"/>
                    <a:pt x="649" y="157"/>
                  </a:cubicBezTo>
                  <a:cubicBezTo>
                    <a:pt x="727" y="150"/>
                    <a:pt x="809" y="148"/>
                    <a:pt x="885" y="129"/>
                  </a:cubicBezTo>
                  <a:cubicBezTo>
                    <a:pt x="875" y="86"/>
                    <a:pt x="865" y="43"/>
                    <a:pt x="854" y="0"/>
                  </a:cubicBezTo>
                  <a:cubicBezTo>
                    <a:pt x="794" y="26"/>
                    <a:pt x="733" y="51"/>
                    <a:pt x="671" y="73"/>
                  </a:cubicBezTo>
                  <a:cubicBezTo>
                    <a:pt x="584" y="105"/>
                    <a:pt x="496" y="131"/>
                    <a:pt x="407" y="156"/>
                  </a:cubicBezTo>
                  <a:cubicBezTo>
                    <a:pt x="315" y="180"/>
                    <a:pt x="223" y="204"/>
                    <a:pt x="130" y="220"/>
                  </a:cubicBezTo>
                  <a:cubicBezTo>
                    <a:pt x="88" y="227"/>
                    <a:pt x="46" y="234"/>
                    <a:pt x="3" y="235"/>
                  </a:cubicBezTo>
                  <a:cubicBezTo>
                    <a:pt x="3" y="259"/>
                    <a:pt x="3" y="293"/>
                    <a:pt x="0" y="328"/>
                  </a:cubicBezTo>
                  <a:cubicBezTo>
                    <a:pt x="64" y="326"/>
                    <a:pt x="128" y="305"/>
                    <a:pt x="186" y="27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490" name="îṧľïde">
              <a:extLst>
                <a:ext uri="{FF2B5EF4-FFF2-40B4-BE49-F238E27FC236}">
                  <a16:creationId xmlns:a16="http://schemas.microsoft.com/office/drawing/2014/main" id="{4074B782-A828-4228-B7A6-9D23986E9F29}"/>
                </a:ext>
              </a:extLst>
            </p:cNvPr>
            <p:cNvSpPr/>
            <p:nvPr/>
          </p:nvSpPr>
          <p:spPr bwMode="auto">
            <a:xfrm>
              <a:off x="5187951" y="2613026"/>
              <a:ext cx="1012825" cy="438150"/>
            </a:xfrm>
            <a:custGeom>
              <a:avLst/>
              <a:gdLst>
                <a:gd name="T0" fmla="*/ 133 w 830"/>
                <a:gd name="T1" fmla="*/ 343 h 359"/>
                <a:gd name="T2" fmla="*/ 659 w 830"/>
                <a:gd name="T3" fmla="*/ 196 h 359"/>
                <a:gd name="T4" fmla="*/ 830 w 830"/>
                <a:gd name="T5" fmla="*/ 128 h 359"/>
                <a:gd name="T6" fmla="*/ 805 w 830"/>
                <a:gd name="T7" fmla="*/ 27 h 359"/>
                <a:gd name="T8" fmla="*/ 799 w 830"/>
                <a:gd name="T9" fmla="*/ 0 h 359"/>
                <a:gd name="T10" fmla="*/ 346 w 830"/>
                <a:gd name="T11" fmla="*/ 180 h 359"/>
                <a:gd name="T12" fmla="*/ 0 w 830"/>
                <a:gd name="T13" fmla="*/ 250 h 359"/>
                <a:gd name="T14" fmla="*/ 5 w 830"/>
                <a:gd name="T15" fmla="*/ 359 h 359"/>
                <a:gd name="T16" fmla="*/ 133 w 830"/>
                <a:gd name="T17" fmla="*/ 343 h 3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30" h="359">
                  <a:moveTo>
                    <a:pt x="133" y="343"/>
                  </a:moveTo>
                  <a:cubicBezTo>
                    <a:pt x="311" y="310"/>
                    <a:pt x="490" y="259"/>
                    <a:pt x="659" y="196"/>
                  </a:cubicBezTo>
                  <a:cubicBezTo>
                    <a:pt x="717" y="175"/>
                    <a:pt x="773" y="151"/>
                    <a:pt x="830" y="128"/>
                  </a:cubicBezTo>
                  <a:cubicBezTo>
                    <a:pt x="821" y="94"/>
                    <a:pt x="813" y="61"/>
                    <a:pt x="805" y="27"/>
                  </a:cubicBezTo>
                  <a:cubicBezTo>
                    <a:pt x="803" y="18"/>
                    <a:pt x="801" y="9"/>
                    <a:pt x="799" y="0"/>
                  </a:cubicBezTo>
                  <a:cubicBezTo>
                    <a:pt x="648" y="61"/>
                    <a:pt x="500" y="127"/>
                    <a:pt x="346" y="180"/>
                  </a:cubicBezTo>
                  <a:cubicBezTo>
                    <a:pt x="236" y="218"/>
                    <a:pt x="117" y="251"/>
                    <a:pt x="0" y="250"/>
                  </a:cubicBezTo>
                  <a:cubicBezTo>
                    <a:pt x="2" y="287"/>
                    <a:pt x="4" y="323"/>
                    <a:pt x="5" y="359"/>
                  </a:cubicBezTo>
                  <a:cubicBezTo>
                    <a:pt x="48" y="358"/>
                    <a:pt x="91" y="351"/>
                    <a:pt x="133" y="34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491" name="ïṩ1ïdè">
              <a:extLst>
                <a:ext uri="{FF2B5EF4-FFF2-40B4-BE49-F238E27FC236}">
                  <a16:creationId xmlns:a16="http://schemas.microsoft.com/office/drawing/2014/main" id="{B2A4FA2D-F623-493E-80AD-C2B9FD2BB88E}"/>
                </a:ext>
              </a:extLst>
            </p:cNvPr>
            <p:cNvSpPr/>
            <p:nvPr/>
          </p:nvSpPr>
          <p:spPr bwMode="auto">
            <a:xfrm>
              <a:off x="5149851" y="2159001"/>
              <a:ext cx="912813" cy="355600"/>
            </a:xfrm>
            <a:custGeom>
              <a:avLst/>
              <a:gdLst>
                <a:gd name="T0" fmla="*/ 408 w 747"/>
                <a:gd name="T1" fmla="*/ 226 h 291"/>
                <a:gd name="T2" fmla="*/ 678 w 747"/>
                <a:gd name="T3" fmla="*/ 130 h 291"/>
                <a:gd name="T4" fmla="*/ 747 w 747"/>
                <a:gd name="T5" fmla="*/ 105 h 291"/>
                <a:gd name="T6" fmla="*/ 708 w 747"/>
                <a:gd name="T7" fmla="*/ 25 h 291"/>
                <a:gd name="T8" fmla="*/ 706 w 747"/>
                <a:gd name="T9" fmla="*/ 22 h 291"/>
                <a:gd name="T10" fmla="*/ 699 w 747"/>
                <a:gd name="T11" fmla="*/ 0 h 291"/>
                <a:gd name="T12" fmla="*/ 427 w 747"/>
                <a:gd name="T13" fmla="*/ 108 h 291"/>
                <a:gd name="T14" fmla="*/ 0 w 747"/>
                <a:gd name="T15" fmla="*/ 199 h 291"/>
                <a:gd name="T16" fmla="*/ 5 w 747"/>
                <a:gd name="T17" fmla="*/ 279 h 291"/>
                <a:gd name="T18" fmla="*/ 408 w 747"/>
                <a:gd name="T19" fmla="*/ 226 h 2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47" h="291">
                  <a:moveTo>
                    <a:pt x="408" y="226"/>
                  </a:moveTo>
                  <a:cubicBezTo>
                    <a:pt x="500" y="199"/>
                    <a:pt x="588" y="163"/>
                    <a:pt x="678" y="130"/>
                  </a:cubicBezTo>
                  <a:cubicBezTo>
                    <a:pt x="700" y="121"/>
                    <a:pt x="723" y="113"/>
                    <a:pt x="747" y="105"/>
                  </a:cubicBezTo>
                  <a:cubicBezTo>
                    <a:pt x="735" y="78"/>
                    <a:pt x="722" y="51"/>
                    <a:pt x="708" y="25"/>
                  </a:cubicBezTo>
                  <a:cubicBezTo>
                    <a:pt x="708" y="24"/>
                    <a:pt x="707" y="23"/>
                    <a:pt x="706" y="22"/>
                  </a:cubicBezTo>
                  <a:cubicBezTo>
                    <a:pt x="704" y="14"/>
                    <a:pt x="701" y="7"/>
                    <a:pt x="699" y="0"/>
                  </a:cubicBezTo>
                  <a:cubicBezTo>
                    <a:pt x="609" y="38"/>
                    <a:pt x="519" y="74"/>
                    <a:pt x="427" y="108"/>
                  </a:cubicBezTo>
                  <a:cubicBezTo>
                    <a:pt x="288" y="159"/>
                    <a:pt x="148" y="199"/>
                    <a:pt x="0" y="199"/>
                  </a:cubicBezTo>
                  <a:cubicBezTo>
                    <a:pt x="2" y="226"/>
                    <a:pt x="3" y="253"/>
                    <a:pt x="5" y="279"/>
                  </a:cubicBezTo>
                  <a:cubicBezTo>
                    <a:pt x="140" y="291"/>
                    <a:pt x="279" y="263"/>
                    <a:pt x="408" y="22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492" name="íšḷiďê">
              <a:extLst>
                <a:ext uri="{FF2B5EF4-FFF2-40B4-BE49-F238E27FC236}">
                  <a16:creationId xmlns:a16="http://schemas.microsoft.com/office/drawing/2014/main" id="{6BCB4EC5-F761-4333-B52F-3121BC71A244}"/>
                </a:ext>
              </a:extLst>
            </p:cNvPr>
            <p:cNvSpPr/>
            <p:nvPr/>
          </p:nvSpPr>
          <p:spPr bwMode="auto">
            <a:xfrm>
              <a:off x="4819651" y="987426"/>
              <a:ext cx="647700" cy="419100"/>
            </a:xfrm>
            <a:custGeom>
              <a:avLst/>
              <a:gdLst>
                <a:gd name="T0" fmla="*/ 302 w 531"/>
                <a:gd name="T1" fmla="*/ 276 h 343"/>
                <a:gd name="T2" fmla="*/ 307 w 531"/>
                <a:gd name="T3" fmla="*/ 276 h 343"/>
                <a:gd name="T4" fmla="*/ 407 w 531"/>
                <a:gd name="T5" fmla="*/ 243 h 343"/>
                <a:gd name="T6" fmla="*/ 452 w 531"/>
                <a:gd name="T7" fmla="*/ 232 h 343"/>
                <a:gd name="T8" fmla="*/ 503 w 531"/>
                <a:gd name="T9" fmla="*/ 195 h 343"/>
                <a:gd name="T10" fmla="*/ 530 w 531"/>
                <a:gd name="T11" fmla="*/ 162 h 343"/>
                <a:gd name="T12" fmla="*/ 521 w 531"/>
                <a:gd name="T13" fmla="*/ 141 h 343"/>
                <a:gd name="T14" fmla="*/ 482 w 531"/>
                <a:gd name="T15" fmla="*/ 99 h 343"/>
                <a:gd name="T16" fmla="*/ 390 w 531"/>
                <a:gd name="T17" fmla="*/ 31 h 343"/>
                <a:gd name="T18" fmla="*/ 334 w 531"/>
                <a:gd name="T19" fmla="*/ 16 h 343"/>
                <a:gd name="T20" fmla="*/ 203 w 531"/>
                <a:gd name="T21" fmla="*/ 13 h 343"/>
                <a:gd name="T22" fmla="*/ 137 w 531"/>
                <a:gd name="T23" fmla="*/ 46 h 343"/>
                <a:gd name="T24" fmla="*/ 98 w 531"/>
                <a:gd name="T25" fmla="*/ 79 h 343"/>
                <a:gd name="T26" fmla="*/ 51 w 531"/>
                <a:gd name="T27" fmla="*/ 121 h 343"/>
                <a:gd name="T28" fmla="*/ 25 w 531"/>
                <a:gd name="T29" fmla="*/ 289 h 343"/>
                <a:gd name="T30" fmla="*/ 72 w 531"/>
                <a:gd name="T31" fmla="*/ 343 h 343"/>
                <a:gd name="T32" fmla="*/ 139 w 531"/>
                <a:gd name="T33" fmla="*/ 316 h 343"/>
                <a:gd name="T34" fmla="*/ 216 w 531"/>
                <a:gd name="T35" fmla="*/ 312 h 343"/>
                <a:gd name="T36" fmla="*/ 249 w 531"/>
                <a:gd name="T37" fmla="*/ 284 h 343"/>
                <a:gd name="T38" fmla="*/ 302 w 531"/>
                <a:gd name="T39" fmla="*/ 276 h 3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31" h="343">
                  <a:moveTo>
                    <a:pt x="302" y="276"/>
                  </a:moveTo>
                  <a:cubicBezTo>
                    <a:pt x="304" y="276"/>
                    <a:pt x="306" y="276"/>
                    <a:pt x="307" y="276"/>
                  </a:cubicBezTo>
                  <a:cubicBezTo>
                    <a:pt x="343" y="273"/>
                    <a:pt x="373" y="253"/>
                    <a:pt x="407" y="243"/>
                  </a:cubicBezTo>
                  <a:cubicBezTo>
                    <a:pt x="423" y="239"/>
                    <a:pt x="438" y="239"/>
                    <a:pt x="452" y="232"/>
                  </a:cubicBezTo>
                  <a:cubicBezTo>
                    <a:pt x="471" y="224"/>
                    <a:pt x="488" y="208"/>
                    <a:pt x="503" y="195"/>
                  </a:cubicBezTo>
                  <a:cubicBezTo>
                    <a:pt x="513" y="187"/>
                    <a:pt x="531" y="176"/>
                    <a:pt x="530" y="162"/>
                  </a:cubicBezTo>
                  <a:cubicBezTo>
                    <a:pt x="530" y="154"/>
                    <a:pt x="526" y="147"/>
                    <a:pt x="521" y="141"/>
                  </a:cubicBezTo>
                  <a:cubicBezTo>
                    <a:pt x="510" y="125"/>
                    <a:pt x="496" y="112"/>
                    <a:pt x="482" y="99"/>
                  </a:cubicBezTo>
                  <a:cubicBezTo>
                    <a:pt x="454" y="73"/>
                    <a:pt x="425" y="46"/>
                    <a:pt x="390" y="31"/>
                  </a:cubicBezTo>
                  <a:cubicBezTo>
                    <a:pt x="372" y="24"/>
                    <a:pt x="353" y="20"/>
                    <a:pt x="334" y="16"/>
                  </a:cubicBezTo>
                  <a:cubicBezTo>
                    <a:pt x="291" y="7"/>
                    <a:pt x="246" y="0"/>
                    <a:pt x="203" y="13"/>
                  </a:cubicBezTo>
                  <a:cubicBezTo>
                    <a:pt x="180" y="20"/>
                    <a:pt x="158" y="33"/>
                    <a:pt x="137" y="46"/>
                  </a:cubicBezTo>
                  <a:cubicBezTo>
                    <a:pt x="123" y="55"/>
                    <a:pt x="112" y="69"/>
                    <a:pt x="98" y="79"/>
                  </a:cubicBezTo>
                  <a:cubicBezTo>
                    <a:pt x="80" y="92"/>
                    <a:pt x="64" y="105"/>
                    <a:pt x="51" y="121"/>
                  </a:cubicBezTo>
                  <a:cubicBezTo>
                    <a:pt x="13" y="168"/>
                    <a:pt x="0" y="234"/>
                    <a:pt x="25" y="289"/>
                  </a:cubicBezTo>
                  <a:cubicBezTo>
                    <a:pt x="32" y="305"/>
                    <a:pt x="52" y="340"/>
                    <a:pt x="72" y="343"/>
                  </a:cubicBezTo>
                  <a:cubicBezTo>
                    <a:pt x="81" y="319"/>
                    <a:pt x="113" y="313"/>
                    <a:pt x="139" y="316"/>
                  </a:cubicBezTo>
                  <a:cubicBezTo>
                    <a:pt x="165" y="319"/>
                    <a:pt x="194" y="325"/>
                    <a:pt x="216" y="312"/>
                  </a:cubicBezTo>
                  <a:cubicBezTo>
                    <a:pt x="228" y="304"/>
                    <a:pt x="237" y="291"/>
                    <a:pt x="249" y="284"/>
                  </a:cubicBezTo>
                  <a:cubicBezTo>
                    <a:pt x="265" y="275"/>
                    <a:pt x="284" y="278"/>
                    <a:pt x="302" y="276"/>
                  </a:cubicBez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493" name="işlïḋé">
              <a:extLst>
                <a:ext uri="{FF2B5EF4-FFF2-40B4-BE49-F238E27FC236}">
                  <a16:creationId xmlns:a16="http://schemas.microsoft.com/office/drawing/2014/main" id="{3477C7A3-641F-4D0E-9EAD-FD39ED571CD3}"/>
                </a:ext>
              </a:extLst>
            </p:cNvPr>
            <p:cNvSpPr/>
            <p:nvPr/>
          </p:nvSpPr>
          <p:spPr bwMode="auto">
            <a:xfrm>
              <a:off x="6489701" y="3524251"/>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path>
              </a:pathLst>
            </a:custGeom>
            <a:solidFill>
              <a:srgbClr val="E0E0E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494" name="ïṧḻiḋê">
              <a:extLst>
                <a:ext uri="{FF2B5EF4-FFF2-40B4-BE49-F238E27FC236}">
                  <a16:creationId xmlns:a16="http://schemas.microsoft.com/office/drawing/2014/main" id="{563C855C-0A62-4F1E-B16E-96B496175D1C}"/>
                </a:ext>
              </a:extLst>
            </p:cNvPr>
            <p:cNvSpPr/>
            <p:nvPr/>
          </p:nvSpPr>
          <p:spPr bwMode="auto">
            <a:xfrm>
              <a:off x="5200651" y="3417888"/>
              <a:ext cx="95250" cy="198438"/>
            </a:xfrm>
            <a:custGeom>
              <a:avLst/>
              <a:gdLst>
                <a:gd name="T0" fmla="*/ 61 w 78"/>
                <a:gd name="T1" fmla="*/ 0 h 163"/>
                <a:gd name="T2" fmla="*/ 64 w 78"/>
                <a:gd name="T3" fmla="*/ 6 h 163"/>
                <a:gd name="T4" fmla="*/ 77 w 78"/>
                <a:gd name="T5" fmla="*/ 63 h 163"/>
                <a:gd name="T6" fmla="*/ 1 w 78"/>
                <a:gd name="T7" fmla="*/ 163 h 163"/>
                <a:gd name="T8" fmla="*/ 0 w 78"/>
                <a:gd name="T9" fmla="*/ 163 h 163"/>
                <a:gd name="T10" fmla="*/ 1 w 78"/>
                <a:gd name="T11" fmla="*/ 163 h 163"/>
                <a:gd name="T12" fmla="*/ 2 w 78"/>
                <a:gd name="T13" fmla="*/ 163 h 163"/>
                <a:gd name="T14" fmla="*/ 78 w 78"/>
                <a:gd name="T15" fmla="*/ 63 h 163"/>
                <a:gd name="T16" fmla="*/ 61 w 78"/>
                <a:gd name="T17" fmla="*/ 0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8" h="163">
                  <a:moveTo>
                    <a:pt x="61" y="0"/>
                  </a:moveTo>
                  <a:cubicBezTo>
                    <a:pt x="62" y="2"/>
                    <a:pt x="63" y="4"/>
                    <a:pt x="64" y="6"/>
                  </a:cubicBezTo>
                  <a:cubicBezTo>
                    <a:pt x="72" y="22"/>
                    <a:pt x="77" y="42"/>
                    <a:pt x="77" y="63"/>
                  </a:cubicBezTo>
                  <a:cubicBezTo>
                    <a:pt x="77" y="119"/>
                    <a:pt x="43" y="163"/>
                    <a:pt x="1" y="163"/>
                  </a:cubicBezTo>
                  <a:cubicBezTo>
                    <a:pt x="1" y="163"/>
                    <a:pt x="1" y="163"/>
                    <a:pt x="0" y="163"/>
                  </a:cubicBezTo>
                  <a:cubicBezTo>
                    <a:pt x="1" y="163"/>
                    <a:pt x="1" y="163"/>
                    <a:pt x="1" y="163"/>
                  </a:cubicBezTo>
                  <a:cubicBezTo>
                    <a:pt x="2" y="163"/>
                    <a:pt x="2" y="163"/>
                    <a:pt x="2" y="163"/>
                  </a:cubicBezTo>
                  <a:cubicBezTo>
                    <a:pt x="44" y="163"/>
                    <a:pt x="78" y="119"/>
                    <a:pt x="78" y="63"/>
                  </a:cubicBezTo>
                  <a:cubicBezTo>
                    <a:pt x="78" y="39"/>
                    <a:pt x="72" y="17"/>
                    <a:pt x="61" y="0"/>
                  </a:cubicBezTo>
                </a:path>
              </a:pathLst>
            </a:custGeom>
            <a:solidFill>
              <a:srgbClr val="AEC2C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495" name="îṡļïdê">
              <a:extLst>
                <a:ext uri="{FF2B5EF4-FFF2-40B4-BE49-F238E27FC236}">
                  <a16:creationId xmlns:a16="http://schemas.microsoft.com/office/drawing/2014/main" id="{69833AB0-57DA-4FC1-A04A-5B419B120CB8}"/>
                </a:ext>
              </a:extLst>
            </p:cNvPr>
            <p:cNvSpPr/>
            <p:nvPr/>
          </p:nvSpPr>
          <p:spPr bwMode="auto">
            <a:xfrm>
              <a:off x="5195888" y="3141663"/>
              <a:ext cx="11113" cy="100013"/>
            </a:xfrm>
            <a:custGeom>
              <a:avLst/>
              <a:gdLst>
                <a:gd name="T0" fmla="*/ 10 w 10"/>
                <a:gd name="T1" fmla="*/ 72 h 82"/>
                <a:gd name="T2" fmla="*/ 10 w 10"/>
                <a:gd name="T3" fmla="*/ 9 h 82"/>
                <a:gd name="T4" fmla="*/ 0 w 10"/>
                <a:gd name="T5" fmla="*/ 10 h 82"/>
                <a:gd name="T6" fmla="*/ 0 w 10"/>
                <a:gd name="T7" fmla="*/ 73 h 82"/>
                <a:gd name="T8" fmla="*/ 10 w 10"/>
                <a:gd name="T9" fmla="*/ 72 h 82"/>
              </a:gdLst>
              <a:ahLst/>
              <a:cxnLst>
                <a:cxn ang="0">
                  <a:pos x="T0" y="T1"/>
                </a:cxn>
                <a:cxn ang="0">
                  <a:pos x="T2" y="T3"/>
                </a:cxn>
                <a:cxn ang="0">
                  <a:pos x="T4" y="T5"/>
                </a:cxn>
                <a:cxn ang="0">
                  <a:pos x="T6" y="T7"/>
                </a:cxn>
                <a:cxn ang="0">
                  <a:pos x="T8" y="T9"/>
                </a:cxn>
              </a:cxnLst>
              <a:rect l="0" t="0" r="r" b="b"/>
              <a:pathLst>
                <a:path w="10" h="82">
                  <a:moveTo>
                    <a:pt x="10" y="72"/>
                  </a:moveTo>
                  <a:cubicBezTo>
                    <a:pt x="10" y="51"/>
                    <a:pt x="10" y="30"/>
                    <a:pt x="10" y="9"/>
                  </a:cubicBezTo>
                  <a:cubicBezTo>
                    <a:pt x="10" y="0"/>
                    <a:pt x="0" y="1"/>
                    <a:pt x="0" y="10"/>
                  </a:cubicBezTo>
                  <a:cubicBezTo>
                    <a:pt x="0" y="31"/>
                    <a:pt x="0" y="52"/>
                    <a:pt x="0" y="73"/>
                  </a:cubicBezTo>
                  <a:cubicBezTo>
                    <a:pt x="0" y="82"/>
                    <a:pt x="10" y="81"/>
                    <a:pt x="10" y="72"/>
                  </a:cubicBezTo>
                  <a:close/>
                </a:path>
              </a:pathLst>
            </a:custGeom>
            <a:solidFill>
              <a:srgbClr val="4D4D4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496" name="îṡļiḋê">
              <a:extLst>
                <a:ext uri="{FF2B5EF4-FFF2-40B4-BE49-F238E27FC236}">
                  <a16:creationId xmlns:a16="http://schemas.microsoft.com/office/drawing/2014/main" id="{10C3E302-8123-4E1A-8BAE-8BB15A03A93C}"/>
                </a:ext>
              </a:extLst>
            </p:cNvPr>
            <p:cNvSpPr/>
            <p:nvPr/>
          </p:nvSpPr>
          <p:spPr bwMode="auto">
            <a:xfrm>
              <a:off x="5332413" y="3227388"/>
              <a:ext cx="65088" cy="87313"/>
            </a:xfrm>
            <a:custGeom>
              <a:avLst/>
              <a:gdLst>
                <a:gd name="T0" fmla="*/ 13 w 53"/>
                <a:gd name="T1" fmla="*/ 65 h 71"/>
                <a:gd name="T2" fmla="*/ 48 w 53"/>
                <a:gd name="T3" fmla="*/ 16 h 71"/>
                <a:gd name="T4" fmla="*/ 40 w 53"/>
                <a:gd name="T5" fmla="*/ 7 h 71"/>
                <a:gd name="T6" fmla="*/ 5 w 53"/>
                <a:gd name="T7" fmla="*/ 55 h 71"/>
                <a:gd name="T8" fmla="*/ 13 w 53"/>
                <a:gd name="T9" fmla="*/ 65 h 71"/>
              </a:gdLst>
              <a:ahLst/>
              <a:cxnLst>
                <a:cxn ang="0">
                  <a:pos x="T0" y="T1"/>
                </a:cxn>
                <a:cxn ang="0">
                  <a:pos x="T2" y="T3"/>
                </a:cxn>
                <a:cxn ang="0">
                  <a:pos x="T4" y="T5"/>
                </a:cxn>
                <a:cxn ang="0">
                  <a:pos x="T6" y="T7"/>
                </a:cxn>
                <a:cxn ang="0">
                  <a:pos x="T8" y="T9"/>
                </a:cxn>
              </a:cxnLst>
              <a:rect l="0" t="0" r="r" b="b"/>
              <a:pathLst>
                <a:path w="53" h="71">
                  <a:moveTo>
                    <a:pt x="13" y="65"/>
                  </a:moveTo>
                  <a:cubicBezTo>
                    <a:pt x="25" y="49"/>
                    <a:pt x="37" y="32"/>
                    <a:pt x="48" y="16"/>
                  </a:cubicBezTo>
                  <a:cubicBezTo>
                    <a:pt x="53" y="9"/>
                    <a:pt x="45" y="0"/>
                    <a:pt x="40" y="7"/>
                  </a:cubicBezTo>
                  <a:cubicBezTo>
                    <a:pt x="29" y="23"/>
                    <a:pt x="17" y="39"/>
                    <a:pt x="5" y="55"/>
                  </a:cubicBezTo>
                  <a:cubicBezTo>
                    <a:pt x="0" y="62"/>
                    <a:pt x="8" y="71"/>
                    <a:pt x="13" y="65"/>
                  </a:cubicBezTo>
                  <a:close/>
                </a:path>
              </a:pathLst>
            </a:custGeom>
            <a:solidFill>
              <a:srgbClr val="4D4D4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497" name="îṣḷíḋe">
              <a:extLst>
                <a:ext uri="{FF2B5EF4-FFF2-40B4-BE49-F238E27FC236}">
                  <a16:creationId xmlns:a16="http://schemas.microsoft.com/office/drawing/2014/main" id="{976A60BB-B055-4C49-90D9-8D27545DE8B2}"/>
                </a:ext>
              </a:extLst>
            </p:cNvPr>
            <p:cNvSpPr/>
            <p:nvPr/>
          </p:nvSpPr>
          <p:spPr bwMode="auto">
            <a:xfrm>
              <a:off x="5026026" y="3232151"/>
              <a:ext cx="55563" cy="82550"/>
            </a:xfrm>
            <a:custGeom>
              <a:avLst/>
              <a:gdLst>
                <a:gd name="T0" fmla="*/ 5 w 46"/>
                <a:gd name="T1" fmla="*/ 16 h 67"/>
                <a:gd name="T2" fmla="*/ 34 w 46"/>
                <a:gd name="T3" fmla="*/ 61 h 67"/>
                <a:gd name="T4" fmla="*/ 42 w 46"/>
                <a:gd name="T5" fmla="*/ 52 h 67"/>
                <a:gd name="T6" fmla="*/ 12 w 46"/>
                <a:gd name="T7" fmla="*/ 7 h 67"/>
                <a:gd name="T8" fmla="*/ 5 w 46"/>
                <a:gd name="T9" fmla="*/ 16 h 67"/>
              </a:gdLst>
              <a:ahLst/>
              <a:cxnLst>
                <a:cxn ang="0">
                  <a:pos x="T0" y="T1"/>
                </a:cxn>
                <a:cxn ang="0">
                  <a:pos x="T2" y="T3"/>
                </a:cxn>
                <a:cxn ang="0">
                  <a:pos x="T4" y="T5"/>
                </a:cxn>
                <a:cxn ang="0">
                  <a:pos x="T6" y="T7"/>
                </a:cxn>
                <a:cxn ang="0">
                  <a:pos x="T8" y="T9"/>
                </a:cxn>
              </a:cxnLst>
              <a:rect l="0" t="0" r="r" b="b"/>
              <a:pathLst>
                <a:path w="46" h="67">
                  <a:moveTo>
                    <a:pt x="5" y="16"/>
                  </a:moveTo>
                  <a:cubicBezTo>
                    <a:pt x="14" y="31"/>
                    <a:pt x="24" y="46"/>
                    <a:pt x="34" y="61"/>
                  </a:cubicBezTo>
                  <a:cubicBezTo>
                    <a:pt x="38" y="67"/>
                    <a:pt x="46" y="58"/>
                    <a:pt x="42" y="52"/>
                  </a:cubicBezTo>
                  <a:cubicBezTo>
                    <a:pt x="32" y="37"/>
                    <a:pt x="22" y="22"/>
                    <a:pt x="12" y="7"/>
                  </a:cubicBezTo>
                  <a:cubicBezTo>
                    <a:pt x="8" y="0"/>
                    <a:pt x="0" y="9"/>
                    <a:pt x="5" y="16"/>
                  </a:cubicBezTo>
                  <a:close/>
                </a:path>
              </a:pathLst>
            </a:custGeom>
            <a:solidFill>
              <a:srgbClr val="4D4D4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498" name="íśḷïdé">
              <a:extLst>
                <a:ext uri="{FF2B5EF4-FFF2-40B4-BE49-F238E27FC236}">
                  <a16:creationId xmlns:a16="http://schemas.microsoft.com/office/drawing/2014/main" id="{7DBD591A-FA2A-47D9-9A6F-39DD981D0150}"/>
                </a:ext>
              </a:extLst>
            </p:cNvPr>
            <p:cNvSpPr/>
            <p:nvPr/>
          </p:nvSpPr>
          <p:spPr bwMode="auto">
            <a:xfrm>
              <a:off x="5092701" y="2921001"/>
              <a:ext cx="312738" cy="314325"/>
            </a:xfrm>
            <a:custGeom>
              <a:avLst/>
              <a:gdLst>
                <a:gd name="T0" fmla="*/ 1 w 256"/>
                <a:gd name="T1" fmla="*/ 204 h 258"/>
                <a:gd name="T2" fmla="*/ 1 w 256"/>
                <a:gd name="T3" fmla="*/ 198 h 258"/>
                <a:gd name="T4" fmla="*/ 24 w 256"/>
                <a:gd name="T5" fmla="*/ 150 h 258"/>
                <a:gd name="T6" fmla="*/ 30 w 256"/>
                <a:gd name="T7" fmla="*/ 119 h 258"/>
                <a:gd name="T8" fmla="*/ 68 w 256"/>
                <a:gd name="T9" fmla="*/ 114 h 258"/>
                <a:gd name="T10" fmla="*/ 105 w 256"/>
                <a:gd name="T11" fmla="*/ 95 h 258"/>
                <a:gd name="T12" fmla="*/ 217 w 256"/>
                <a:gd name="T13" fmla="*/ 26 h 258"/>
                <a:gd name="T14" fmla="*/ 240 w 256"/>
                <a:gd name="T15" fmla="*/ 43 h 258"/>
                <a:gd name="T16" fmla="*/ 250 w 256"/>
                <a:gd name="T17" fmla="*/ 63 h 258"/>
                <a:gd name="T18" fmla="*/ 254 w 256"/>
                <a:gd name="T19" fmla="*/ 83 h 258"/>
                <a:gd name="T20" fmla="*/ 232 w 256"/>
                <a:gd name="T21" fmla="*/ 99 h 258"/>
                <a:gd name="T22" fmla="*/ 189 w 256"/>
                <a:gd name="T23" fmla="*/ 131 h 258"/>
                <a:gd name="T24" fmla="*/ 160 w 256"/>
                <a:gd name="T25" fmla="*/ 172 h 258"/>
                <a:gd name="T26" fmla="*/ 161 w 256"/>
                <a:gd name="T27" fmla="*/ 184 h 258"/>
                <a:gd name="T28" fmla="*/ 157 w 256"/>
                <a:gd name="T29" fmla="*/ 196 h 258"/>
                <a:gd name="T30" fmla="*/ 130 w 256"/>
                <a:gd name="T31" fmla="*/ 236 h 258"/>
                <a:gd name="T32" fmla="*/ 42 w 256"/>
                <a:gd name="T33" fmla="*/ 250 h 258"/>
                <a:gd name="T34" fmla="*/ 23 w 256"/>
                <a:gd name="T35" fmla="*/ 246 h 258"/>
                <a:gd name="T36" fmla="*/ 7 w 256"/>
                <a:gd name="T37" fmla="*/ 221 h 258"/>
                <a:gd name="T38" fmla="*/ 1 w 256"/>
                <a:gd name="T39" fmla="*/ 204 h 2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56" h="258">
                  <a:moveTo>
                    <a:pt x="1" y="204"/>
                  </a:moveTo>
                  <a:cubicBezTo>
                    <a:pt x="1" y="202"/>
                    <a:pt x="0" y="200"/>
                    <a:pt x="1" y="198"/>
                  </a:cubicBezTo>
                  <a:cubicBezTo>
                    <a:pt x="1" y="177"/>
                    <a:pt x="19" y="168"/>
                    <a:pt x="24" y="150"/>
                  </a:cubicBezTo>
                  <a:cubicBezTo>
                    <a:pt x="26" y="143"/>
                    <a:pt x="16" y="120"/>
                    <a:pt x="30" y="119"/>
                  </a:cubicBezTo>
                  <a:cubicBezTo>
                    <a:pt x="35" y="119"/>
                    <a:pt x="51" y="116"/>
                    <a:pt x="68" y="114"/>
                  </a:cubicBezTo>
                  <a:cubicBezTo>
                    <a:pt x="80" y="108"/>
                    <a:pt x="93" y="102"/>
                    <a:pt x="105" y="95"/>
                  </a:cubicBezTo>
                  <a:cubicBezTo>
                    <a:pt x="135" y="76"/>
                    <a:pt x="176" y="0"/>
                    <a:pt x="217" y="26"/>
                  </a:cubicBezTo>
                  <a:cubicBezTo>
                    <a:pt x="226" y="30"/>
                    <a:pt x="234" y="35"/>
                    <a:pt x="240" y="43"/>
                  </a:cubicBezTo>
                  <a:cubicBezTo>
                    <a:pt x="244" y="49"/>
                    <a:pt x="247" y="56"/>
                    <a:pt x="250" y="63"/>
                  </a:cubicBezTo>
                  <a:cubicBezTo>
                    <a:pt x="252" y="69"/>
                    <a:pt x="256" y="77"/>
                    <a:pt x="254" y="83"/>
                  </a:cubicBezTo>
                  <a:cubicBezTo>
                    <a:pt x="251" y="88"/>
                    <a:pt x="237" y="95"/>
                    <a:pt x="232" y="99"/>
                  </a:cubicBezTo>
                  <a:cubicBezTo>
                    <a:pt x="218" y="109"/>
                    <a:pt x="203" y="120"/>
                    <a:pt x="189" y="131"/>
                  </a:cubicBezTo>
                  <a:cubicBezTo>
                    <a:pt x="175" y="141"/>
                    <a:pt x="159" y="155"/>
                    <a:pt x="160" y="172"/>
                  </a:cubicBezTo>
                  <a:cubicBezTo>
                    <a:pt x="161" y="176"/>
                    <a:pt x="162" y="180"/>
                    <a:pt x="161" y="184"/>
                  </a:cubicBezTo>
                  <a:cubicBezTo>
                    <a:pt x="161" y="188"/>
                    <a:pt x="159" y="192"/>
                    <a:pt x="157" y="196"/>
                  </a:cubicBezTo>
                  <a:cubicBezTo>
                    <a:pt x="150" y="210"/>
                    <a:pt x="141" y="224"/>
                    <a:pt x="130" y="236"/>
                  </a:cubicBezTo>
                  <a:cubicBezTo>
                    <a:pt x="111" y="258"/>
                    <a:pt x="67" y="252"/>
                    <a:pt x="42" y="250"/>
                  </a:cubicBezTo>
                  <a:cubicBezTo>
                    <a:pt x="35" y="250"/>
                    <a:pt x="29" y="249"/>
                    <a:pt x="23" y="246"/>
                  </a:cubicBezTo>
                  <a:cubicBezTo>
                    <a:pt x="15" y="241"/>
                    <a:pt x="10" y="231"/>
                    <a:pt x="7" y="221"/>
                  </a:cubicBezTo>
                  <a:cubicBezTo>
                    <a:pt x="4" y="216"/>
                    <a:pt x="2" y="210"/>
                    <a:pt x="1" y="204"/>
                  </a:cubicBezTo>
                  <a:close/>
                </a:path>
              </a:pathLst>
            </a:custGeom>
            <a:solidFill>
              <a:srgbClr val="E5D1B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499" name="îSļïḋè">
              <a:extLst>
                <a:ext uri="{FF2B5EF4-FFF2-40B4-BE49-F238E27FC236}">
                  <a16:creationId xmlns:a16="http://schemas.microsoft.com/office/drawing/2014/main" id="{DCF8BD55-79C4-4BC1-B205-EDECE1A99EAA}"/>
                </a:ext>
              </a:extLst>
            </p:cNvPr>
            <p:cNvSpPr/>
            <p:nvPr/>
          </p:nvSpPr>
          <p:spPr bwMode="auto">
            <a:xfrm>
              <a:off x="5251451" y="1744663"/>
              <a:ext cx="609600" cy="1374775"/>
            </a:xfrm>
            <a:custGeom>
              <a:avLst/>
              <a:gdLst>
                <a:gd name="T0" fmla="*/ 395 w 500"/>
                <a:gd name="T1" fmla="*/ 795 h 1129"/>
                <a:gd name="T2" fmla="*/ 378 w 500"/>
                <a:gd name="T3" fmla="*/ 860 h 1129"/>
                <a:gd name="T4" fmla="*/ 348 w 500"/>
                <a:gd name="T5" fmla="*/ 905 h 1129"/>
                <a:gd name="T6" fmla="*/ 100 w 500"/>
                <a:gd name="T7" fmla="*/ 1129 h 1129"/>
                <a:gd name="T8" fmla="*/ 0 w 500"/>
                <a:gd name="T9" fmla="*/ 1008 h 1129"/>
                <a:gd name="T10" fmla="*/ 173 w 500"/>
                <a:gd name="T11" fmla="*/ 794 h 1129"/>
                <a:gd name="T12" fmla="*/ 201 w 500"/>
                <a:gd name="T13" fmla="*/ 745 h 1129"/>
                <a:gd name="T14" fmla="*/ 208 w 500"/>
                <a:gd name="T15" fmla="*/ 664 h 1129"/>
                <a:gd name="T16" fmla="*/ 198 w 500"/>
                <a:gd name="T17" fmla="*/ 350 h 1129"/>
                <a:gd name="T18" fmla="*/ 219 w 500"/>
                <a:gd name="T19" fmla="*/ 162 h 1129"/>
                <a:gd name="T20" fmla="*/ 497 w 500"/>
                <a:gd name="T21" fmla="*/ 226 h 1129"/>
                <a:gd name="T22" fmla="*/ 395 w 500"/>
                <a:gd name="T23" fmla="*/ 795 h 1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00" h="1129">
                  <a:moveTo>
                    <a:pt x="395" y="795"/>
                  </a:moveTo>
                  <a:cubicBezTo>
                    <a:pt x="391" y="817"/>
                    <a:pt x="387" y="839"/>
                    <a:pt x="378" y="860"/>
                  </a:cubicBezTo>
                  <a:cubicBezTo>
                    <a:pt x="370" y="876"/>
                    <a:pt x="359" y="891"/>
                    <a:pt x="348" y="905"/>
                  </a:cubicBezTo>
                  <a:cubicBezTo>
                    <a:pt x="277" y="992"/>
                    <a:pt x="193" y="1068"/>
                    <a:pt x="100" y="1129"/>
                  </a:cubicBezTo>
                  <a:cubicBezTo>
                    <a:pt x="59" y="1096"/>
                    <a:pt x="25" y="1054"/>
                    <a:pt x="0" y="1008"/>
                  </a:cubicBezTo>
                  <a:cubicBezTo>
                    <a:pt x="63" y="941"/>
                    <a:pt x="121" y="870"/>
                    <a:pt x="173" y="794"/>
                  </a:cubicBezTo>
                  <a:cubicBezTo>
                    <a:pt x="184" y="779"/>
                    <a:pt x="195" y="763"/>
                    <a:pt x="201" y="745"/>
                  </a:cubicBezTo>
                  <a:cubicBezTo>
                    <a:pt x="210" y="719"/>
                    <a:pt x="209" y="692"/>
                    <a:pt x="208" y="664"/>
                  </a:cubicBezTo>
                  <a:cubicBezTo>
                    <a:pt x="204" y="559"/>
                    <a:pt x="201" y="455"/>
                    <a:pt x="198" y="350"/>
                  </a:cubicBezTo>
                  <a:cubicBezTo>
                    <a:pt x="196" y="286"/>
                    <a:pt x="194" y="221"/>
                    <a:pt x="219" y="162"/>
                  </a:cubicBezTo>
                  <a:cubicBezTo>
                    <a:pt x="287" y="0"/>
                    <a:pt x="500" y="62"/>
                    <a:pt x="497" y="226"/>
                  </a:cubicBezTo>
                  <a:cubicBezTo>
                    <a:pt x="493" y="410"/>
                    <a:pt x="427" y="613"/>
                    <a:pt x="395" y="795"/>
                  </a:cubicBez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500" name="iṧ1iďè">
              <a:extLst>
                <a:ext uri="{FF2B5EF4-FFF2-40B4-BE49-F238E27FC236}">
                  <a16:creationId xmlns:a16="http://schemas.microsoft.com/office/drawing/2014/main" id="{4AEA9C0E-3FAE-4041-8990-7DF3FB7B52E5}"/>
                </a:ext>
              </a:extLst>
            </p:cNvPr>
            <p:cNvSpPr/>
            <p:nvPr/>
          </p:nvSpPr>
          <p:spPr bwMode="auto">
            <a:xfrm>
              <a:off x="5492751" y="2568576"/>
              <a:ext cx="246063" cy="277813"/>
            </a:xfrm>
            <a:custGeom>
              <a:avLst/>
              <a:gdLst>
                <a:gd name="T0" fmla="*/ 80 w 201"/>
                <a:gd name="T1" fmla="*/ 38 h 228"/>
                <a:gd name="T2" fmla="*/ 10 w 201"/>
                <a:gd name="T3" fmla="*/ 0 h 228"/>
                <a:gd name="T4" fmla="*/ 3 w 201"/>
                <a:gd name="T5" fmla="*/ 68 h 228"/>
                <a:gd name="T6" fmla="*/ 0 w 201"/>
                <a:gd name="T7" fmla="*/ 76 h 228"/>
                <a:gd name="T8" fmla="*/ 149 w 201"/>
                <a:gd name="T9" fmla="*/ 228 h 228"/>
                <a:gd name="T10" fmla="*/ 150 w 201"/>
                <a:gd name="T11" fmla="*/ 228 h 228"/>
                <a:gd name="T12" fmla="*/ 180 w 201"/>
                <a:gd name="T13" fmla="*/ 183 h 228"/>
                <a:gd name="T14" fmla="*/ 197 w 201"/>
                <a:gd name="T15" fmla="*/ 118 h 228"/>
                <a:gd name="T16" fmla="*/ 201 w 201"/>
                <a:gd name="T17" fmla="*/ 97 h 228"/>
                <a:gd name="T18" fmla="*/ 80 w 201"/>
                <a:gd name="T19" fmla="*/ 38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1" h="228">
                  <a:moveTo>
                    <a:pt x="80" y="38"/>
                  </a:moveTo>
                  <a:cubicBezTo>
                    <a:pt x="56" y="25"/>
                    <a:pt x="33" y="13"/>
                    <a:pt x="10" y="0"/>
                  </a:cubicBezTo>
                  <a:cubicBezTo>
                    <a:pt x="11" y="23"/>
                    <a:pt x="10" y="46"/>
                    <a:pt x="3" y="68"/>
                  </a:cubicBezTo>
                  <a:cubicBezTo>
                    <a:pt x="2" y="71"/>
                    <a:pt x="1" y="73"/>
                    <a:pt x="0" y="76"/>
                  </a:cubicBezTo>
                  <a:cubicBezTo>
                    <a:pt x="51" y="125"/>
                    <a:pt x="99" y="177"/>
                    <a:pt x="149" y="228"/>
                  </a:cubicBezTo>
                  <a:cubicBezTo>
                    <a:pt x="150" y="228"/>
                    <a:pt x="150" y="228"/>
                    <a:pt x="150" y="228"/>
                  </a:cubicBezTo>
                  <a:cubicBezTo>
                    <a:pt x="161" y="214"/>
                    <a:pt x="172" y="199"/>
                    <a:pt x="180" y="183"/>
                  </a:cubicBezTo>
                  <a:cubicBezTo>
                    <a:pt x="189" y="162"/>
                    <a:pt x="193" y="140"/>
                    <a:pt x="197" y="118"/>
                  </a:cubicBezTo>
                  <a:cubicBezTo>
                    <a:pt x="199" y="111"/>
                    <a:pt x="200" y="104"/>
                    <a:pt x="201" y="97"/>
                  </a:cubicBezTo>
                  <a:cubicBezTo>
                    <a:pt x="160" y="79"/>
                    <a:pt x="119" y="59"/>
                    <a:pt x="80" y="3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501" name="ïślîḓé">
              <a:extLst>
                <a:ext uri="{FF2B5EF4-FFF2-40B4-BE49-F238E27FC236}">
                  <a16:creationId xmlns:a16="http://schemas.microsoft.com/office/drawing/2014/main" id="{296A0657-4837-430C-AB8D-43B7EEE9FC65}"/>
                </a:ext>
              </a:extLst>
            </p:cNvPr>
            <p:cNvSpPr/>
            <p:nvPr/>
          </p:nvSpPr>
          <p:spPr bwMode="auto">
            <a:xfrm>
              <a:off x="5540376" y="1843088"/>
              <a:ext cx="317500" cy="198438"/>
            </a:xfrm>
            <a:custGeom>
              <a:avLst/>
              <a:gdLst>
                <a:gd name="T0" fmla="*/ 55 w 260"/>
                <a:gd name="T1" fmla="*/ 0 h 163"/>
                <a:gd name="T2" fmla="*/ 0 w 260"/>
                <a:gd name="T3" fmla="*/ 47 h 163"/>
                <a:gd name="T4" fmla="*/ 259 w 260"/>
                <a:gd name="T5" fmla="*/ 163 h 163"/>
                <a:gd name="T6" fmla="*/ 260 w 260"/>
                <a:gd name="T7" fmla="*/ 145 h 163"/>
                <a:gd name="T8" fmla="*/ 255 w 260"/>
                <a:gd name="T9" fmla="*/ 103 h 163"/>
                <a:gd name="T10" fmla="*/ 55 w 260"/>
                <a:gd name="T11" fmla="*/ 0 h 163"/>
              </a:gdLst>
              <a:ahLst/>
              <a:cxnLst>
                <a:cxn ang="0">
                  <a:pos x="T0" y="T1"/>
                </a:cxn>
                <a:cxn ang="0">
                  <a:pos x="T2" y="T3"/>
                </a:cxn>
                <a:cxn ang="0">
                  <a:pos x="T4" y="T5"/>
                </a:cxn>
                <a:cxn ang="0">
                  <a:pos x="T6" y="T7"/>
                </a:cxn>
                <a:cxn ang="0">
                  <a:pos x="T8" y="T9"/>
                </a:cxn>
                <a:cxn ang="0">
                  <a:pos x="T10" y="T11"/>
                </a:cxn>
              </a:cxnLst>
              <a:rect l="0" t="0" r="r" b="b"/>
              <a:pathLst>
                <a:path w="260" h="163">
                  <a:moveTo>
                    <a:pt x="55" y="0"/>
                  </a:moveTo>
                  <a:cubicBezTo>
                    <a:pt x="34" y="10"/>
                    <a:pt x="15" y="25"/>
                    <a:pt x="0" y="47"/>
                  </a:cubicBezTo>
                  <a:cubicBezTo>
                    <a:pt x="83" y="93"/>
                    <a:pt x="170" y="129"/>
                    <a:pt x="259" y="163"/>
                  </a:cubicBezTo>
                  <a:cubicBezTo>
                    <a:pt x="259" y="157"/>
                    <a:pt x="260" y="151"/>
                    <a:pt x="260" y="145"/>
                  </a:cubicBezTo>
                  <a:cubicBezTo>
                    <a:pt x="260" y="130"/>
                    <a:pt x="258" y="116"/>
                    <a:pt x="255" y="103"/>
                  </a:cubicBezTo>
                  <a:cubicBezTo>
                    <a:pt x="185" y="74"/>
                    <a:pt x="116" y="43"/>
                    <a:pt x="55"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502" name="ïṩ1íḋé">
              <a:extLst>
                <a:ext uri="{FF2B5EF4-FFF2-40B4-BE49-F238E27FC236}">
                  <a16:creationId xmlns:a16="http://schemas.microsoft.com/office/drawing/2014/main" id="{A35AA427-DF43-4D94-9819-732C5D8DEE32}"/>
                </a:ext>
              </a:extLst>
            </p:cNvPr>
            <p:cNvSpPr/>
            <p:nvPr/>
          </p:nvSpPr>
          <p:spPr bwMode="auto">
            <a:xfrm>
              <a:off x="5489576" y="1995488"/>
              <a:ext cx="358775" cy="304800"/>
            </a:xfrm>
            <a:custGeom>
              <a:avLst/>
              <a:gdLst>
                <a:gd name="T0" fmla="*/ 10 w 294"/>
                <a:gd name="T1" fmla="*/ 0 h 250"/>
                <a:gd name="T2" fmla="*/ 2 w 294"/>
                <a:gd name="T3" fmla="*/ 134 h 250"/>
                <a:gd name="T4" fmla="*/ 43 w 294"/>
                <a:gd name="T5" fmla="*/ 156 h 250"/>
                <a:gd name="T6" fmla="*/ 146 w 294"/>
                <a:gd name="T7" fmla="*/ 205 h 250"/>
                <a:gd name="T8" fmla="*/ 273 w 294"/>
                <a:gd name="T9" fmla="*/ 250 h 250"/>
                <a:gd name="T10" fmla="*/ 294 w 294"/>
                <a:gd name="T11" fmla="*/ 124 h 250"/>
                <a:gd name="T12" fmla="*/ 10 w 294"/>
                <a:gd name="T13" fmla="*/ 0 h 250"/>
              </a:gdLst>
              <a:ahLst/>
              <a:cxnLst>
                <a:cxn ang="0">
                  <a:pos x="T0" y="T1"/>
                </a:cxn>
                <a:cxn ang="0">
                  <a:pos x="T2" y="T3"/>
                </a:cxn>
                <a:cxn ang="0">
                  <a:pos x="T4" y="T5"/>
                </a:cxn>
                <a:cxn ang="0">
                  <a:pos x="T6" y="T7"/>
                </a:cxn>
                <a:cxn ang="0">
                  <a:pos x="T8" y="T9"/>
                </a:cxn>
                <a:cxn ang="0">
                  <a:pos x="T10" y="T11"/>
                </a:cxn>
                <a:cxn ang="0">
                  <a:pos x="T12" y="T13"/>
                </a:cxn>
              </a:cxnLst>
              <a:rect l="0" t="0" r="r" b="b"/>
              <a:pathLst>
                <a:path w="294" h="250">
                  <a:moveTo>
                    <a:pt x="10" y="0"/>
                  </a:moveTo>
                  <a:cubicBezTo>
                    <a:pt x="0" y="43"/>
                    <a:pt x="1" y="89"/>
                    <a:pt x="2" y="134"/>
                  </a:cubicBezTo>
                  <a:cubicBezTo>
                    <a:pt x="16" y="142"/>
                    <a:pt x="31" y="150"/>
                    <a:pt x="43" y="156"/>
                  </a:cubicBezTo>
                  <a:cubicBezTo>
                    <a:pt x="77" y="174"/>
                    <a:pt x="111" y="190"/>
                    <a:pt x="146" y="205"/>
                  </a:cubicBezTo>
                  <a:cubicBezTo>
                    <a:pt x="188" y="223"/>
                    <a:pt x="230" y="237"/>
                    <a:pt x="273" y="250"/>
                  </a:cubicBezTo>
                  <a:cubicBezTo>
                    <a:pt x="281" y="208"/>
                    <a:pt x="289" y="166"/>
                    <a:pt x="294" y="124"/>
                  </a:cubicBezTo>
                  <a:cubicBezTo>
                    <a:pt x="197" y="88"/>
                    <a:pt x="101" y="49"/>
                    <a:pt x="1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503" name="íšlîďê">
              <a:extLst>
                <a:ext uri="{FF2B5EF4-FFF2-40B4-BE49-F238E27FC236}">
                  <a16:creationId xmlns:a16="http://schemas.microsoft.com/office/drawing/2014/main" id="{C0CE85ED-99EF-424B-B7BD-C2260C62F2AD}"/>
                </a:ext>
              </a:extLst>
            </p:cNvPr>
            <p:cNvSpPr/>
            <p:nvPr/>
          </p:nvSpPr>
          <p:spPr bwMode="auto">
            <a:xfrm>
              <a:off x="5497513" y="2278063"/>
              <a:ext cx="303213" cy="306388"/>
            </a:xfrm>
            <a:custGeom>
              <a:avLst/>
              <a:gdLst>
                <a:gd name="T0" fmla="*/ 86 w 249"/>
                <a:gd name="T1" fmla="*/ 41 h 252"/>
                <a:gd name="T2" fmla="*/ 0 w 249"/>
                <a:gd name="T3" fmla="*/ 0 h 252"/>
                <a:gd name="T4" fmla="*/ 4 w 249"/>
                <a:gd name="T5" fmla="*/ 142 h 252"/>
                <a:gd name="T6" fmla="*/ 31 w 249"/>
                <a:gd name="T7" fmla="*/ 157 h 252"/>
                <a:gd name="T8" fmla="*/ 124 w 249"/>
                <a:gd name="T9" fmla="*/ 208 h 252"/>
                <a:gd name="T10" fmla="*/ 215 w 249"/>
                <a:gd name="T11" fmla="*/ 252 h 252"/>
                <a:gd name="T12" fmla="*/ 249 w 249"/>
                <a:gd name="T13" fmla="*/ 101 h 252"/>
                <a:gd name="T14" fmla="*/ 86 w 249"/>
                <a:gd name="T15" fmla="*/ 41 h 2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9" h="252">
                  <a:moveTo>
                    <a:pt x="86" y="41"/>
                  </a:moveTo>
                  <a:cubicBezTo>
                    <a:pt x="58" y="27"/>
                    <a:pt x="28" y="14"/>
                    <a:pt x="0" y="0"/>
                  </a:cubicBezTo>
                  <a:cubicBezTo>
                    <a:pt x="1" y="47"/>
                    <a:pt x="3" y="95"/>
                    <a:pt x="4" y="142"/>
                  </a:cubicBezTo>
                  <a:cubicBezTo>
                    <a:pt x="13" y="147"/>
                    <a:pt x="22" y="152"/>
                    <a:pt x="31" y="157"/>
                  </a:cubicBezTo>
                  <a:cubicBezTo>
                    <a:pt x="62" y="173"/>
                    <a:pt x="93" y="191"/>
                    <a:pt x="124" y="208"/>
                  </a:cubicBezTo>
                  <a:cubicBezTo>
                    <a:pt x="154" y="224"/>
                    <a:pt x="184" y="238"/>
                    <a:pt x="215" y="252"/>
                  </a:cubicBezTo>
                  <a:cubicBezTo>
                    <a:pt x="226" y="202"/>
                    <a:pt x="238" y="152"/>
                    <a:pt x="249" y="101"/>
                  </a:cubicBezTo>
                  <a:cubicBezTo>
                    <a:pt x="194" y="85"/>
                    <a:pt x="139" y="65"/>
                    <a:pt x="86" y="4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504" name="ïṡ1ïḋé">
              <a:extLst>
                <a:ext uri="{FF2B5EF4-FFF2-40B4-BE49-F238E27FC236}">
                  <a16:creationId xmlns:a16="http://schemas.microsoft.com/office/drawing/2014/main" id="{33B9B109-5F15-48E1-991B-4D19DB7B6620}"/>
                </a:ext>
              </a:extLst>
            </p:cNvPr>
            <p:cNvSpPr/>
            <p:nvPr/>
          </p:nvSpPr>
          <p:spPr bwMode="auto">
            <a:xfrm>
              <a:off x="5383213" y="2749551"/>
              <a:ext cx="225425" cy="242888"/>
            </a:xfrm>
            <a:custGeom>
              <a:avLst/>
              <a:gdLst>
                <a:gd name="T0" fmla="*/ 44 w 185"/>
                <a:gd name="T1" fmla="*/ 0 h 199"/>
                <a:gd name="T2" fmla="*/ 0 w 185"/>
                <a:gd name="T3" fmla="*/ 58 h 199"/>
                <a:gd name="T4" fmla="*/ 128 w 185"/>
                <a:gd name="T5" fmla="*/ 199 h 199"/>
                <a:gd name="T6" fmla="*/ 185 w 185"/>
                <a:gd name="T7" fmla="*/ 143 h 199"/>
                <a:gd name="T8" fmla="*/ 44 w 185"/>
                <a:gd name="T9" fmla="*/ 0 h 199"/>
              </a:gdLst>
              <a:ahLst/>
              <a:cxnLst>
                <a:cxn ang="0">
                  <a:pos x="T0" y="T1"/>
                </a:cxn>
                <a:cxn ang="0">
                  <a:pos x="T2" y="T3"/>
                </a:cxn>
                <a:cxn ang="0">
                  <a:pos x="T4" y="T5"/>
                </a:cxn>
                <a:cxn ang="0">
                  <a:pos x="T6" y="T7"/>
                </a:cxn>
                <a:cxn ang="0">
                  <a:pos x="T8" y="T9"/>
                </a:cxn>
              </a:cxnLst>
              <a:rect l="0" t="0" r="r" b="b"/>
              <a:pathLst>
                <a:path w="185" h="199">
                  <a:moveTo>
                    <a:pt x="44" y="0"/>
                  </a:moveTo>
                  <a:cubicBezTo>
                    <a:pt x="30" y="19"/>
                    <a:pt x="15" y="39"/>
                    <a:pt x="0" y="58"/>
                  </a:cubicBezTo>
                  <a:cubicBezTo>
                    <a:pt x="45" y="102"/>
                    <a:pt x="85" y="152"/>
                    <a:pt x="128" y="199"/>
                  </a:cubicBezTo>
                  <a:cubicBezTo>
                    <a:pt x="147" y="181"/>
                    <a:pt x="166" y="162"/>
                    <a:pt x="185" y="143"/>
                  </a:cubicBezTo>
                  <a:cubicBezTo>
                    <a:pt x="137" y="95"/>
                    <a:pt x="91" y="47"/>
                    <a:pt x="44"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505" name="îŝḷíḑé">
              <a:extLst>
                <a:ext uri="{FF2B5EF4-FFF2-40B4-BE49-F238E27FC236}">
                  <a16:creationId xmlns:a16="http://schemas.microsoft.com/office/drawing/2014/main" id="{E3315DE9-4CD8-46E0-8940-44AB41D86B2E}"/>
                </a:ext>
              </a:extLst>
            </p:cNvPr>
            <p:cNvSpPr/>
            <p:nvPr/>
          </p:nvSpPr>
          <p:spPr bwMode="auto">
            <a:xfrm>
              <a:off x="5251451" y="2898776"/>
              <a:ext cx="211138" cy="220663"/>
            </a:xfrm>
            <a:custGeom>
              <a:avLst/>
              <a:gdLst>
                <a:gd name="T0" fmla="*/ 55 w 173"/>
                <a:gd name="T1" fmla="*/ 0 h 182"/>
                <a:gd name="T2" fmla="*/ 0 w 173"/>
                <a:gd name="T3" fmla="*/ 61 h 182"/>
                <a:gd name="T4" fmla="*/ 100 w 173"/>
                <a:gd name="T5" fmla="*/ 182 h 182"/>
                <a:gd name="T6" fmla="*/ 173 w 173"/>
                <a:gd name="T7" fmla="*/ 129 h 182"/>
                <a:gd name="T8" fmla="*/ 55 w 173"/>
                <a:gd name="T9" fmla="*/ 0 h 182"/>
              </a:gdLst>
              <a:ahLst/>
              <a:cxnLst>
                <a:cxn ang="0">
                  <a:pos x="T0" y="T1"/>
                </a:cxn>
                <a:cxn ang="0">
                  <a:pos x="T2" y="T3"/>
                </a:cxn>
                <a:cxn ang="0">
                  <a:pos x="T4" y="T5"/>
                </a:cxn>
                <a:cxn ang="0">
                  <a:pos x="T6" y="T7"/>
                </a:cxn>
                <a:cxn ang="0">
                  <a:pos x="T8" y="T9"/>
                </a:cxn>
              </a:cxnLst>
              <a:rect l="0" t="0" r="r" b="b"/>
              <a:pathLst>
                <a:path w="173" h="182">
                  <a:moveTo>
                    <a:pt x="55" y="0"/>
                  </a:moveTo>
                  <a:cubicBezTo>
                    <a:pt x="37" y="21"/>
                    <a:pt x="19" y="41"/>
                    <a:pt x="0" y="61"/>
                  </a:cubicBezTo>
                  <a:cubicBezTo>
                    <a:pt x="25" y="107"/>
                    <a:pt x="59" y="149"/>
                    <a:pt x="100" y="182"/>
                  </a:cubicBezTo>
                  <a:cubicBezTo>
                    <a:pt x="125" y="165"/>
                    <a:pt x="149" y="148"/>
                    <a:pt x="173" y="129"/>
                  </a:cubicBezTo>
                  <a:cubicBezTo>
                    <a:pt x="134" y="86"/>
                    <a:pt x="97" y="40"/>
                    <a:pt x="55"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grpSp>
      <p:grpSp>
        <p:nvGrpSpPr>
          <p:cNvPr id="506" name="组合 505"/>
          <p:cNvGrpSpPr/>
          <p:nvPr/>
        </p:nvGrpSpPr>
        <p:grpSpPr>
          <a:xfrm rot="20879074" flipH="1">
            <a:off x="10525635" y="3087603"/>
            <a:ext cx="451495" cy="298552"/>
            <a:chOff x="10955127" y="874152"/>
            <a:chExt cx="395419" cy="231809"/>
          </a:xfrm>
        </p:grpSpPr>
        <p:sp>
          <p:nvSpPr>
            <p:cNvPr id="507" name="椭圆 506"/>
            <p:cNvSpPr/>
            <p:nvPr/>
          </p:nvSpPr>
          <p:spPr>
            <a:xfrm>
              <a:off x="10955127" y="874152"/>
              <a:ext cx="225334" cy="225334"/>
            </a:xfrm>
            <a:prstGeom prst="ellipse">
              <a:avLst/>
            </a:prstGeom>
            <a:solidFill>
              <a:srgbClr val="0808FC"/>
            </a:solidFill>
            <a:ln>
              <a:noFill/>
            </a:ln>
            <a:effectLst>
              <a:glow rad="317500">
                <a:schemeClr val="accent1">
                  <a:alpha val="93000"/>
                </a:schemeClr>
              </a:glow>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08" name="椭圆 507"/>
            <p:cNvSpPr/>
            <p:nvPr/>
          </p:nvSpPr>
          <p:spPr>
            <a:xfrm>
              <a:off x="11125212" y="880627"/>
              <a:ext cx="225334" cy="225334"/>
            </a:xfrm>
            <a:prstGeom prst="ellipse">
              <a:avLst/>
            </a:prstGeom>
            <a:solidFill>
              <a:srgbClr val="FF0000"/>
            </a:solidFill>
            <a:ln>
              <a:noFill/>
            </a:ln>
            <a:effectLst>
              <a:glow rad="177800">
                <a:srgbClr val="FB5F6D">
                  <a:alpha val="43000"/>
                </a:srgbClr>
              </a:glow>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1" name="Rectangle 7"/>
          <p:cNvSpPr>
            <a:spLocks noChangeArrowheads="1"/>
          </p:cNvSpPr>
          <p:nvPr/>
        </p:nvSpPr>
        <p:spPr bwMode="auto">
          <a:xfrm>
            <a:off x="455245" y="1110236"/>
            <a:ext cx="10868040" cy="1200329"/>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vi-VN" altLang="en-US" b="0" i="0" u="none" strike="noStrike" cap="none" normalizeH="0" baseline="0" smtClean="0">
                <a:ln>
                  <a:noFill/>
                </a:ln>
                <a:solidFill>
                  <a:srgbClr val="000000"/>
                </a:solidFill>
                <a:effectLst/>
                <a:latin typeface="Segoe UI" panose="020B0502040204020203" pitchFamily="34" charset="0"/>
                <a:cs typeface="Segoe UI" panose="020B0502040204020203" pitchFamily="34" charset="0"/>
              </a:rPr>
              <a:t>TiOC nhận ra chủ động cảnh báo những kẻ xâm nhập bằng đèn và loa màu đỏ &amp; xanh.</a:t>
            </a:r>
            <a:r>
              <a:rPr lang="en-US" altLang="en-US">
                <a:solidFill>
                  <a:srgbClr val="000000"/>
                </a:solidFill>
                <a:latin typeface="Segoe UI" panose="020B0502040204020203" pitchFamily="34" charset="0"/>
                <a:cs typeface="Segoe UI" panose="020B0502040204020203" pitchFamily="34" charset="0"/>
              </a:rPr>
              <a:t> </a:t>
            </a:r>
            <a:r>
              <a:rPr kumimoji="0" lang="vi-VN" altLang="en-US" b="0" i="0" u="none" strike="noStrike" cap="none" normalizeH="0" baseline="0" smtClean="0">
                <a:ln>
                  <a:noFill/>
                </a:ln>
                <a:solidFill>
                  <a:srgbClr val="000000"/>
                </a:solidFill>
                <a:effectLst/>
                <a:latin typeface="Segoe UI" panose="020B0502040204020203" pitchFamily="34" charset="0"/>
                <a:cs typeface="Segoe UI" panose="020B0502040204020203" pitchFamily="34" charset="0"/>
              </a:rPr>
              <a:t>Bên cạnh đó,</a:t>
            </a:r>
            <a:endParaRPr kumimoji="0" lang="en-US" altLang="en-US" b="0" i="0" u="none" strike="noStrike" cap="none" normalizeH="0" baseline="0" smtClean="0">
              <a:ln>
                <a:noFill/>
              </a:ln>
              <a:solidFill>
                <a:srgbClr val="000000"/>
              </a:solidFill>
              <a:effectLst/>
              <a:latin typeface="Segoe UI" panose="020B0502040204020203" pitchFamily="34" charset="0"/>
              <a:cs typeface="Segoe UI" panose="020B0502040204020203"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vi-VN" altLang="en-US" b="0" i="0" u="none" strike="noStrike" cap="none" normalizeH="0" baseline="0" smtClean="0">
                <a:ln>
                  <a:noFill/>
                </a:ln>
                <a:solidFill>
                  <a:srgbClr val="000000"/>
                </a:solidFill>
                <a:effectLst/>
                <a:latin typeface="Segoe UI" panose="020B0502040204020203" pitchFamily="34" charset="0"/>
                <a:cs typeface="Segoe UI" panose="020B0502040204020203" pitchFamily="34" charset="0"/>
              </a:rPr>
              <a:t>âm thanh báo độngcủa camera có thể được tùy chỉnh và tải lên thông qua DMSS APP,</a:t>
            </a:r>
            <a:r>
              <a:rPr lang="en-US" altLang="en-US">
                <a:solidFill>
                  <a:srgbClr val="000000"/>
                </a:solidFill>
                <a:latin typeface="Segoe UI" panose="020B0502040204020203" pitchFamily="34" charset="0"/>
                <a:cs typeface="Segoe UI" panose="020B0502040204020203" pitchFamily="34" charset="0"/>
              </a:rPr>
              <a:t> </a:t>
            </a:r>
            <a:r>
              <a:rPr kumimoji="0" lang="vi-VN" altLang="en-US" b="0" i="0" u="none" strike="noStrike" cap="none" normalizeH="0" baseline="0" smtClean="0">
                <a:ln>
                  <a:noFill/>
                </a:ln>
                <a:solidFill>
                  <a:srgbClr val="000000"/>
                </a:solidFill>
                <a:effectLst/>
                <a:latin typeface="Segoe UI" panose="020B0502040204020203" pitchFamily="34" charset="0"/>
                <a:cs typeface="Segoe UI" panose="020B0502040204020203" pitchFamily="34" charset="0"/>
              </a:rPr>
              <a:t>mang lại sự tiện lợi</a:t>
            </a:r>
            <a:endParaRPr kumimoji="0" lang="en-US" altLang="en-US" b="0" i="0" u="none" strike="noStrike" cap="none" normalizeH="0" baseline="0" smtClean="0">
              <a:ln>
                <a:noFill/>
              </a:ln>
              <a:solidFill>
                <a:srgbClr val="000000"/>
              </a:solidFill>
              <a:effectLst/>
              <a:latin typeface="Segoe UI" panose="020B0502040204020203" pitchFamily="34" charset="0"/>
              <a:cs typeface="Segoe UI" panose="020B0502040204020203"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vi-VN" altLang="en-US" b="0" i="0" u="none" strike="noStrike" cap="none" normalizeH="0" baseline="0" smtClean="0">
                <a:ln>
                  <a:noFill/>
                </a:ln>
                <a:solidFill>
                  <a:srgbClr val="000000"/>
                </a:solidFill>
                <a:effectLst/>
                <a:latin typeface="Segoe UI" panose="020B0502040204020203" pitchFamily="34" charset="0"/>
                <a:cs typeface="Segoe UI" panose="020B0502040204020203" pitchFamily="34" charset="0"/>
              </a:rPr>
              <a:t>và linh hoạt hơn cho người dùng cuối. </a:t>
            </a:r>
            <a:endParaRPr kumimoji="0" lang="vi-VN" altLang="en-US" b="0" i="0" u="none" strike="noStrike" cap="none" normalizeH="0" baseline="0" smtClean="0">
              <a:ln>
                <a:noFill/>
              </a:ln>
              <a:solidFill>
                <a:schemeClr val="tx1"/>
              </a:solidFill>
              <a:effectLst/>
              <a:latin typeface="Segoe UI" panose="020B0502040204020203" pitchFamily="34" charset="0"/>
              <a:cs typeface="Segoe UI" panose="020B0502040204020203"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vi-VN" altLang="en-US" b="0" i="0" u="none" strike="noStrike" cap="none" normalizeH="0" baseline="0" smtClean="0">
              <a:ln>
                <a:noFill/>
              </a:ln>
              <a:solidFill>
                <a:schemeClr val="tx1"/>
              </a:solidFill>
              <a:effectLst/>
              <a:latin typeface="Segoe UI" panose="020B0502040204020203" pitchFamily="34" charset="0"/>
              <a:cs typeface="Segoe UI" panose="020B0502040204020203" pitchFamily="34" charset="0"/>
            </a:endParaRPr>
          </a:p>
        </p:txBody>
      </p:sp>
      <p:sp>
        <p:nvSpPr>
          <p:cNvPr id="12" name="Rectangle 8"/>
          <p:cNvSpPr>
            <a:spLocks noChangeArrowheads="1"/>
          </p:cNvSpPr>
          <p:nvPr/>
        </p:nvSpPr>
        <p:spPr bwMode="auto">
          <a:xfrm>
            <a:off x="152400" y="152400"/>
            <a:ext cx="12192000" cy="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smtClean="0">
                <a:ln>
                  <a:noFill/>
                </a:ln>
                <a:solidFill>
                  <a:schemeClr val="tx1"/>
                </a:solidFill>
                <a:effectLst/>
                <a:latin typeface="Roboto"/>
              </a:rPr>
              <a:t/>
            </a:r>
            <a:br>
              <a:rPr kumimoji="0" lang="en-US" altLang="en-US" sz="1800" b="0" i="0" u="none" strike="noStrike" cap="none" normalizeH="0" baseline="0" smtClean="0">
                <a:ln>
                  <a:noFill/>
                </a:ln>
                <a:solidFill>
                  <a:schemeClr val="tx1"/>
                </a:solidFill>
                <a:effectLst/>
                <a:latin typeface="Roboto"/>
              </a:rPr>
            </a:br>
            <a:endParaRPr kumimoji="0" lang="en-US" altLang="en-US" sz="1800" b="0" i="0" u="none" strike="noStrike" cap="none" normalizeH="0" baseline="0" smtClean="0">
              <a:ln>
                <a:noFill/>
              </a:ln>
              <a:solidFill>
                <a:schemeClr val="tx1"/>
              </a:solidFill>
              <a:effectLst/>
              <a:latin typeface="Arial" panose="020B0604020202020204" pitchFamily="34" charset="0"/>
            </a:endParaRPr>
          </a:p>
        </p:txBody>
      </p:sp>
      <p:pic>
        <p:nvPicPr>
          <p:cNvPr id="82" name="Picture 81"/>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856857" y="102662"/>
            <a:ext cx="2235555" cy="513265"/>
          </a:xfrm>
          <a:prstGeom prst="rect">
            <a:avLst/>
          </a:prstGeom>
        </p:spPr>
      </p:pic>
    </p:spTree>
    <p:extLst>
      <p:ext uri="{BB962C8B-B14F-4D97-AF65-F5344CB8AC3E}">
        <p14:creationId xmlns:p14="http://schemas.microsoft.com/office/powerpoint/2010/main" val="40539806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207769" y="108096"/>
            <a:ext cx="8964505" cy="830997"/>
          </a:xfrm>
          <a:prstGeom prst="rect">
            <a:avLst/>
          </a:prstGeom>
          <a:noFill/>
        </p:spPr>
        <p:txBody>
          <a:bodyPr wrap="none" rtlCol="0">
            <a:spAutoFit/>
          </a:bodyPr>
          <a:lstStyle/>
          <a:p>
            <a:r>
              <a:rPr lang="vi-VN" altLang="zh-CN" sz="4800" b="1" smtClean="0">
                <a:solidFill>
                  <a:srgbClr val="0176A3"/>
                </a:solidFill>
                <a:latin typeface="Segoe UI" panose="020B0502040204020203" pitchFamily="34" charset="0"/>
                <a:cs typeface="Segoe UI" panose="020B0502040204020203" pitchFamily="34" charset="0"/>
              </a:rPr>
              <a:t>HDCVI </a:t>
            </a:r>
            <a:r>
              <a:rPr lang="en-US" altLang="zh-CN" sz="4800" b="1" err="1" smtClean="0">
                <a:solidFill>
                  <a:srgbClr val="0176A3"/>
                </a:solidFill>
                <a:latin typeface="Segoe UI" panose="020B0502040204020203" pitchFamily="34" charset="0"/>
                <a:cs typeface="Segoe UI" panose="020B0502040204020203" pitchFamily="34" charset="0"/>
              </a:rPr>
              <a:t>TiOC</a:t>
            </a:r>
            <a:r>
              <a:rPr lang="en-US" altLang="zh-CN" sz="4800" b="1" smtClean="0">
                <a:solidFill>
                  <a:srgbClr val="0176A3"/>
                </a:solidFill>
                <a:latin typeface="Segoe UI" panose="020B0502040204020203" pitchFamily="34" charset="0"/>
                <a:cs typeface="Segoe UI" panose="020B0502040204020203" pitchFamily="34" charset="0"/>
              </a:rPr>
              <a:t> </a:t>
            </a:r>
            <a:r>
              <a:rPr lang="en-US" altLang="zh-CN" sz="3600" b="1" smtClean="0">
                <a:solidFill>
                  <a:srgbClr val="0176A3"/>
                </a:solidFill>
                <a:latin typeface="Segoe UI" panose="020B0502040204020203" pitchFamily="34" charset="0"/>
                <a:cs typeface="Segoe UI" panose="020B0502040204020203" pitchFamily="34" charset="0"/>
              </a:rPr>
              <a:t>– </a:t>
            </a:r>
            <a:r>
              <a:rPr lang="en-US" altLang="zh-CN" sz="2400" b="1" err="1" smtClean="0">
                <a:solidFill>
                  <a:srgbClr val="0176A3"/>
                </a:solidFill>
                <a:latin typeface="Segoe UI" panose="020B0502040204020203" pitchFamily="34" charset="0"/>
                <a:cs typeface="Segoe UI" panose="020B0502040204020203" pitchFamily="34" charset="0"/>
              </a:rPr>
              <a:t>Một</a:t>
            </a:r>
            <a:r>
              <a:rPr lang="en-US" altLang="zh-CN" sz="2400" b="1" smtClean="0">
                <a:solidFill>
                  <a:srgbClr val="0176A3"/>
                </a:solidFill>
                <a:latin typeface="Segoe UI" panose="020B0502040204020203" pitchFamily="34" charset="0"/>
                <a:cs typeface="Segoe UI" panose="020B0502040204020203" pitchFamily="34" charset="0"/>
              </a:rPr>
              <a:t> </a:t>
            </a:r>
            <a:r>
              <a:rPr lang="en-US" altLang="zh-CN" sz="2400" b="1" err="1" smtClean="0">
                <a:solidFill>
                  <a:srgbClr val="0176A3"/>
                </a:solidFill>
                <a:latin typeface="Segoe UI" panose="020B0502040204020203" pitchFamily="34" charset="0"/>
                <a:cs typeface="Segoe UI" panose="020B0502040204020203" pitchFamily="34" charset="0"/>
              </a:rPr>
              <a:t>chạm</a:t>
            </a:r>
            <a:r>
              <a:rPr lang="en-US" altLang="zh-CN" sz="2400" b="1" smtClean="0">
                <a:solidFill>
                  <a:srgbClr val="0176A3"/>
                </a:solidFill>
                <a:latin typeface="Segoe UI" panose="020B0502040204020203" pitchFamily="34" charset="0"/>
                <a:cs typeface="Segoe UI" panose="020B0502040204020203" pitchFamily="34" charset="0"/>
              </a:rPr>
              <a:t> </a:t>
            </a:r>
            <a:r>
              <a:rPr lang="en-US" altLang="zh-CN" sz="2400" b="1" err="1" smtClean="0">
                <a:solidFill>
                  <a:srgbClr val="0176A3"/>
                </a:solidFill>
                <a:latin typeface="Segoe UI" panose="020B0502040204020203" pitchFamily="34" charset="0"/>
                <a:cs typeface="Segoe UI" panose="020B0502040204020203" pitchFamily="34" charset="0"/>
              </a:rPr>
              <a:t>để</a:t>
            </a:r>
            <a:r>
              <a:rPr lang="en-US" altLang="zh-CN" sz="2400" b="1" smtClean="0">
                <a:solidFill>
                  <a:srgbClr val="0176A3"/>
                </a:solidFill>
                <a:latin typeface="Segoe UI" panose="020B0502040204020203" pitchFamily="34" charset="0"/>
                <a:cs typeface="Segoe UI" panose="020B0502040204020203" pitchFamily="34" charset="0"/>
              </a:rPr>
              <a:t> </a:t>
            </a:r>
            <a:r>
              <a:rPr lang="en-US" altLang="zh-CN" sz="2400" b="1" err="1" smtClean="0">
                <a:solidFill>
                  <a:srgbClr val="0176A3"/>
                </a:solidFill>
                <a:latin typeface="Segoe UI" panose="020B0502040204020203" pitchFamily="34" charset="0"/>
                <a:cs typeface="Segoe UI" panose="020B0502040204020203" pitchFamily="34" charset="0"/>
              </a:rPr>
              <a:t>bật</a:t>
            </a:r>
            <a:r>
              <a:rPr lang="en-US" altLang="zh-CN" sz="2400" b="1" smtClean="0">
                <a:solidFill>
                  <a:srgbClr val="0176A3"/>
                </a:solidFill>
                <a:latin typeface="Segoe UI" panose="020B0502040204020203" pitchFamily="34" charset="0"/>
                <a:cs typeface="Segoe UI" panose="020B0502040204020203" pitchFamily="34" charset="0"/>
              </a:rPr>
              <a:t> &amp; </a:t>
            </a:r>
            <a:r>
              <a:rPr lang="en-US" altLang="zh-CN" sz="2400" b="1" err="1" smtClean="0">
                <a:solidFill>
                  <a:srgbClr val="0176A3"/>
                </a:solidFill>
                <a:latin typeface="Segoe UI" panose="020B0502040204020203" pitchFamily="34" charset="0"/>
                <a:cs typeface="Segoe UI" panose="020B0502040204020203" pitchFamily="34" charset="0"/>
              </a:rPr>
              <a:t>tắt</a:t>
            </a:r>
            <a:r>
              <a:rPr lang="en-US" altLang="zh-CN" sz="2400" b="1" smtClean="0">
                <a:solidFill>
                  <a:srgbClr val="0176A3"/>
                </a:solidFill>
                <a:latin typeface="Segoe UI" panose="020B0502040204020203" pitchFamily="34" charset="0"/>
                <a:cs typeface="Segoe UI" panose="020B0502040204020203" pitchFamily="34" charset="0"/>
              </a:rPr>
              <a:t> </a:t>
            </a:r>
            <a:r>
              <a:rPr lang="en-US" altLang="zh-CN" sz="2400" b="1" err="1" smtClean="0">
                <a:solidFill>
                  <a:srgbClr val="0176A3"/>
                </a:solidFill>
                <a:latin typeface="Segoe UI" panose="020B0502040204020203" pitchFamily="34" charset="0"/>
                <a:cs typeface="Segoe UI" panose="020B0502040204020203" pitchFamily="34" charset="0"/>
              </a:rPr>
              <a:t>báo</a:t>
            </a:r>
            <a:r>
              <a:rPr lang="en-US" altLang="zh-CN" sz="2400" b="1" smtClean="0">
                <a:solidFill>
                  <a:srgbClr val="0176A3"/>
                </a:solidFill>
                <a:latin typeface="Segoe UI" panose="020B0502040204020203" pitchFamily="34" charset="0"/>
                <a:cs typeface="Segoe UI" panose="020B0502040204020203" pitchFamily="34" charset="0"/>
              </a:rPr>
              <a:t> </a:t>
            </a:r>
            <a:r>
              <a:rPr lang="en-US" altLang="zh-CN" sz="2400" b="1" err="1" smtClean="0">
                <a:solidFill>
                  <a:srgbClr val="0176A3"/>
                </a:solidFill>
                <a:latin typeface="Segoe UI" panose="020B0502040204020203" pitchFamily="34" charset="0"/>
                <a:cs typeface="Segoe UI" panose="020B0502040204020203" pitchFamily="34" charset="0"/>
              </a:rPr>
              <a:t>động</a:t>
            </a:r>
            <a:endParaRPr lang="zh-CN" altLang="en-US" sz="3600" b="1">
              <a:solidFill>
                <a:srgbClr val="0176A3"/>
              </a:solidFill>
              <a:latin typeface="Segoe UI" panose="020B0502040204020203" pitchFamily="34" charset="0"/>
              <a:cs typeface="Segoe UI" panose="020B0502040204020203" pitchFamily="34" charset="0"/>
            </a:endParaRPr>
          </a:p>
        </p:txBody>
      </p:sp>
      <p:sp>
        <p:nvSpPr>
          <p:cNvPr id="8" name="文本框 7">
            <a:extLst>
              <a:ext uri="{FF2B5EF4-FFF2-40B4-BE49-F238E27FC236}">
                <a16:creationId xmlns:a16="http://schemas.microsoft.com/office/drawing/2014/main" id="{32488583-E028-4B16-925E-0910E14859E8}"/>
              </a:ext>
            </a:extLst>
          </p:cNvPr>
          <p:cNvSpPr txBox="1"/>
          <p:nvPr/>
        </p:nvSpPr>
        <p:spPr>
          <a:xfrm>
            <a:off x="6373638" y="1805989"/>
            <a:ext cx="5718774" cy="1089529"/>
          </a:xfrm>
          <a:prstGeom prst="rect">
            <a:avLst/>
          </a:prstGeom>
        </p:spPr>
        <p:txBody>
          <a:bodyPr wrap="square">
            <a:spAutoFit/>
          </a:bodyPr>
          <a:lstStyle>
            <a:defPPr>
              <a:defRPr lang="zh-CN"/>
            </a:defPPr>
            <a:lvl1pPr>
              <a:lnSpc>
                <a:spcPct val="125000"/>
              </a:lnSpc>
              <a:defRPr>
                <a:latin typeface="Segoe UI" panose="020B0502040204020203" pitchFamily="34" charset="0"/>
                <a:ea typeface="微软雅黑" panose="020B0503020204020204" pitchFamily="34" charset="-122"/>
                <a:cs typeface="Segoe UI" panose="020B0502040204020203" pitchFamily="34" charset="0"/>
              </a:defRPr>
            </a:lvl1pPr>
          </a:lstStyle>
          <a:p>
            <a:pPr>
              <a:lnSpc>
                <a:spcPct val="120000"/>
              </a:lnSpc>
            </a:pPr>
            <a:r>
              <a:rPr lang="vi-VN"/>
              <a:t>Với tùy chọn vô hiệu hóa cho còi báo động và đèn cảnh báo của camera. Người dùng có thể nhanh chóng chuyển đổi trạng thái </a:t>
            </a:r>
            <a:r>
              <a:rPr lang="en-US" err="1" smtClean="0"/>
              <a:t>bật</a:t>
            </a:r>
            <a:r>
              <a:rPr lang="en-US" smtClean="0"/>
              <a:t> &amp; </a:t>
            </a:r>
            <a:r>
              <a:rPr lang="en-US" err="1" smtClean="0"/>
              <a:t>tắt</a:t>
            </a:r>
            <a:r>
              <a:rPr lang="en-US" smtClean="0"/>
              <a:t> </a:t>
            </a:r>
            <a:r>
              <a:rPr lang="vi-VN" smtClean="0"/>
              <a:t>trên </a:t>
            </a:r>
            <a:r>
              <a:rPr lang="en-US" smtClean="0"/>
              <a:t>APP </a:t>
            </a:r>
            <a:r>
              <a:rPr lang="vi-VN" smtClean="0"/>
              <a:t>DMSS. </a:t>
            </a:r>
            <a:endParaRPr lang="en-US" altLang="zh-CN">
              <a:sym typeface="+mn-ea"/>
            </a:endParaRPr>
          </a:p>
        </p:txBody>
      </p:sp>
      <p:grpSp>
        <p:nvGrpSpPr>
          <p:cNvPr id="4" name="组合 3"/>
          <p:cNvGrpSpPr/>
          <p:nvPr/>
        </p:nvGrpSpPr>
        <p:grpSpPr>
          <a:xfrm>
            <a:off x="768470" y="1652119"/>
            <a:ext cx="4937596" cy="3364397"/>
            <a:chOff x="772419" y="1603843"/>
            <a:chExt cx="4937596" cy="3364397"/>
          </a:xfrm>
        </p:grpSpPr>
        <p:grpSp>
          <p:nvGrpSpPr>
            <p:cNvPr id="3" name="组合 2"/>
            <p:cNvGrpSpPr/>
            <p:nvPr/>
          </p:nvGrpSpPr>
          <p:grpSpPr>
            <a:xfrm>
              <a:off x="772419" y="1603843"/>
              <a:ext cx="4937596" cy="3364397"/>
              <a:chOff x="978026" y="3005923"/>
              <a:chExt cx="4016368" cy="2736687"/>
            </a:xfrm>
          </p:grpSpPr>
          <p:sp>
            <p:nvSpPr>
              <p:cNvPr id="76" name="圆角矩形 75"/>
              <p:cNvSpPr>
                <a:spLocks noChangeAspect="1"/>
              </p:cNvSpPr>
              <p:nvPr/>
            </p:nvSpPr>
            <p:spPr>
              <a:xfrm flipH="1">
                <a:off x="978026" y="3077174"/>
                <a:ext cx="3964727" cy="2665436"/>
              </a:xfrm>
              <a:prstGeom prst="roundRect">
                <a:avLst>
                  <a:gd name="adj" fmla="val 9858"/>
                </a:avLst>
              </a:prstGeom>
              <a:blipFill dpi="0" rotWithShape="1">
                <a:blip r:embed="rId3" cstate="hqprint">
                  <a:extLst>
                    <a:ext uri="{28A0092B-C50C-407E-A947-70E740481C1C}">
                      <a14:useLocalDpi xmlns:a14="http://schemas.microsoft.com/office/drawing/2010/main"/>
                    </a:ext>
                  </a:extLst>
                </a:blip>
                <a:srcRect/>
                <a:stretch>
                  <a:fillRect/>
                </a:stretch>
              </a:blipFill>
              <a:ln w="12700" cap="flat" cmpd="sng" algn="ctr">
                <a:noFill/>
                <a:prstDash val="solid"/>
                <a:miter lim="800000"/>
              </a:ln>
              <a:effectLst/>
              <a:extLst>
                <a:ext uri="{91240B29-F687-4F45-9708-019B960494DF}">
                  <a14:hiddenLine xmlns:a14="http://schemas.microsoft.com/office/drawing/2010/main" w="12700" cap="flat" cmpd="sng" algn="ctr">
                    <a:solidFill>
                      <a:schemeClr val="dk1"/>
                    </a:solidFill>
                    <a:prstDash val="solid"/>
                    <a:miter lim="800000"/>
                  </a14:hiddenLine>
                </a:ext>
              </a:extLst>
            </p:spPr>
            <p:style>
              <a:lnRef idx="2">
                <a:schemeClr val="dk1"/>
              </a:lnRef>
              <a:fillRef idx="1">
                <a:schemeClr val="lt1"/>
              </a:fillRef>
              <a:effectRef idx="0">
                <a:schemeClr val="dk1"/>
              </a:effectRef>
              <a:fontRef idx="minor">
                <a:schemeClr val="dk1"/>
              </a:fontRef>
            </p:style>
            <p:txBody>
              <a:bodyPr rtlCol="0" anchor="ctr"/>
              <a:lstStyle/>
              <a:p>
                <a:pPr algn="just">
                  <a:lnSpc>
                    <a:spcPct val="120000"/>
                  </a:lnSpc>
                  <a:defRPr/>
                </a:pPr>
                <a:endParaRPr lang="en-US" altLang="zh-CN">
                  <a:solidFill>
                    <a:schemeClr val="bg1"/>
                  </a:solidFill>
                  <a:latin typeface="Segoe UI Light" panose="020B0502040204020203" pitchFamily="34" charset="0"/>
                  <a:cs typeface="Segoe UI" panose="020B0502040204020203" pitchFamily="34" charset="0"/>
                </a:endParaRPr>
              </a:p>
            </p:txBody>
          </p:sp>
          <p:pic>
            <p:nvPicPr>
              <p:cNvPr id="77" name="图片 76"/>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3901679" y="3005923"/>
                <a:ext cx="1092715" cy="925142"/>
              </a:xfrm>
              <a:prstGeom prst="rect">
                <a:avLst/>
              </a:prstGeom>
            </p:spPr>
          </p:pic>
          <p:grpSp>
            <p:nvGrpSpPr>
              <p:cNvPr id="97" name="组合 96"/>
              <p:cNvGrpSpPr/>
              <p:nvPr/>
            </p:nvGrpSpPr>
            <p:grpSpPr>
              <a:xfrm rot="20962051">
                <a:off x="3920654" y="3471129"/>
                <a:ext cx="331186" cy="236496"/>
                <a:chOff x="10916227" y="861944"/>
                <a:chExt cx="324603" cy="231795"/>
              </a:xfrm>
            </p:grpSpPr>
            <p:sp>
              <p:nvSpPr>
                <p:cNvPr id="98" name="椭圆 97"/>
                <p:cNvSpPr/>
                <p:nvPr/>
              </p:nvSpPr>
              <p:spPr>
                <a:xfrm>
                  <a:off x="10916227" y="861944"/>
                  <a:ext cx="225334" cy="225334"/>
                </a:xfrm>
                <a:prstGeom prst="ellipse">
                  <a:avLst/>
                </a:prstGeom>
                <a:solidFill>
                  <a:srgbClr val="0808FC"/>
                </a:solidFill>
                <a:ln>
                  <a:noFill/>
                </a:ln>
                <a:effectLst>
                  <a:glow>
                    <a:schemeClr val="accent5">
                      <a:lumMod val="60000"/>
                      <a:lumOff val="40000"/>
                      <a:alpha val="36000"/>
                    </a:schemeClr>
                  </a:glow>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9" name="椭圆 98"/>
                <p:cNvSpPr/>
                <p:nvPr/>
              </p:nvSpPr>
              <p:spPr>
                <a:xfrm>
                  <a:off x="11015496" y="868405"/>
                  <a:ext cx="225334" cy="225334"/>
                </a:xfrm>
                <a:prstGeom prst="ellipse">
                  <a:avLst/>
                </a:prstGeom>
                <a:solidFill>
                  <a:srgbClr val="FF0000"/>
                </a:solidFill>
                <a:ln>
                  <a:noFill/>
                </a:ln>
                <a:effectLst>
                  <a:glow>
                    <a:srgbClr val="FB5F6D">
                      <a:alpha val="79000"/>
                    </a:srgbClr>
                  </a:glow>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pic>
          <p:nvPicPr>
            <p:cNvPr id="127" name="图片 37">
              <a:extLst>
                <a:ext uri="{FF2B5EF4-FFF2-40B4-BE49-F238E27FC236}">
                  <a16:creationId xmlns:a16="http://schemas.microsoft.com/office/drawing/2014/main" id="{7DDF0225-7E8D-478B-B49D-91A50EA488FE}"/>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972765" y="4499997"/>
              <a:ext cx="316822" cy="324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8" name="图片 127"/>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flipH="1">
              <a:off x="1489933" y="3003739"/>
              <a:ext cx="1476786" cy="1964501"/>
            </a:xfrm>
            <a:prstGeom prst="rect">
              <a:avLst/>
            </a:prstGeom>
          </p:spPr>
        </p:pic>
        <p:sp>
          <p:nvSpPr>
            <p:cNvPr id="129" name="矩形 128">
              <a:extLst>
                <a:ext uri="{FF2B5EF4-FFF2-40B4-BE49-F238E27FC236}">
                  <a16:creationId xmlns:a16="http://schemas.microsoft.com/office/drawing/2014/main" id="{832E7AD1-B609-40CE-97D7-D745A11A3AFC}"/>
                </a:ext>
              </a:extLst>
            </p:cNvPr>
            <p:cNvSpPr/>
            <p:nvPr/>
          </p:nvSpPr>
          <p:spPr>
            <a:xfrm>
              <a:off x="1531735" y="3002612"/>
              <a:ext cx="1394007" cy="1965628"/>
            </a:xfrm>
            <a:prstGeom prst="rect">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013">
                <a:solidFill>
                  <a:schemeClr val="bg1"/>
                </a:solidFill>
              </a:endParaRPr>
            </a:p>
          </p:txBody>
        </p:sp>
        <p:sp>
          <p:nvSpPr>
            <p:cNvPr id="130" name="sound-hand-drawn-interface-symbol-of-a-speaker_35577">
              <a:extLst>
                <a:ext uri="{FF2B5EF4-FFF2-40B4-BE49-F238E27FC236}">
                  <a16:creationId xmlns:a16="http://schemas.microsoft.com/office/drawing/2014/main" id="{D258D19D-2C36-4A73-BEF8-9EEEB3FA6322}"/>
                </a:ext>
              </a:extLst>
            </p:cNvPr>
            <p:cNvSpPr>
              <a:spLocks noChangeAspect="1"/>
            </p:cNvSpPr>
            <p:nvPr/>
          </p:nvSpPr>
          <p:spPr bwMode="auto">
            <a:xfrm flipH="1">
              <a:off x="5110480" y="2854903"/>
              <a:ext cx="341540" cy="292263"/>
            </a:xfrm>
            <a:custGeom>
              <a:avLst/>
              <a:gdLst/>
              <a:ahLst/>
              <a:cxnLst/>
              <a:rect l="0" t="0" r="r" b="b"/>
              <a:pathLst>
                <a:path w="608402" h="445872">
                  <a:moveTo>
                    <a:pt x="273358" y="176081"/>
                  </a:moveTo>
                  <a:cubicBezTo>
                    <a:pt x="271569" y="191979"/>
                    <a:pt x="270815" y="206278"/>
                    <a:pt x="270438" y="215968"/>
                  </a:cubicBezTo>
                  <a:cubicBezTo>
                    <a:pt x="269873" y="235064"/>
                    <a:pt x="269779" y="254537"/>
                    <a:pt x="271286" y="273916"/>
                  </a:cubicBezTo>
                  <a:cubicBezTo>
                    <a:pt x="319230" y="255102"/>
                    <a:pt x="314520" y="199599"/>
                    <a:pt x="273358" y="176081"/>
                  </a:cubicBezTo>
                  <a:close/>
                  <a:moveTo>
                    <a:pt x="441690" y="72738"/>
                  </a:moveTo>
                  <a:cubicBezTo>
                    <a:pt x="444720" y="73423"/>
                    <a:pt x="447474" y="75505"/>
                    <a:pt x="449240" y="79408"/>
                  </a:cubicBezTo>
                  <a:cubicBezTo>
                    <a:pt x="492183" y="174415"/>
                    <a:pt x="483331" y="281650"/>
                    <a:pt x="422589" y="367156"/>
                  </a:cubicBezTo>
                  <a:cubicBezTo>
                    <a:pt x="412795" y="380984"/>
                    <a:pt x="389722" y="367721"/>
                    <a:pt x="399704" y="353705"/>
                  </a:cubicBezTo>
                  <a:cubicBezTo>
                    <a:pt x="454514" y="276477"/>
                    <a:pt x="465438" y="179494"/>
                    <a:pt x="426261" y="92765"/>
                  </a:cubicBezTo>
                  <a:cubicBezTo>
                    <a:pt x="422777" y="85052"/>
                    <a:pt x="426756" y="77809"/>
                    <a:pt x="432489" y="74446"/>
                  </a:cubicBezTo>
                  <a:cubicBezTo>
                    <a:pt x="435355" y="72765"/>
                    <a:pt x="438660" y="72053"/>
                    <a:pt x="441690" y="72738"/>
                  </a:cubicBezTo>
                  <a:close/>
                  <a:moveTo>
                    <a:pt x="349842" y="64511"/>
                  </a:moveTo>
                  <a:cubicBezTo>
                    <a:pt x="306608" y="53035"/>
                    <a:pt x="286828" y="99506"/>
                    <a:pt x="277880" y="145978"/>
                  </a:cubicBezTo>
                  <a:cubicBezTo>
                    <a:pt x="349277" y="179938"/>
                    <a:pt x="358131" y="276644"/>
                    <a:pt x="274960" y="303643"/>
                  </a:cubicBezTo>
                  <a:cubicBezTo>
                    <a:pt x="275807" y="308253"/>
                    <a:pt x="276749" y="312862"/>
                    <a:pt x="277880" y="317472"/>
                  </a:cubicBezTo>
                  <a:cubicBezTo>
                    <a:pt x="281742" y="333182"/>
                    <a:pt x="288335" y="347951"/>
                    <a:pt x="292574" y="363567"/>
                  </a:cubicBezTo>
                  <a:cubicBezTo>
                    <a:pt x="298225" y="384357"/>
                    <a:pt x="303311" y="390472"/>
                    <a:pt x="320737" y="388873"/>
                  </a:cubicBezTo>
                  <a:cubicBezTo>
                    <a:pt x="322809" y="386897"/>
                    <a:pt x="325635" y="385486"/>
                    <a:pt x="329308" y="385204"/>
                  </a:cubicBezTo>
                  <a:cubicBezTo>
                    <a:pt x="401553" y="291884"/>
                    <a:pt x="427738" y="154633"/>
                    <a:pt x="349842" y="64511"/>
                  </a:cubicBezTo>
                  <a:close/>
                  <a:moveTo>
                    <a:pt x="294740" y="47861"/>
                  </a:moveTo>
                  <a:cubicBezTo>
                    <a:pt x="244818" y="83326"/>
                    <a:pt x="192354" y="114934"/>
                    <a:pt x="141114" y="148424"/>
                  </a:cubicBezTo>
                  <a:cubicBezTo>
                    <a:pt x="140077" y="149082"/>
                    <a:pt x="139041" y="149647"/>
                    <a:pt x="138099" y="150023"/>
                  </a:cubicBezTo>
                  <a:cubicBezTo>
                    <a:pt x="136027" y="151152"/>
                    <a:pt x="133672" y="151905"/>
                    <a:pt x="130752" y="151905"/>
                  </a:cubicBezTo>
                  <a:cubicBezTo>
                    <a:pt x="97785" y="151905"/>
                    <a:pt x="64818" y="152187"/>
                    <a:pt x="31946" y="153974"/>
                  </a:cubicBezTo>
                  <a:cubicBezTo>
                    <a:pt x="32040" y="154915"/>
                    <a:pt x="32040" y="155950"/>
                    <a:pt x="32134" y="156890"/>
                  </a:cubicBezTo>
                  <a:cubicBezTo>
                    <a:pt x="32322" y="158113"/>
                    <a:pt x="32417" y="159336"/>
                    <a:pt x="32322" y="160747"/>
                  </a:cubicBezTo>
                  <a:cubicBezTo>
                    <a:pt x="32322" y="161312"/>
                    <a:pt x="32322" y="161876"/>
                    <a:pt x="32322" y="162441"/>
                  </a:cubicBezTo>
                  <a:cubicBezTo>
                    <a:pt x="32322" y="164322"/>
                    <a:pt x="32322" y="166204"/>
                    <a:pt x="32322" y="168085"/>
                  </a:cubicBezTo>
                  <a:cubicBezTo>
                    <a:pt x="32322" y="169402"/>
                    <a:pt x="32228" y="170531"/>
                    <a:pt x="31946" y="171660"/>
                  </a:cubicBezTo>
                  <a:cubicBezTo>
                    <a:pt x="30250" y="209101"/>
                    <a:pt x="31004" y="246447"/>
                    <a:pt x="32982" y="283888"/>
                  </a:cubicBezTo>
                  <a:cubicBezTo>
                    <a:pt x="62652" y="286428"/>
                    <a:pt x="92322" y="286240"/>
                    <a:pt x="122181" y="284076"/>
                  </a:cubicBezTo>
                  <a:cubicBezTo>
                    <a:pt x="123688" y="283700"/>
                    <a:pt x="125384" y="283700"/>
                    <a:pt x="127079" y="283982"/>
                  </a:cubicBezTo>
                  <a:cubicBezTo>
                    <a:pt x="130941" y="284170"/>
                    <a:pt x="133861" y="285769"/>
                    <a:pt x="135839" y="288215"/>
                  </a:cubicBezTo>
                  <a:cubicBezTo>
                    <a:pt x="181898" y="316343"/>
                    <a:pt x="223908" y="350209"/>
                    <a:pt x="266765" y="382852"/>
                  </a:cubicBezTo>
                  <a:cubicBezTo>
                    <a:pt x="261584" y="368835"/>
                    <a:pt x="258099" y="353596"/>
                    <a:pt x="253767" y="340237"/>
                  </a:cubicBezTo>
                  <a:cubicBezTo>
                    <a:pt x="240486" y="299128"/>
                    <a:pt x="238979" y="252750"/>
                    <a:pt x="241333" y="210041"/>
                  </a:cubicBezTo>
                  <a:cubicBezTo>
                    <a:pt x="243876" y="164887"/>
                    <a:pt x="254426" y="81727"/>
                    <a:pt x="294740" y="47861"/>
                  </a:cubicBezTo>
                  <a:close/>
                  <a:moveTo>
                    <a:pt x="497667" y="41030"/>
                  </a:moveTo>
                  <a:cubicBezTo>
                    <a:pt x="501332" y="41862"/>
                    <a:pt x="504658" y="44384"/>
                    <a:pt x="506778" y="49110"/>
                  </a:cubicBezTo>
                  <a:cubicBezTo>
                    <a:pt x="558867" y="164244"/>
                    <a:pt x="548129" y="294147"/>
                    <a:pt x="474657" y="397618"/>
                  </a:cubicBezTo>
                  <a:cubicBezTo>
                    <a:pt x="462695" y="414361"/>
                    <a:pt x="434813" y="398370"/>
                    <a:pt x="446776" y="381344"/>
                  </a:cubicBezTo>
                  <a:cubicBezTo>
                    <a:pt x="513277" y="287845"/>
                    <a:pt x="526464" y="170359"/>
                    <a:pt x="478990" y="65289"/>
                  </a:cubicBezTo>
                  <a:cubicBezTo>
                    <a:pt x="474752" y="55930"/>
                    <a:pt x="479579" y="47158"/>
                    <a:pt x="486526" y="43090"/>
                  </a:cubicBezTo>
                  <a:cubicBezTo>
                    <a:pt x="489999" y="41056"/>
                    <a:pt x="494003" y="40198"/>
                    <a:pt x="497667" y="41030"/>
                  </a:cubicBezTo>
                  <a:close/>
                  <a:moveTo>
                    <a:pt x="320925" y="2047"/>
                  </a:moveTo>
                  <a:cubicBezTo>
                    <a:pt x="322621" y="2424"/>
                    <a:pt x="324410" y="3082"/>
                    <a:pt x="326106" y="4305"/>
                  </a:cubicBezTo>
                  <a:cubicBezTo>
                    <a:pt x="464944" y="101200"/>
                    <a:pt x="445823" y="285958"/>
                    <a:pt x="350501" y="406182"/>
                  </a:cubicBezTo>
                  <a:cubicBezTo>
                    <a:pt x="349654" y="409569"/>
                    <a:pt x="347487" y="412579"/>
                    <a:pt x="343814" y="414272"/>
                  </a:cubicBezTo>
                  <a:cubicBezTo>
                    <a:pt x="335902" y="423585"/>
                    <a:pt x="327613" y="432522"/>
                    <a:pt x="318853" y="440989"/>
                  </a:cubicBezTo>
                  <a:cubicBezTo>
                    <a:pt x="316781" y="442870"/>
                    <a:pt x="314614" y="443999"/>
                    <a:pt x="312448" y="444563"/>
                  </a:cubicBezTo>
                  <a:cubicBezTo>
                    <a:pt x="308774" y="446445"/>
                    <a:pt x="304253" y="446539"/>
                    <a:pt x="299544" y="443246"/>
                  </a:cubicBezTo>
                  <a:cubicBezTo>
                    <a:pt x="239261" y="401102"/>
                    <a:pt x="183876" y="351996"/>
                    <a:pt x="120957" y="313427"/>
                  </a:cubicBezTo>
                  <a:cubicBezTo>
                    <a:pt x="88460" y="315779"/>
                    <a:pt x="56153" y="315684"/>
                    <a:pt x="23751" y="312298"/>
                  </a:cubicBezTo>
                  <a:cubicBezTo>
                    <a:pt x="15556" y="314179"/>
                    <a:pt x="5195" y="309570"/>
                    <a:pt x="4442" y="298563"/>
                  </a:cubicBezTo>
                  <a:cubicBezTo>
                    <a:pt x="1616" y="252938"/>
                    <a:pt x="391" y="207407"/>
                    <a:pt x="2935" y="161688"/>
                  </a:cubicBezTo>
                  <a:cubicBezTo>
                    <a:pt x="2840" y="155667"/>
                    <a:pt x="2369" y="149929"/>
                    <a:pt x="580" y="144097"/>
                  </a:cubicBezTo>
                  <a:cubicBezTo>
                    <a:pt x="-1775" y="136477"/>
                    <a:pt x="3311" y="128104"/>
                    <a:pt x="10847" y="126035"/>
                  </a:cubicBezTo>
                  <a:cubicBezTo>
                    <a:pt x="12448" y="125564"/>
                    <a:pt x="14049" y="125470"/>
                    <a:pt x="15556" y="125658"/>
                  </a:cubicBezTo>
                  <a:cubicBezTo>
                    <a:pt x="15839" y="125564"/>
                    <a:pt x="16027" y="125564"/>
                    <a:pt x="16216" y="125470"/>
                  </a:cubicBezTo>
                  <a:cubicBezTo>
                    <a:pt x="53139" y="122930"/>
                    <a:pt x="90062" y="122648"/>
                    <a:pt x="127079" y="122554"/>
                  </a:cubicBezTo>
                  <a:cubicBezTo>
                    <a:pt x="187456" y="83232"/>
                    <a:pt x="249434" y="46450"/>
                    <a:pt x="306891" y="2894"/>
                  </a:cubicBezTo>
                  <a:cubicBezTo>
                    <a:pt x="312071" y="-1057"/>
                    <a:pt x="317063" y="-587"/>
                    <a:pt x="320925" y="2047"/>
                  </a:cubicBezTo>
                  <a:close/>
                  <a:moveTo>
                    <a:pt x="557870" y="1414"/>
                  </a:moveTo>
                  <a:cubicBezTo>
                    <a:pt x="562338" y="2428"/>
                    <a:pt x="566395" y="5503"/>
                    <a:pt x="568986" y="11265"/>
                  </a:cubicBezTo>
                  <a:cubicBezTo>
                    <a:pt x="632396" y="151528"/>
                    <a:pt x="619300" y="309664"/>
                    <a:pt x="529697" y="435722"/>
                  </a:cubicBezTo>
                  <a:cubicBezTo>
                    <a:pt x="515281" y="456136"/>
                    <a:pt x="481174" y="436569"/>
                    <a:pt x="495872" y="415967"/>
                  </a:cubicBezTo>
                  <a:cubicBezTo>
                    <a:pt x="576807" y="302044"/>
                    <a:pt x="592918" y="158865"/>
                    <a:pt x="535067" y="31020"/>
                  </a:cubicBezTo>
                  <a:cubicBezTo>
                    <a:pt x="527365" y="13875"/>
                    <a:pt x="544466" y="-1629"/>
                    <a:pt x="557870" y="1414"/>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013">
                <a:solidFill>
                  <a:schemeClr val="bg1"/>
                </a:solidFill>
              </a:endParaRPr>
            </a:p>
          </p:txBody>
        </p:sp>
      </p:grpSp>
      <p:grpSp>
        <p:nvGrpSpPr>
          <p:cNvPr id="131" name="组合 130"/>
          <p:cNvGrpSpPr/>
          <p:nvPr/>
        </p:nvGrpSpPr>
        <p:grpSpPr>
          <a:xfrm>
            <a:off x="4867795" y="3546646"/>
            <a:ext cx="3038210" cy="3070626"/>
            <a:chOff x="4370785" y="2609850"/>
            <a:chExt cx="2455069" cy="2481263"/>
          </a:xfrm>
        </p:grpSpPr>
        <p:pic>
          <p:nvPicPr>
            <p:cNvPr id="132" name="图片 43">
              <a:extLst>
                <a:ext uri="{FF2B5EF4-FFF2-40B4-BE49-F238E27FC236}">
                  <a16:creationId xmlns:a16="http://schemas.microsoft.com/office/drawing/2014/main" id="{997EB0F2-7D43-4039-920D-8F7F9AE5427B}"/>
                </a:ext>
              </a:extLst>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4370785" y="2609850"/>
              <a:ext cx="2455069" cy="2481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 name="图片 42">
              <a:extLst>
                <a:ext uri="{FF2B5EF4-FFF2-40B4-BE49-F238E27FC236}">
                  <a16:creationId xmlns:a16="http://schemas.microsoft.com/office/drawing/2014/main" id="{C9BA9C78-DDA3-4DC8-98C0-9A08DEBB7BA1}"/>
                </a:ext>
              </a:extLst>
            </p:cNvPr>
            <p:cNvPicPr>
              <a:picLocks noChangeAspect="1" noChangeArrowheads="1"/>
            </p:cNvPicPr>
            <p:nvPr/>
          </p:nvPicPr>
          <p:blipFill>
            <a:blip r:embed="rId8" cstate="hqprint">
              <a:extLst>
                <a:ext uri="{28A0092B-C50C-407E-A947-70E740481C1C}">
                  <a14:useLocalDpi xmlns:a14="http://schemas.microsoft.com/office/drawing/2010/main"/>
                </a:ext>
              </a:extLst>
            </a:blip>
            <a:srcRect/>
            <a:stretch>
              <a:fillRect/>
            </a:stretch>
          </p:blipFill>
          <p:spPr bwMode="auto">
            <a:xfrm>
              <a:off x="4463654" y="2700338"/>
              <a:ext cx="2247900" cy="17609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4" name="图片 44">
              <a:extLst>
                <a:ext uri="{FF2B5EF4-FFF2-40B4-BE49-F238E27FC236}">
                  <a16:creationId xmlns:a16="http://schemas.microsoft.com/office/drawing/2014/main" id="{3B9BE4D0-FE86-468F-8261-35FF2F5BC450}"/>
                </a:ext>
              </a:extLst>
            </p:cNvPr>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5357813" y="2801541"/>
              <a:ext cx="235744" cy="128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5" name="图片 45">
              <a:extLst>
                <a:ext uri="{FF2B5EF4-FFF2-40B4-BE49-F238E27FC236}">
                  <a16:creationId xmlns:a16="http://schemas.microsoft.com/office/drawing/2014/main" id="{6183538E-10F2-4D8B-8354-893A06513549}"/>
                </a:ext>
              </a:extLst>
            </p:cNvPr>
            <p:cNvPicPr>
              <a:picLocks noChangeAspect="1"/>
            </p:cNvPicPr>
            <p:nvPr/>
          </p:nvPicPr>
          <p:blipFill>
            <a:blip r:embed="rId10">
              <a:extLst>
                <a:ext uri="{28A0092B-C50C-407E-A947-70E740481C1C}">
                  <a14:useLocalDpi xmlns:a14="http://schemas.microsoft.com/office/drawing/2010/main"/>
                </a:ext>
              </a:extLst>
            </a:blip>
            <a:srcRect/>
            <a:stretch>
              <a:fillRect/>
            </a:stretch>
          </p:blipFill>
          <p:spPr bwMode="auto">
            <a:xfrm>
              <a:off x="4751785" y="3727847"/>
              <a:ext cx="1376363" cy="623888"/>
            </a:xfrm>
            <a:prstGeom prst="rect">
              <a:avLst/>
            </a:prstGeom>
            <a:noFill/>
            <a:ln w="19050">
              <a:solidFill>
                <a:srgbClr val="FFC000"/>
              </a:solidFill>
              <a:miter lim="800000"/>
              <a:headEnd/>
              <a:tailEnd/>
            </a:ln>
            <a:extLst>
              <a:ext uri="{909E8E84-426E-40DD-AFC4-6F175D3DCCD1}">
                <a14:hiddenFill xmlns:a14="http://schemas.microsoft.com/office/drawing/2010/main">
                  <a:solidFill>
                    <a:srgbClr val="FFFFFF"/>
                  </a:solidFill>
                </a14:hiddenFill>
              </a:ext>
            </a:extLst>
          </p:spPr>
        </p:pic>
        <p:sp>
          <p:nvSpPr>
            <p:cNvPr id="136" name="矩形 135">
              <a:extLst>
                <a:ext uri="{FF2B5EF4-FFF2-40B4-BE49-F238E27FC236}">
                  <a16:creationId xmlns:a16="http://schemas.microsoft.com/office/drawing/2014/main" id="{1342F67B-2BAC-4C20-8AEB-BA1A969326F1}"/>
                </a:ext>
              </a:extLst>
            </p:cNvPr>
            <p:cNvSpPr/>
            <p:nvPr/>
          </p:nvSpPr>
          <p:spPr>
            <a:xfrm>
              <a:off x="5357813" y="3483769"/>
              <a:ext cx="465535" cy="145256"/>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013">
                <a:solidFill>
                  <a:schemeClr val="bg1"/>
                </a:solidFill>
              </a:endParaRPr>
            </a:p>
          </p:txBody>
        </p:sp>
      </p:grpSp>
      <p:pic>
        <p:nvPicPr>
          <p:cNvPr id="137" name="图片 32">
            <a:extLst>
              <a:ext uri="{FF2B5EF4-FFF2-40B4-BE49-F238E27FC236}">
                <a16:creationId xmlns:a16="http://schemas.microsoft.com/office/drawing/2014/main" id="{76AE8741-D849-4E7E-A211-0FFFD0F6484B}"/>
              </a:ext>
            </a:extLst>
          </p:cNvPr>
          <p:cNvPicPr>
            <a:picLocks noChangeAspect="1" noChangeArrowheads="1"/>
          </p:cNvPicPr>
          <p:nvPr/>
        </p:nvPicPr>
        <p:blipFill>
          <a:blip r:embed="rId11">
            <a:extLst>
              <a:ext uri="{28A0092B-C50C-407E-A947-70E740481C1C}">
                <a14:useLocalDpi xmlns:a14="http://schemas.microsoft.com/office/drawing/2010/main"/>
              </a:ext>
            </a:extLst>
          </a:blip>
          <a:srcRect/>
          <a:stretch>
            <a:fillRect/>
          </a:stretch>
        </p:blipFill>
        <p:spPr bwMode="auto">
          <a:xfrm rot="47378" flipH="1">
            <a:off x="8604853" y="3807348"/>
            <a:ext cx="2531860" cy="3022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8" name="图片 51">
            <a:extLst>
              <a:ext uri="{FF2B5EF4-FFF2-40B4-BE49-F238E27FC236}">
                <a16:creationId xmlns:a16="http://schemas.microsoft.com/office/drawing/2014/main" id="{17EFA1E6-6B51-433E-B12E-58209C77760F}"/>
              </a:ext>
            </a:extLst>
          </p:cNvPr>
          <p:cNvPicPr>
            <a:picLocks noChangeAspect="1" noChangeArrowheads="1"/>
          </p:cNvPicPr>
          <p:nvPr/>
        </p:nvPicPr>
        <p:blipFill>
          <a:blip r:embed="rId12" cstate="hqprint">
            <a:extLst>
              <a:ext uri="{28A0092B-C50C-407E-A947-70E740481C1C}">
                <a14:useLocalDpi xmlns:a14="http://schemas.microsoft.com/office/drawing/2010/main"/>
              </a:ext>
            </a:extLst>
          </a:blip>
          <a:srcRect/>
          <a:stretch>
            <a:fillRect/>
          </a:stretch>
        </p:blipFill>
        <p:spPr bwMode="auto">
          <a:xfrm rot="47378">
            <a:off x="9062718" y="4105168"/>
            <a:ext cx="964305" cy="17157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23"/>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9856857" y="102662"/>
            <a:ext cx="2235555" cy="513265"/>
          </a:xfrm>
          <a:prstGeom prst="rect">
            <a:avLst/>
          </a:prstGeom>
        </p:spPr>
      </p:pic>
    </p:spTree>
    <p:extLst>
      <p:ext uri="{BB962C8B-B14F-4D97-AF65-F5344CB8AC3E}">
        <p14:creationId xmlns:p14="http://schemas.microsoft.com/office/powerpoint/2010/main" val="19651896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374097" y="112860"/>
            <a:ext cx="6950942" cy="923330"/>
          </a:xfrm>
          <a:prstGeom prst="rect">
            <a:avLst/>
          </a:prstGeom>
          <a:noFill/>
        </p:spPr>
        <p:txBody>
          <a:bodyPr wrap="none" rtlCol="0">
            <a:spAutoFit/>
          </a:bodyPr>
          <a:lstStyle/>
          <a:p>
            <a:r>
              <a:rPr lang="vi-VN" altLang="zh-CN" sz="5400" b="1" smtClean="0">
                <a:solidFill>
                  <a:srgbClr val="0176A3"/>
                </a:solidFill>
                <a:latin typeface="Segoe UI" panose="020B0502040204020203" pitchFamily="34" charset="0"/>
                <a:cs typeface="Segoe UI" panose="020B0502040204020203" pitchFamily="34" charset="0"/>
              </a:rPr>
              <a:t>HDCVI </a:t>
            </a:r>
            <a:r>
              <a:rPr lang="en-US" altLang="zh-CN" sz="5400" b="1" err="1" smtClean="0">
                <a:solidFill>
                  <a:srgbClr val="0176A3"/>
                </a:solidFill>
                <a:latin typeface="Segoe UI" panose="020B0502040204020203" pitchFamily="34" charset="0"/>
                <a:cs typeface="Segoe UI" panose="020B0502040204020203" pitchFamily="34" charset="0"/>
              </a:rPr>
              <a:t>TiOC</a:t>
            </a:r>
            <a:r>
              <a:rPr lang="en-US" altLang="zh-CN" sz="5400" b="1" smtClean="0">
                <a:solidFill>
                  <a:srgbClr val="0176A3"/>
                </a:solidFill>
                <a:latin typeface="Segoe UI" panose="020B0502040204020203" pitchFamily="34" charset="0"/>
                <a:cs typeface="Segoe UI" panose="020B0502040204020203" pitchFamily="34" charset="0"/>
              </a:rPr>
              <a:t>- </a:t>
            </a:r>
            <a:r>
              <a:rPr lang="en-US" altLang="zh-CN" sz="3600" b="1" err="1" smtClean="0">
                <a:solidFill>
                  <a:srgbClr val="0176A3"/>
                </a:solidFill>
                <a:latin typeface="Segoe UI" panose="020B0502040204020203" pitchFamily="34" charset="0"/>
                <a:cs typeface="Segoe UI" panose="020B0502040204020203" pitchFamily="34" charset="0"/>
              </a:rPr>
              <a:t>Sản</a:t>
            </a:r>
            <a:r>
              <a:rPr lang="en-US" altLang="zh-CN" sz="3600" b="1" smtClean="0">
                <a:solidFill>
                  <a:srgbClr val="0176A3"/>
                </a:solidFill>
                <a:latin typeface="Segoe UI" panose="020B0502040204020203" pitchFamily="34" charset="0"/>
                <a:cs typeface="Segoe UI" panose="020B0502040204020203" pitchFamily="34" charset="0"/>
              </a:rPr>
              <a:t> </a:t>
            </a:r>
            <a:r>
              <a:rPr lang="en-US" altLang="zh-CN" sz="3600" b="1" err="1" smtClean="0">
                <a:solidFill>
                  <a:srgbClr val="0176A3"/>
                </a:solidFill>
                <a:latin typeface="Segoe UI" panose="020B0502040204020203" pitchFamily="34" charset="0"/>
                <a:cs typeface="Segoe UI" panose="020B0502040204020203" pitchFamily="34" charset="0"/>
              </a:rPr>
              <a:t>phẩm</a:t>
            </a:r>
            <a:endParaRPr lang="zh-CN" altLang="en-US" sz="3600" b="1">
              <a:solidFill>
                <a:srgbClr val="0176A3"/>
              </a:solidFill>
              <a:latin typeface="Segoe UI" panose="020B0502040204020203" pitchFamily="34" charset="0"/>
              <a:cs typeface="Segoe UI" panose="020B0502040204020203" pitchFamily="34" charset="0"/>
            </a:endParaRPr>
          </a:p>
        </p:txBody>
      </p:sp>
      <p:sp>
        <p:nvSpPr>
          <p:cNvPr id="34" name="文本框 33"/>
          <p:cNvSpPr txBox="1"/>
          <p:nvPr/>
        </p:nvSpPr>
        <p:spPr>
          <a:xfrm>
            <a:off x="1879944" y="1663850"/>
            <a:ext cx="2596480" cy="400110"/>
          </a:xfrm>
          <a:prstGeom prst="rect">
            <a:avLst/>
          </a:prstGeom>
          <a:noFill/>
        </p:spPr>
        <p:txBody>
          <a:bodyPr wrap="none" rtlCol="0">
            <a:spAutoFit/>
          </a:bodyPr>
          <a:lstStyle/>
          <a:p>
            <a:r>
              <a:rPr lang="en-US" altLang="zh-CN" sz="2000" b="1" err="1" smtClean="0">
                <a:solidFill>
                  <a:srgbClr val="002060"/>
                </a:solidFill>
                <a:latin typeface="Segoe UI" panose="020B0502040204020203" pitchFamily="34" charset="0"/>
                <a:ea typeface="Segoe UI" panose="020B0502040204020203" pitchFamily="34" charset="0"/>
                <a:cs typeface="Segoe UI" panose="020B0502040204020203" pitchFamily="34" charset="0"/>
              </a:rPr>
              <a:t>Dòng</a:t>
            </a:r>
            <a:r>
              <a:rPr lang="en-US" altLang="zh-CN" sz="2000" b="1" smtClean="0">
                <a:solidFill>
                  <a:srgbClr val="002060"/>
                </a:solidFill>
                <a:latin typeface="Segoe UI" panose="020B0502040204020203" pitchFamily="34" charset="0"/>
                <a:ea typeface="Segoe UI" panose="020B0502040204020203" pitchFamily="34" charset="0"/>
                <a:cs typeface="Segoe UI" panose="020B0502040204020203" pitchFamily="34" charset="0"/>
              </a:rPr>
              <a:t> HAC-ME1809</a:t>
            </a:r>
            <a:endParaRPr lang="zh-CN" altLang="en-US" sz="2000" b="1">
              <a:solidFill>
                <a:srgbClr val="002060"/>
              </a:solidFill>
              <a:latin typeface="Segoe UI" panose="020B0502040204020203" pitchFamily="34" charset="0"/>
              <a:cs typeface="Segoe UI" panose="020B0502040204020203" pitchFamily="34" charset="0"/>
            </a:endParaRPr>
          </a:p>
        </p:txBody>
      </p:sp>
      <p:sp>
        <p:nvSpPr>
          <p:cNvPr id="35" name="矩形 34"/>
          <p:cNvSpPr/>
          <p:nvPr/>
        </p:nvSpPr>
        <p:spPr>
          <a:xfrm>
            <a:off x="374097" y="4834134"/>
            <a:ext cx="5486400" cy="830997"/>
          </a:xfrm>
          <a:prstGeom prst="rect">
            <a:avLst/>
          </a:prstGeom>
        </p:spPr>
        <p:txBody>
          <a:bodyPr wrap="square">
            <a:spAutoFit/>
          </a:bodyPr>
          <a:lstStyle/>
          <a:p>
            <a:pPr>
              <a:lnSpc>
                <a:spcPct val="150000"/>
              </a:lnSpc>
            </a:pPr>
            <a:r>
              <a:rPr lang="en-US" altLang="zh-CN" sz="1600" smtClean="0">
                <a:latin typeface="宋体" panose="02010600030101010101" pitchFamily="2" charset="-122"/>
                <a:ea typeface="宋体" panose="02010600030101010101" pitchFamily="2" charset="-122"/>
                <a:cs typeface="Segoe UI Light" panose="020B0502040204020203" pitchFamily="34" charset="0"/>
              </a:rPr>
              <a:t>·</a:t>
            </a:r>
            <a:r>
              <a:rPr lang="en-US" altLang="zh-CN" sz="1600" smtClean="0">
                <a:latin typeface="Segoe UI Light" panose="020B0502040204020203" pitchFamily="34" charset="0"/>
                <a:ea typeface="Segoe UI" panose="020B0502040204020203" pitchFamily="34" charset="0"/>
                <a:cs typeface="Segoe UI Light" panose="020B0502040204020203" pitchFamily="34" charset="0"/>
              </a:rPr>
              <a:t>Full-color </a:t>
            </a:r>
            <a:r>
              <a:rPr lang="en-US" altLang="zh-CN" sz="1600" smtClean="0">
                <a:latin typeface="宋体" panose="02010600030101010101" pitchFamily="2" charset="-122"/>
                <a:cs typeface="Segoe UI Light" panose="020B0502040204020203" pitchFamily="34" charset="0"/>
              </a:rPr>
              <a:t>·</a:t>
            </a:r>
            <a:r>
              <a:rPr lang="en-US" altLang="zh-CN" sz="1600" smtClean="0">
                <a:solidFill>
                  <a:srgbClr val="C00000"/>
                </a:solidFill>
                <a:latin typeface="Segoe UI Light" panose="020B0502040204020203" pitchFamily="34" charset="0"/>
                <a:ea typeface="Segoe UI" panose="020B0502040204020203" pitchFamily="34" charset="0"/>
                <a:cs typeface="Segoe UI Light" panose="020B0502040204020203" pitchFamily="34" charset="0"/>
              </a:rPr>
              <a:t>4K@25/30fps </a:t>
            </a:r>
            <a:r>
              <a:rPr lang="en-US" altLang="zh-CN" sz="1600" smtClean="0">
                <a:latin typeface="宋体" panose="02010600030101010101" pitchFamily="2" charset="-122"/>
                <a:cs typeface="Segoe UI Light" panose="020B0502040204020203" pitchFamily="34" charset="0"/>
              </a:rPr>
              <a:t>·</a:t>
            </a:r>
            <a:r>
              <a:rPr lang="en-US" altLang="zh-CN" sz="1600" smtClean="0">
                <a:latin typeface="Segoe UI Light" panose="020B0502040204020203" pitchFamily="34" charset="0"/>
                <a:ea typeface="Segoe UI" panose="020B0502040204020203" pitchFamily="34" charset="0"/>
                <a:cs typeface="Segoe UI Light" panose="020B0502040204020203" pitchFamily="34" charset="0"/>
              </a:rPr>
              <a:t>1 </a:t>
            </a:r>
            <a:r>
              <a:rPr lang="en-US" altLang="zh-CN" sz="1600" err="1" smtClean="0">
                <a:latin typeface="Segoe UI Light" panose="020B0502040204020203" pitchFamily="34" charset="0"/>
                <a:ea typeface="Segoe UI" panose="020B0502040204020203" pitchFamily="34" charset="0"/>
                <a:cs typeface="Segoe UI Light" panose="020B0502040204020203" pitchFamily="34" charset="0"/>
              </a:rPr>
              <a:t>cổng</a:t>
            </a:r>
            <a:r>
              <a:rPr lang="en-US" altLang="zh-CN" sz="1600" smtClean="0">
                <a:latin typeface="Segoe UI Light" panose="020B0502040204020203" pitchFamily="34" charset="0"/>
                <a:ea typeface="Segoe UI" panose="020B0502040204020203" pitchFamily="34" charset="0"/>
                <a:cs typeface="Segoe UI Light" panose="020B0502040204020203" pitchFamily="34" charset="0"/>
              </a:rPr>
              <a:t> </a:t>
            </a:r>
            <a:r>
              <a:rPr lang="en-US" altLang="zh-CN" sz="1600" err="1" smtClean="0">
                <a:latin typeface="Segoe UI Light" panose="020B0502040204020203" pitchFamily="34" charset="0"/>
                <a:ea typeface="Segoe UI" panose="020B0502040204020203" pitchFamily="34" charset="0"/>
                <a:cs typeface="Segoe UI Light" panose="020B0502040204020203" pitchFamily="34" charset="0"/>
              </a:rPr>
              <a:t>báo</a:t>
            </a:r>
            <a:r>
              <a:rPr lang="en-US" altLang="zh-CN" sz="1600" smtClean="0">
                <a:latin typeface="Segoe UI Light" panose="020B0502040204020203" pitchFamily="34" charset="0"/>
                <a:ea typeface="Segoe UI" panose="020B0502040204020203" pitchFamily="34" charset="0"/>
                <a:cs typeface="Segoe UI Light" panose="020B0502040204020203" pitchFamily="34" charset="0"/>
              </a:rPr>
              <a:t> </a:t>
            </a:r>
            <a:r>
              <a:rPr lang="en-US" altLang="zh-CN" sz="1600" err="1" smtClean="0">
                <a:latin typeface="Segoe UI Light" panose="020B0502040204020203" pitchFamily="34" charset="0"/>
                <a:ea typeface="Segoe UI" panose="020B0502040204020203" pitchFamily="34" charset="0"/>
                <a:cs typeface="Segoe UI Light" panose="020B0502040204020203" pitchFamily="34" charset="0"/>
              </a:rPr>
              <a:t>động</a:t>
            </a:r>
            <a:r>
              <a:rPr lang="en-US" altLang="zh-CN" sz="1600" smtClean="0">
                <a:latin typeface="Segoe UI Light" panose="020B0502040204020203" pitchFamily="34" charset="0"/>
                <a:ea typeface="Segoe UI" panose="020B0502040204020203" pitchFamily="34" charset="0"/>
                <a:cs typeface="Segoe UI Light" panose="020B0502040204020203" pitchFamily="34" charset="0"/>
              </a:rPr>
              <a:t> </a:t>
            </a:r>
            <a:r>
              <a:rPr lang="en-US" altLang="zh-CN" sz="1600" err="1" smtClean="0">
                <a:latin typeface="Segoe UI Light" panose="020B0502040204020203" pitchFamily="34" charset="0"/>
                <a:ea typeface="Segoe UI" panose="020B0502040204020203" pitchFamily="34" charset="0"/>
                <a:cs typeface="Segoe UI Light" panose="020B0502040204020203" pitchFamily="34" charset="0"/>
              </a:rPr>
              <a:t>đầu</a:t>
            </a:r>
            <a:r>
              <a:rPr lang="en-US" altLang="zh-CN" sz="1600" smtClean="0">
                <a:latin typeface="Segoe UI Light" panose="020B0502040204020203" pitchFamily="34" charset="0"/>
                <a:ea typeface="Segoe UI" panose="020B0502040204020203" pitchFamily="34" charset="0"/>
                <a:cs typeface="Segoe UI Light" panose="020B0502040204020203" pitchFamily="34" charset="0"/>
              </a:rPr>
              <a:t> </a:t>
            </a:r>
            <a:r>
              <a:rPr lang="en-US" altLang="zh-CN" sz="1600" err="1" smtClean="0">
                <a:latin typeface="Segoe UI Light" panose="020B0502040204020203" pitchFamily="34" charset="0"/>
                <a:ea typeface="Segoe UI" panose="020B0502040204020203" pitchFamily="34" charset="0"/>
                <a:cs typeface="Segoe UI Light" panose="020B0502040204020203" pitchFamily="34" charset="0"/>
              </a:rPr>
              <a:t>ra</a:t>
            </a:r>
            <a:endParaRPr lang="en-US" altLang="zh-CN" sz="1600" smtClean="0">
              <a:latin typeface="Segoe UI Light" panose="020B0502040204020203" pitchFamily="34" charset="0"/>
              <a:ea typeface="Segoe UI" panose="020B0502040204020203" pitchFamily="34" charset="0"/>
              <a:cs typeface="Segoe UI Light" panose="020B0502040204020203" pitchFamily="34" charset="0"/>
            </a:endParaRPr>
          </a:p>
          <a:p>
            <a:pPr>
              <a:lnSpc>
                <a:spcPct val="150000"/>
              </a:lnSpc>
            </a:pPr>
            <a:r>
              <a:rPr lang="en-US" altLang="zh-CN" sz="1600" smtClean="0">
                <a:latin typeface="宋体" panose="02010600030101010101" pitchFamily="2" charset="-122"/>
                <a:cs typeface="Segoe UI Light" panose="020B0502040204020203" pitchFamily="34" charset="0"/>
              </a:rPr>
              <a:t>·</a:t>
            </a:r>
            <a:r>
              <a:rPr lang="en-US" altLang="zh-CN" sz="1600" err="1" smtClean="0">
                <a:latin typeface="Segoe UI Light" panose="020B0502040204020203" pitchFamily="34" charset="0"/>
                <a:ea typeface="Segoe UI" panose="020B0502040204020203" pitchFamily="34" charset="0"/>
                <a:cs typeface="Segoe UI Light" panose="020B0502040204020203" pitchFamily="34" charset="0"/>
              </a:rPr>
              <a:t>Tích</a:t>
            </a:r>
            <a:r>
              <a:rPr lang="en-US" altLang="zh-CN" sz="1600" smtClean="0">
                <a:latin typeface="Segoe UI Light" panose="020B0502040204020203" pitchFamily="34" charset="0"/>
                <a:ea typeface="Segoe UI" panose="020B0502040204020203" pitchFamily="34" charset="0"/>
                <a:cs typeface="Segoe UI Light" panose="020B0502040204020203" pitchFamily="34" charset="0"/>
              </a:rPr>
              <a:t> </a:t>
            </a:r>
            <a:r>
              <a:rPr lang="en-US" altLang="zh-CN" sz="1600" err="1" smtClean="0">
                <a:latin typeface="Segoe UI Light" panose="020B0502040204020203" pitchFamily="34" charset="0"/>
                <a:ea typeface="Segoe UI" panose="020B0502040204020203" pitchFamily="34" charset="0"/>
                <a:cs typeface="Segoe UI Light" panose="020B0502040204020203" pitchFamily="34" charset="0"/>
              </a:rPr>
              <a:t>hợp</a:t>
            </a:r>
            <a:r>
              <a:rPr lang="en-US" altLang="zh-CN" sz="1600" smtClean="0">
                <a:latin typeface="Segoe UI Light" panose="020B0502040204020203" pitchFamily="34" charset="0"/>
                <a:ea typeface="Segoe UI" panose="020B0502040204020203" pitchFamily="34" charset="0"/>
                <a:cs typeface="Segoe UI Light" panose="020B0502040204020203" pitchFamily="34" charset="0"/>
              </a:rPr>
              <a:t> </a:t>
            </a:r>
            <a:r>
              <a:rPr lang="en-US" altLang="zh-CN" sz="1600" err="1" smtClean="0">
                <a:latin typeface="Segoe UI Light" panose="020B0502040204020203" pitchFamily="34" charset="0"/>
                <a:ea typeface="Segoe UI" panose="020B0502040204020203" pitchFamily="34" charset="0"/>
                <a:cs typeface="Segoe UI Light" panose="020B0502040204020203" pitchFamily="34" charset="0"/>
              </a:rPr>
              <a:t>míc</a:t>
            </a:r>
            <a:r>
              <a:rPr lang="en-US" altLang="zh-CN" sz="1600" smtClean="0">
                <a:latin typeface="Segoe UI Light" panose="020B0502040204020203" pitchFamily="34" charset="0"/>
                <a:ea typeface="Segoe UI" panose="020B0502040204020203" pitchFamily="34" charset="0"/>
                <a:cs typeface="Segoe UI Light" panose="020B0502040204020203" pitchFamily="34" charset="0"/>
              </a:rPr>
              <a:t> (</a:t>
            </a:r>
            <a:r>
              <a:rPr lang="en-US" altLang="zh-CN" sz="1600" err="1" smtClean="0">
                <a:latin typeface="Segoe UI Light" panose="020B0502040204020203" pitchFamily="34" charset="0"/>
                <a:ea typeface="Segoe UI" panose="020B0502040204020203" pitchFamily="34" charset="0"/>
                <a:cs typeface="Segoe UI Light" panose="020B0502040204020203" pitchFamily="34" charset="0"/>
              </a:rPr>
              <a:t>Mã</a:t>
            </a:r>
            <a:r>
              <a:rPr lang="en-US" altLang="zh-CN" sz="1600" smtClean="0">
                <a:latin typeface="Segoe UI Light" panose="020B0502040204020203" pitchFamily="34" charset="0"/>
                <a:ea typeface="Segoe UI" panose="020B0502040204020203" pitchFamily="34" charset="0"/>
                <a:cs typeface="Segoe UI Light" panose="020B0502040204020203" pitchFamily="34" charset="0"/>
              </a:rPr>
              <a:t> –A) </a:t>
            </a:r>
            <a:r>
              <a:rPr lang="en-US" altLang="zh-CN" sz="1600" smtClean="0">
                <a:latin typeface="宋体" panose="02010600030101010101" pitchFamily="2" charset="-122"/>
                <a:cs typeface="Segoe UI Light" panose="020B0502040204020203" pitchFamily="34" charset="0"/>
              </a:rPr>
              <a:t>·</a:t>
            </a:r>
            <a:r>
              <a:rPr lang="en-US" altLang="zh-CN" sz="1600" err="1" smtClean="0">
                <a:latin typeface="Segoe UI Light" panose="020B0502040204020203" pitchFamily="34" charset="0"/>
                <a:ea typeface="SimSun" panose="02010600030101010101" pitchFamily="2" charset="-122"/>
                <a:cs typeface="Segoe UI Light" panose="020B0502040204020203" pitchFamily="34" charset="0"/>
              </a:rPr>
              <a:t>Tùy</a:t>
            </a:r>
            <a:r>
              <a:rPr lang="en-US" altLang="zh-CN" sz="1600" smtClean="0">
                <a:latin typeface="Segoe UI Light" panose="020B0502040204020203" pitchFamily="34" charset="0"/>
                <a:ea typeface="SimSun" panose="02010600030101010101" pitchFamily="2" charset="-122"/>
                <a:cs typeface="Segoe UI Light" panose="020B0502040204020203" pitchFamily="34" charset="0"/>
              </a:rPr>
              <a:t> </a:t>
            </a:r>
            <a:r>
              <a:rPr lang="en-US" altLang="zh-CN" sz="1600" err="1" smtClean="0">
                <a:latin typeface="Segoe UI Light" panose="020B0502040204020203" pitchFamily="34" charset="0"/>
                <a:ea typeface="SimSun" panose="02010600030101010101" pitchFamily="2" charset="-122"/>
                <a:cs typeface="Segoe UI Light" panose="020B0502040204020203" pitchFamily="34" charset="0"/>
              </a:rPr>
              <a:t>chọn</a:t>
            </a:r>
            <a:r>
              <a:rPr lang="en-US" altLang="zh-CN" sz="1600" smtClean="0">
                <a:latin typeface="Segoe UI Light" panose="020B0502040204020203" pitchFamily="34" charset="0"/>
                <a:ea typeface="SimSun" panose="02010600030101010101" pitchFamily="2" charset="-122"/>
                <a:cs typeface="Segoe UI Light" panose="020B0502040204020203" pitchFamily="34" charset="0"/>
              </a:rPr>
              <a:t> </a:t>
            </a:r>
            <a:r>
              <a:rPr lang="en-US" altLang="zh-CN" sz="1600" err="1" smtClean="0">
                <a:latin typeface="Segoe UI Light" panose="020B0502040204020203" pitchFamily="34" charset="0"/>
                <a:ea typeface="SimSun" panose="02010600030101010101" pitchFamily="2" charset="-122"/>
                <a:cs typeface="Segoe UI Light" panose="020B0502040204020203" pitchFamily="34" charset="0"/>
              </a:rPr>
              <a:t>mã</a:t>
            </a:r>
            <a:r>
              <a:rPr lang="en-US" altLang="zh-CN" sz="1600" smtClean="0">
                <a:latin typeface="Segoe UI Light" panose="020B0502040204020203" pitchFamily="34" charset="0"/>
                <a:ea typeface="SimSun" panose="02010600030101010101" pitchFamily="2" charset="-122"/>
                <a:cs typeface="Segoe UI Light" panose="020B0502040204020203" pitchFamily="34" charset="0"/>
              </a:rPr>
              <a:t> POC </a:t>
            </a:r>
            <a:r>
              <a:rPr lang="en-US" altLang="zh-CN" sz="1600" smtClean="0">
                <a:latin typeface="Segoe UI Light" panose="020B0502040204020203" pitchFamily="34" charset="0"/>
                <a:ea typeface="Segoe UI" panose="020B0502040204020203" pitchFamily="34" charset="0"/>
                <a:cs typeface="Segoe UI Light" panose="020B0502040204020203" pitchFamily="34" charset="0"/>
              </a:rPr>
              <a:t>(</a:t>
            </a:r>
            <a:r>
              <a:rPr lang="en-US" altLang="zh-CN" sz="1600" err="1" smtClean="0">
                <a:latin typeface="Segoe UI Light" panose="020B0502040204020203" pitchFamily="34" charset="0"/>
                <a:ea typeface="Segoe UI" panose="020B0502040204020203" pitchFamily="34" charset="0"/>
                <a:cs typeface="Segoe UI Light" panose="020B0502040204020203" pitchFamily="34" charset="0"/>
              </a:rPr>
              <a:t>Mã</a:t>
            </a:r>
            <a:r>
              <a:rPr lang="en-US" altLang="zh-CN" sz="1600" smtClean="0">
                <a:latin typeface="Segoe UI Light" panose="020B0502040204020203" pitchFamily="34" charset="0"/>
                <a:ea typeface="Segoe UI" panose="020B0502040204020203" pitchFamily="34" charset="0"/>
                <a:cs typeface="Segoe UI Light" panose="020B0502040204020203" pitchFamily="34" charset="0"/>
              </a:rPr>
              <a:t> -POC)</a:t>
            </a:r>
            <a:endParaRPr lang="en-US" altLang="zh-CN" sz="1600">
              <a:latin typeface="Segoe UI Light" panose="020B0502040204020203" pitchFamily="34" charset="0"/>
              <a:ea typeface="Segoe UI" panose="020B0502040204020203" pitchFamily="34" charset="0"/>
              <a:cs typeface="Segoe UI Light" panose="020B0502040204020203" pitchFamily="34" charset="0"/>
            </a:endParaRPr>
          </a:p>
        </p:txBody>
      </p:sp>
      <p:sp>
        <p:nvSpPr>
          <p:cNvPr id="36" name="文本框 35"/>
          <p:cNvSpPr txBox="1"/>
          <p:nvPr/>
        </p:nvSpPr>
        <p:spPr>
          <a:xfrm>
            <a:off x="7762688" y="1663850"/>
            <a:ext cx="2596480" cy="400110"/>
          </a:xfrm>
          <a:prstGeom prst="rect">
            <a:avLst/>
          </a:prstGeom>
          <a:noFill/>
        </p:spPr>
        <p:txBody>
          <a:bodyPr wrap="none" rtlCol="0">
            <a:spAutoFit/>
          </a:bodyPr>
          <a:lstStyle>
            <a:defPPr>
              <a:defRPr lang="zh-CN"/>
            </a:defPPr>
            <a:lvl1pPr>
              <a:defRPr sz="2000" b="1">
                <a:solidFill>
                  <a:srgbClr val="002060"/>
                </a:solidFill>
                <a:latin typeface="Segoe UI" panose="020B0502040204020203" pitchFamily="34" charset="0"/>
                <a:ea typeface="Segoe UI" panose="020B0502040204020203" pitchFamily="34" charset="0"/>
                <a:cs typeface="Segoe UI" panose="020B0502040204020203" pitchFamily="34" charset="0"/>
              </a:defRPr>
            </a:lvl1pPr>
          </a:lstStyle>
          <a:p>
            <a:r>
              <a:rPr lang="en-US" altLang="zh-CN" err="1" smtClean="0"/>
              <a:t>Dòng</a:t>
            </a:r>
            <a:r>
              <a:rPr lang="en-US" altLang="zh-CN" smtClean="0"/>
              <a:t> HAC-ME1509</a:t>
            </a:r>
            <a:endParaRPr lang="zh-CN" altLang="en-US"/>
          </a:p>
        </p:txBody>
      </p:sp>
      <p:pic>
        <p:nvPicPr>
          <p:cNvPr id="39" name="图片 38"/>
          <p:cNvPicPr>
            <a:picLocks noChangeAspect="1"/>
          </p:cNvPicPr>
          <p:nvPr/>
        </p:nvPicPr>
        <p:blipFill rotWithShape="1">
          <a:blip r:embed="rId3" cstate="print">
            <a:extLst>
              <a:ext uri="{28A0092B-C50C-407E-A947-70E740481C1C}">
                <a14:useLocalDpi xmlns:a14="http://schemas.microsoft.com/office/drawing/2010/main" val="0"/>
              </a:ext>
            </a:extLst>
          </a:blip>
          <a:srcRect l="26293" t="16377" r="30460" b="19855"/>
          <a:stretch/>
        </p:blipFill>
        <p:spPr>
          <a:xfrm>
            <a:off x="10824961" y="2619025"/>
            <a:ext cx="829811" cy="865202"/>
          </a:xfrm>
          <a:prstGeom prst="rect">
            <a:avLst/>
          </a:prstGeom>
        </p:spPr>
      </p:pic>
      <p:pic>
        <p:nvPicPr>
          <p:cNvPr id="37" name="图片 36"/>
          <p:cNvPicPr>
            <a:picLocks noChangeAspect="1"/>
          </p:cNvPicPr>
          <p:nvPr/>
        </p:nvPicPr>
        <p:blipFill rotWithShape="1">
          <a:blip r:embed="rId4" cstate="print">
            <a:extLst>
              <a:ext uri="{28A0092B-C50C-407E-A947-70E740481C1C}">
                <a14:useLocalDpi xmlns:a14="http://schemas.microsoft.com/office/drawing/2010/main" val="0"/>
              </a:ext>
            </a:extLst>
          </a:blip>
          <a:srcRect l="16146" t="25072" r="7095" b="29420"/>
          <a:stretch/>
        </p:blipFill>
        <p:spPr>
          <a:xfrm>
            <a:off x="750327" y="2770598"/>
            <a:ext cx="1927877" cy="808215"/>
          </a:xfrm>
          <a:prstGeom prst="rect">
            <a:avLst/>
          </a:prstGeom>
        </p:spPr>
      </p:pic>
      <p:pic>
        <p:nvPicPr>
          <p:cNvPr id="38" name="图片 3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015328" y="2479068"/>
            <a:ext cx="1929710" cy="1364526"/>
          </a:xfrm>
          <a:prstGeom prst="rect">
            <a:avLst/>
          </a:prstGeom>
        </p:spPr>
      </p:pic>
      <p:sp>
        <p:nvSpPr>
          <p:cNvPr id="40" name="矩形 39"/>
          <p:cNvSpPr/>
          <p:nvPr/>
        </p:nvSpPr>
        <p:spPr>
          <a:xfrm>
            <a:off x="704545" y="3805347"/>
            <a:ext cx="1963999" cy="307777"/>
          </a:xfrm>
          <a:prstGeom prst="rect">
            <a:avLst/>
          </a:prstGeom>
        </p:spPr>
        <p:txBody>
          <a:bodyPr wrap="none">
            <a:spAutoFit/>
          </a:bodyPr>
          <a:lstStyle/>
          <a:p>
            <a:pPr algn="ctr"/>
            <a:r>
              <a:rPr lang="en-US" altLang="zh-CN" sz="1400" smtClean="0">
                <a:latin typeface="Segoe UI Light" panose="020B0502040204020203" pitchFamily="34" charset="0"/>
              </a:rPr>
              <a:t>ME1809TH-A-PV</a:t>
            </a:r>
            <a:r>
              <a:rPr lang="en-US" altLang="zh-CN" sz="1400">
                <a:latin typeface="Segoe UI Light" panose="020B0502040204020203" pitchFamily="34" charset="0"/>
              </a:rPr>
              <a:t>(-POC)</a:t>
            </a:r>
          </a:p>
        </p:txBody>
      </p:sp>
      <p:sp>
        <p:nvSpPr>
          <p:cNvPr id="41" name="矩形 40"/>
          <p:cNvSpPr/>
          <p:nvPr/>
        </p:nvSpPr>
        <p:spPr>
          <a:xfrm>
            <a:off x="3117297" y="3805346"/>
            <a:ext cx="1872629" cy="307777"/>
          </a:xfrm>
          <a:prstGeom prst="rect">
            <a:avLst/>
          </a:prstGeom>
        </p:spPr>
        <p:txBody>
          <a:bodyPr wrap="none">
            <a:spAutoFit/>
          </a:bodyPr>
          <a:lstStyle/>
          <a:p>
            <a:pPr algn="ctr"/>
            <a:r>
              <a:rPr lang="en-US" altLang="zh-CN" sz="1400" smtClean="0">
                <a:latin typeface="Segoe UI Light" panose="020B0502040204020203" pitchFamily="34" charset="0"/>
              </a:rPr>
              <a:t>ME1809H-A-PV</a:t>
            </a:r>
            <a:r>
              <a:rPr lang="en-US" altLang="zh-CN" sz="1400">
                <a:latin typeface="Segoe UI Light" panose="020B0502040204020203" pitchFamily="34" charset="0"/>
              </a:rPr>
              <a:t>(-POC)</a:t>
            </a:r>
          </a:p>
        </p:txBody>
      </p:sp>
      <p:sp>
        <p:nvSpPr>
          <p:cNvPr id="52" name="矩形 51"/>
          <p:cNvSpPr/>
          <p:nvPr/>
        </p:nvSpPr>
        <p:spPr>
          <a:xfrm>
            <a:off x="5545995" y="3805346"/>
            <a:ext cx="2378792" cy="307777"/>
          </a:xfrm>
          <a:prstGeom prst="rect">
            <a:avLst/>
          </a:prstGeom>
        </p:spPr>
        <p:txBody>
          <a:bodyPr wrap="none">
            <a:spAutoFit/>
          </a:bodyPr>
          <a:lstStyle/>
          <a:p>
            <a:pPr algn="ctr"/>
            <a:r>
              <a:rPr lang="en-US" altLang="zh-CN" sz="1400" smtClean="0">
                <a:latin typeface="Segoe UI Light" panose="020B0502040204020203" pitchFamily="34" charset="0"/>
              </a:rPr>
              <a:t>HAC-ME1509TH-A-PV</a:t>
            </a:r>
            <a:r>
              <a:rPr lang="en-US" altLang="zh-CN" sz="1400">
                <a:latin typeface="Segoe UI Light" panose="020B0502040204020203" pitchFamily="34" charset="0"/>
              </a:rPr>
              <a:t>(-POC</a:t>
            </a:r>
            <a:r>
              <a:rPr lang="en-US" altLang="zh-CN" sz="1400" smtClean="0">
                <a:latin typeface="Segoe UI Light" panose="020B0502040204020203" pitchFamily="34" charset="0"/>
              </a:rPr>
              <a:t>)</a:t>
            </a:r>
            <a:endParaRPr lang="en-US" altLang="zh-CN" sz="1400">
              <a:latin typeface="Segoe UI Light" panose="020B0502040204020203" pitchFamily="34" charset="0"/>
            </a:endParaRPr>
          </a:p>
        </p:txBody>
      </p:sp>
      <p:pic>
        <p:nvPicPr>
          <p:cNvPr id="53" name="图片 52"/>
          <p:cNvPicPr>
            <a:picLocks noChangeAspect="1"/>
          </p:cNvPicPr>
          <p:nvPr/>
        </p:nvPicPr>
        <p:blipFill rotWithShape="1">
          <a:blip r:embed="rId4" cstate="print">
            <a:extLst>
              <a:ext uri="{28A0092B-C50C-407E-A947-70E740481C1C}">
                <a14:useLocalDpi xmlns:a14="http://schemas.microsoft.com/office/drawing/2010/main" val="0"/>
              </a:ext>
            </a:extLst>
          </a:blip>
          <a:srcRect l="16146" t="25072" r="7095" b="29420"/>
          <a:stretch/>
        </p:blipFill>
        <p:spPr>
          <a:xfrm>
            <a:off x="5922198" y="2739387"/>
            <a:ext cx="1927877" cy="808216"/>
          </a:xfrm>
          <a:prstGeom prst="rect">
            <a:avLst/>
          </a:prstGeom>
        </p:spPr>
      </p:pic>
      <p:pic>
        <p:nvPicPr>
          <p:cNvPr id="54" name="图片 5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203300" y="2440820"/>
            <a:ext cx="1929710" cy="1364526"/>
          </a:xfrm>
          <a:prstGeom prst="rect">
            <a:avLst/>
          </a:prstGeom>
        </p:spPr>
      </p:pic>
      <p:sp>
        <p:nvSpPr>
          <p:cNvPr id="55" name="矩形 54"/>
          <p:cNvSpPr/>
          <p:nvPr/>
        </p:nvSpPr>
        <p:spPr>
          <a:xfrm>
            <a:off x="8128498" y="3808039"/>
            <a:ext cx="2287421" cy="307777"/>
          </a:xfrm>
          <a:prstGeom prst="rect">
            <a:avLst/>
          </a:prstGeom>
        </p:spPr>
        <p:txBody>
          <a:bodyPr wrap="none">
            <a:spAutoFit/>
          </a:bodyPr>
          <a:lstStyle/>
          <a:p>
            <a:pPr algn="ctr"/>
            <a:r>
              <a:rPr lang="en-US" altLang="zh-CN" sz="1400" smtClean="0">
                <a:latin typeface="Segoe UI Light" panose="020B0502040204020203" pitchFamily="34" charset="0"/>
              </a:rPr>
              <a:t>HAC-ME1509H-A-PV</a:t>
            </a:r>
            <a:r>
              <a:rPr lang="en-US" altLang="zh-CN" sz="1400">
                <a:latin typeface="Segoe UI Light" panose="020B0502040204020203" pitchFamily="34" charset="0"/>
              </a:rPr>
              <a:t>(-POC</a:t>
            </a:r>
            <a:r>
              <a:rPr lang="en-US" altLang="zh-CN" sz="1400" smtClean="0">
                <a:latin typeface="Segoe UI Light" panose="020B0502040204020203" pitchFamily="34" charset="0"/>
              </a:rPr>
              <a:t>)</a:t>
            </a:r>
            <a:endParaRPr lang="en-US" altLang="zh-CN" sz="1400">
              <a:latin typeface="Segoe UI Light" panose="020B0502040204020203" pitchFamily="34" charset="0"/>
            </a:endParaRPr>
          </a:p>
        </p:txBody>
      </p:sp>
      <p:sp>
        <p:nvSpPr>
          <p:cNvPr id="56" name="矩形 55"/>
          <p:cNvSpPr/>
          <p:nvPr/>
        </p:nvSpPr>
        <p:spPr>
          <a:xfrm>
            <a:off x="10517888" y="3805346"/>
            <a:ext cx="1674112" cy="307777"/>
          </a:xfrm>
          <a:prstGeom prst="rect">
            <a:avLst/>
          </a:prstGeom>
        </p:spPr>
        <p:txBody>
          <a:bodyPr wrap="none">
            <a:spAutoFit/>
          </a:bodyPr>
          <a:lstStyle/>
          <a:p>
            <a:pPr algn="ctr"/>
            <a:r>
              <a:rPr lang="en-US" altLang="zh-CN" sz="1400" smtClean="0">
                <a:latin typeface="Segoe UI Light" panose="020B0502040204020203" pitchFamily="34" charset="0"/>
              </a:rPr>
              <a:t>HAC-ME1509TQ-PV</a:t>
            </a:r>
            <a:endParaRPr lang="en-US" altLang="zh-CN" sz="1400">
              <a:latin typeface="Segoe UI Light" panose="020B0502040204020203" pitchFamily="34" charset="0"/>
            </a:endParaRPr>
          </a:p>
        </p:txBody>
      </p:sp>
      <p:sp>
        <p:nvSpPr>
          <p:cNvPr id="57" name="矩形 56"/>
          <p:cNvSpPr/>
          <p:nvPr/>
        </p:nvSpPr>
        <p:spPr>
          <a:xfrm>
            <a:off x="6277245" y="4866843"/>
            <a:ext cx="5547555" cy="830997"/>
          </a:xfrm>
          <a:prstGeom prst="rect">
            <a:avLst/>
          </a:prstGeom>
        </p:spPr>
        <p:txBody>
          <a:bodyPr wrap="square">
            <a:spAutoFit/>
          </a:bodyPr>
          <a:lstStyle/>
          <a:p>
            <a:pPr>
              <a:lnSpc>
                <a:spcPct val="150000"/>
              </a:lnSpc>
            </a:pPr>
            <a:r>
              <a:rPr lang="en-US" altLang="zh-CN" sz="1600" smtClean="0">
                <a:latin typeface="宋体" panose="02010600030101010101" pitchFamily="2" charset="-122"/>
                <a:ea typeface="宋体" panose="02010600030101010101" pitchFamily="2" charset="-122"/>
                <a:cs typeface="Segoe UI Light" panose="020B0502040204020203" pitchFamily="34" charset="0"/>
              </a:rPr>
              <a:t>·</a:t>
            </a:r>
            <a:r>
              <a:rPr lang="en-US" altLang="zh-CN" sz="1600" smtClean="0">
                <a:latin typeface="Segoe UI Light" panose="020B0502040204020203" pitchFamily="34" charset="0"/>
                <a:ea typeface="Segoe UI" panose="020B0502040204020203" pitchFamily="34" charset="0"/>
                <a:cs typeface="Segoe UI Light" panose="020B0502040204020203" pitchFamily="34" charset="0"/>
              </a:rPr>
              <a:t>Full-color </a:t>
            </a:r>
            <a:r>
              <a:rPr lang="en-US" altLang="zh-CN" sz="1600" smtClean="0">
                <a:latin typeface="宋体" panose="02010600030101010101" pitchFamily="2" charset="-122"/>
                <a:cs typeface="Segoe UI Light" panose="020B0502040204020203" pitchFamily="34" charset="0"/>
              </a:rPr>
              <a:t>·</a:t>
            </a:r>
            <a:r>
              <a:rPr lang="en-US" altLang="zh-CN" sz="1600" smtClean="0">
                <a:latin typeface="Segoe UI Light" panose="020B0502040204020203" pitchFamily="34" charset="0"/>
                <a:ea typeface="Segoe UI" panose="020B0502040204020203" pitchFamily="34" charset="0"/>
                <a:cs typeface="Segoe UI Light" panose="020B0502040204020203" pitchFamily="34" charset="0"/>
              </a:rPr>
              <a:t>5MP@20fps</a:t>
            </a:r>
            <a:r>
              <a:rPr lang="en-US" altLang="zh-CN" sz="1600" smtClean="0">
                <a:solidFill>
                  <a:srgbClr val="C00000"/>
                </a:solidFill>
                <a:latin typeface="Segoe UI Light" panose="020B0502040204020203" pitchFamily="34" charset="0"/>
                <a:ea typeface="Segoe UI" panose="020B0502040204020203" pitchFamily="34" charset="0"/>
                <a:cs typeface="Segoe UI Light" panose="020B0502040204020203" pitchFamily="34" charset="0"/>
              </a:rPr>
              <a:t> </a:t>
            </a:r>
            <a:r>
              <a:rPr lang="en-US" altLang="zh-CN" sz="1600" smtClean="0">
                <a:latin typeface="宋体" panose="02010600030101010101" pitchFamily="2" charset="-122"/>
                <a:cs typeface="Segoe UI Light" panose="020B0502040204020203" pitchFamily="34" charset="0"/>
              </a:rPr>
              <a:t>·</a:t>
            </a:r>
            <a:r>
              <a:rPr lang="en-US" altLang="zh-CN" sz="1600">
                <a:latin typeface="Segoe UI Light" panose="020B0502040204020203" pitchFamily="34" charset="0"/>
                <a:ea typeface="Segoe UI" panose="020B0502040204020203" pitchFamily="34" charset="0"/>
                <a:cs typeface="Segoe UI Light" panose="020B0502040204020203" pitchFamily="34" charset="0"/>
              </a:rPr>
              <a:t> 1 </a:t>
            </a:r>
            <a:r>
              <a:rPr lang="en-US" altLang="zh-CN" sz="1600" err="1">
                <a:latin typeface="Segoe UI Light" panose="020B0502040204020203" pitchFamily="34" charset="0"/>
                <a:ea typeface="Segoe UI" panose="020B0502040204020203" pitchFamily="34" charset="0"/>
                <a:cs typeface="Segoe UI Light" panose="020B0502040204020203" pitchFamily="34" charset="0"/>
              </a:rPr>
              <a:t>cổng</a:t>
            </a:r>
            <a:r>
              <a:rPr lang="en-US" altLang="zh-CN" sz="1600">
                <a:latin typeface="Segoe UI Light" panose="020B0502040204020203" pitchFamily="34" charset="0"/>
                <a:ea typeface="Segoe UI" panose="020B0502040204020203" pitchFamily="34" charset="0"/>
                <a:cs typeface="Segoe UI Light" panose="020B0502040204020203" pitchFamily="34" charset="0"/>
              </a:rPr>
              <a:t> </a:t>
            </a:r>
            <a:r>
              <a:rPr lang="en-US" altLang="zh-CN" sz="1600" err="1">
                <a:latin typeface="Segoe UI Light" panose="020B0502040204020203" pitchFamily="34" charset="0"/>
                <a:ea typeface="Segoe UI" panose="020B0502040204020203" pitchFamily="34" charset="0"/>
                <a:cs typeface="Segoe UI Light" panose="020B0502040204020203" pitchFamily="34" charset="0"/>
              </a:rPr>
              <a:t>báo</a:t>
            </a:r>
            <a:r>
              <a:rPr lang="en-US" altLang="zh-CN" sz="1600">
                <a:latin typeface="Segoe UI Light" panose="020B0502040204020203" pitchFamily="34" charset="0"/>
                <a:ea typeface="Segoe UI" panose="020B0502040204020203" pitchFamily="34" charset="0"/>
                <a:cs typeface="Segoe UI Light" panose="020B0502040204020203" pitchFamily="34" charset="0"/>
              </a:rPr>
              <a:t> </a:t>
            </a:r>
            <a:r>
              <a:rPr lang="en-US" altLang="zh-CN" sz="1600" err="1">
                <a:latin typeface="Segoe UI Light" panose="020B0502040204020203" pitchFamily="34" charset="0"/>
                <a:ea typeface="Segoe UI" panose="020B0502040204020203" pitchFamily="34" charset="0"/>
                <a:cs typeface="Segoe UI Light" panose="020B0502040204020203" pitchFamily="34" charset="0"/>
              </a:rPr>
              <a:t>động</a:t>
            </a:r>
            <a:r>
              <a:rPr lang="en-US" altLang="zh-CN" sz="1600">
                <a:latin typeface="Segoe UI Light" panose="020B0502040204020203" pitchFamily="34" charset="0"/>
                <a:ea typeface="Segoe UI" panose="020B0502040204020203" pitchFamily="34" charset="0"/>
                <a:cs typeface="Segoe UI Light" panose="020B0502040204020203" pitchFamily="34" charset="0"/>
              </a:rPr>
              <a:t> </a:t>
            </a:r>
            <a:r>
              <a:rPr lang="en-US" altLang="zh-CN" sz="1600" err="1">
                <a:latin typeface="Segoe UI Light" panose="020B0502040204020203" pitchFamily="34" charset="0"/>
                <a:ea typeface="Segoe UI" panose="020B0502040204020203" pitchFamily="34" charset="0"/>
                <a:cs typeface="Segoe UI Light" panose="020B0502040204020203" pitchFamily="34" charset="0"/>
              </a:rPr>
              <a:t>đầu</a:t>
            </a:r>
            <a:r>
              <a:rPr lang="en-US" altLang="zh-CN" sz="1600">
                <a:latin typeface="Segoe UI Light" panose="020B0502040204020203" pitchFamily="34" charset="0"/>
                <a:ea typeface="Segoe UI" panose="020B0502040204020203" pitchFamily="34" charset="0"/>
                <a:cs typeface="Segoe UI Light" panose="020B0502040204020203" pitchFamily="34" charset="0"/>
              </a:rPr>
              <a:t> </a:t>
            </a:r>
            <a:r>
              <a:rPr lang="en-US" altLang="zh-CN" sz="1600" err="1">
                <a:latin typeface="Segoe UI Light" panose="020B0502040204020203" pitchFamily="34" charset="0"/>
                <a:ea typeface="Segoe UI" panose="020B0502040204020203" pitchFamily="34" charset="0"/>
                <a:cs typeface="Segoe UI Light" panose="020B0502040204020203" pitchFamily="34" charset="0"/>
              </a:rPr>
              <a:t>ra</a:t>
            </a:r>
            <a:r>
              <a:rPr lang="en-US" altLang="zh-CN" sz="1600">
                <a:latin typeface="Segoe UI Light" panose="020B0502040204020203" pitchFamily="34" charset="0"/>
                <a:ea typeface="Segoe UI" panose="020B0502040204020203" pitchFamily="34" charset="0"/>
                <a:cs typeface="Segoe UI Light" panose="020B0502040204020203" pitchFamily="34" charset="0"/>
              </a:rPr>
              <a:t> </a:t>
            </a:r>
            <a:endParaRPr lang="en-US" altLang="zh-CN" sz="1600" smtClean="0">
              <a:latin typeface="Segoe UI Light" panose="020B0502040204020203" pitchFamily="34" charset="0"/>
              <a:ea typeface="Segoe UI" panose="020B0502040204020203" pitchFamily="34" charset="0"/>
              <a:cs typeface="Segoe UI Light" panose="020B0502040204020203" pitchFamily="34" charset="0"/>
            </a:endParaRPr>
          </a:p>
          <a:p>
            <a:pPr>
              <a:lnSpc>
                <a:spcPct val="150000"/>
              </a:lnSpc>
            </a:pPr>
            <a:r>
              <a:rPr lang="en-US" altLang="zh-CN" sz="1600" smtClean="0">
                <a:latin typeface="宋体" panose="02010600030101010101" pitchFamily="2" charset="-122"/>
                <a:cs typeface="Segoe UI Light" panose="020B0502040204020203" pitchFamily="34" charset="0"/>
              </a:rPr>
              <a:t>·</a:t>
            </a:r>
            <a:r>
              <a:rPr lang="en-US" altLang="zh-CN" sz="1600" err="1" smtClean="0">
                <a:latin typeface="Segoe UI Light" panose="020B0502040204020203" pitchFamily="34" charset="0"/>
                <a:ea typeface="Segoe UI" panose="020B0502040204020203" pitchFamily="34" charset="0"/>
                <a:cs typeface="Segoe UI Light" panose="020B0502040204020203" pitchFamily="34" charset="0"/>
              </a:rPr>
              <a:t>Tích</a:t>
            </a:r>
            <a:r>
              <a:rPr lang="en-US" altLang="zh-CN" sz="1600" smtClean="0">
                <a:latin typeface="Segoe UI Light" panose="020B0502040204020203" pitchFamily="34" charset="0"/>
                <a:ea typeface="Segoe UI" panose="020B0502040204020203" pitchFamily="34" charset="0"/>
                <a:cs typeface="Segoe UI Light" panose="020B0502040204020203" pitchFamily="34" charset="0"/>
              </a:rPr>
              <a:t> </a:t>
            </a:r>
            <a:r>
              <a:rPr lang="en-US" altLang="zh-CN" sz="1600" err="1" smtClean="0">
                <a:latin typeface="Segoe UI Light" panose="020B0502040204020203" pitchFamily="34" charset="0"/>
                <a:ea typeface="Segoe UI" panose="020B0502040204020203" pitchFamily="34" charset="0"/>
                <a:cs typeface="Segoe UI Light" panose="020B0502040204020203" pitchFamily="34" charset="0"/>
              </a:rPr>
              <a:t>hợp</a:t>
            </a:r>
            <a:r>
              <a:rPr lang="en-US" altLang="zh-CN" sz="1600" smtClean="0">
                <a:latin typeface="Segoe UI Light" panose="020B0502040204020203" pitchFamily="34" charset="0"/>
                <a:ea typeface="Segoe UI" panose="020B0502040204020203" pitchFamily="34" charset="0"/>
                <a:cs typeface="Segoe UI Light" panose="020B0502040204020203" pitchFamily="34" charset="0"/>
              </a:rPr>
              <a:t> </a:t>
            </a:r>
            <a:r>
              <a:rPr lang="en-US" altLang="zh-CN" sz="1600" err="1" smtClean="0">
                <a:latin typeface="Segoe UI Light" panose="020B0502040204020203" pitchFamily="34" charset="0"/>
                <a:ea typeface="Segoe UI" panose="020B0502040204020203" pitchFamily="34" charset="0"/>
                <a:cs typeface="Segoe UI Light" panose="020B0502040204020203" pitchFamily="34" charset="0"/>
              </a:rPr>
              <a:t>míc</a:t>
            </a:r>
            <a:r>
              <a:rPr lang="en-US" altLang="zh-CN" sz="1600" smtClean="0">
                <a:latin typeface="Segoe UI Light" panose="020B0502040204020203" pitchFamily="34" charset="0"/>
                <a:ea typeface="Segoe UI" panose="020B0502040204020203" pitchFamily="34" charset="0"/>
                <a:cs typeface="Segoe UI Light" panose="020B0502040204020203" pitchFamily="34" charset="0"/>
              </a:rPr>
              <a:t> (</a:t>
            </a:r>
            <a:r>
              <a:rPr lang="en-US" altLang="zh-CN" sz="1600" err="1" smtClean="0">
                <a:latin typeface="Segoe UI Light" panose="020B0502040204020203" pitchFamily="34" charset="0"/>
                <a:ea typeface="Segoe UI" panose="020B0502040204020203" pitchFamily="34" charset="0"/>
                <a:cs typeface="Segoe UI Light" panose="020B0502040204020203" pitchFamily="34" charset="0"/>
              </a:rPr>
              <a:t>Mã</a:t>
            </a:r>
            <a:r>
              <a:rPr lang="en-US" altLang="zh-CN" sz="1600" smtClean="0">
                <a:latin typeface="Segoe UI Light" panose="020B0502040204020203" pitchFamily="34" charset="0"/>
                <a:ea typeface="Segoe UI" panose="020B0502040204020203" pitchFamily="34" charset="0"/>
                <a:cs typeface="Segoe UI Light" panose="020B0502040204020203" pitchFamily="34" charset="0"/>
              </a:rPr>
              <a:t> -A) </a:t>
            </a:r>
            <a:r>
              <a:rPr lang="en-US" altLang="zh-CN" sz="1600" smtClean="0">
                <a:latin typeface="宋体" panose="02010600030101010101" pitchFamily="2" charset="-122"/>
                <a:cs typeface="Segoe UI Light" panose="020B0502040204020203" pitchFamily="34" charset="0"/>
              </a:rPr>
              <a:t>·</a:t>
            </a:r>
            <a:r>
              <a:rPr lang="en-US" altLang="zh-CN" sz="1600" err="1">
                <a:latin typeface="Segoe UI Light" panose="020B0502040204020203" pitchFamily="34" charset="0"/>
                <a:ea typeface="SimSun" panose="02010600030101010101" pitchFamily="2" charset="-122"/>
                <a:cs typeface="Segoe UI Light" panose="020B0502040204020203" pitchFamily="34" charset="0"/>
              </a:rPr>
              <a:t>Tùy</a:t>
            </a:r>
            <a:r>
              <a:rPr lang="en-US" altLang="zh-CN" sz="1600">
                <a:latin typeface="Segoe UI Light" panose="020B0502040204020203" pitchFamily="34" charset="0"/>
                <a:ea typeface="SimSun" panose="02010600030101010101" pitchFamily="2" charset="-122"/>
                <a:cs typeface="Segoe UI Light" panose="020B0502040204020203" pitchFamily="34" charset="0"/>
              </a:rPr>
              <a:t> </a:t>
            </a:r>
            <a:r>
              <a:rPr lang="en-US" altLang="zh-CN" sz="1600" err="1">
                <a:latin typeface="Segoe UI Light" panose="020B0502040204020203" pitchFamily="34" charset="0"/>
                <a:ea typeface="SimSun" panose="02010600030101010101" pitchFamily="2" charset="-122"/>
                <a:cs typeface="Segoe UI Light" panose="020B0502040204020203" pitchFamily="34" charset="0"/>
              </a:rPr>
              <a:t>chọn</a:t>
            </a:r>
            <a:r>
              <a:rPr lang="en-US" altLang="zh-CN" sz="1600">
                <a:latin typeface="Segoe UI Light" panose="020B0502040204020203" pitchFamily="34" charset="0"/>
                <a:ea typeface="SimSun" panose="02010600030101010101" pitchFamily="2" charset="-122"/>
                <a:cs typeface="Segoe UI Light" panose="020B0502040204020203" pitchFamily="34" charset="0"/>
              </a:rPr>
              <a:t> </a:t>
            </a:r>
            <a:r>
              <a:rPr lang="en-US" altLang="zh-CN" sz="1600" err="1">
                <a:latin typeface="Segoe UI Light" panose="020B0502040204020203" pitchFamily="34" charset="0"/>
                <a:ea typeface="SimSun" panose="02010600030101010101" pitchFamily="2" charset="-122"/>
                <a:cs typeface="Segoe UI Light" panose="020B0502040204020203" pitchFamily="34" charset="0"/>
              </a:rPr>
              <a:t>mã</a:t>
            </a:r>
            <a:r>
              <a:rPr lang="en-US" altLang="zh-CN" sz="1600">
                <a:latin typeface="Segoe UI Light" panose="020B0502040204020203" pitchFamily="34" charset="0"/>
                <a:ea typeface="SimSun" panose="02010600030101010101" pitchFamily="2" charset="-122"/>
                <a:cs typeface="Segoe UI Light" panose="020B0502040204020203" pitchFamily="34" charset="0"/>
              </a:rPr>
              <a:t> POC </a:t>
            </a:r>
            <a:r>
              <a:rPr lang="en-US" altLang="zh-CN" sz="1600">
                <a:latin typeface="Segoe UI Light" panose="020B0502040204020203" pitchFamily="34" charset="0"/>
                <a:ea typeface="Segoe UI" panose="020B0502040204020203" pitchFamily="34" charset="0"/>
                <a:cs typeface="Segoe UI Light" panose="020B0502040204020203" pitchFamily="34" charset="0"/>
              </a:rPr>
              <a:t>(</a:t>
            </a:r>
            <a:r>
              <a:rPr lang="en-US" altLang="zh-CN" sz="1600" err="1">
                <a:latin typeface="Segoe UI Light" panose="020B0502040204020203" pitchFamily="34" charset="0"/>
                <a:ea typeface="Segoe UI" panose="020B0502040204020203" pitchFamily="34" charset="0"/>
                <a:cs typeface="Segoe UI Light" panose="020B0502040204020203" pitchFamily="34" charset="0"/>
              </a:rPr>
              <a:t>Mã</a:t>
            </a:r>
            <a:r>
              <a:rPr lang="en-US" altLang="zh-CN" sz="1600">
                <a:latin typeface="Segoe UI Light" panose="020B0502040204020203" pitchFamily="34" charset="0"/>
                <a:ea typeface="Segoe UI" panose="020B0502040204020203" pitchFamily="34" charset="0"/>
                <a:cs typeface="Segoe UI Light" panose="020B0502040204020203" pitchFamily="34" charset="0"/>
              </a:rPr>
              <a:t> -POC)</a:t>
            </a:r>
          </a:p>
        </p:txBody>
      </p:sp>
      <p:pic>
        <p:nvPicPr>
          <p:cNvPr id="18" name="Picture 1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856857" y="102662"/>
            <a:ext cx="2235555" cy="513265"/>
          </a:xfrm>
          <a:prstGeom prst="rect">
            <a:avLst/>
          </a:prstGeom>
        </p:spPr>
      </p:pic>
    </p:spTree>
    <p:extLst>
      <p:ext uri="{BB962C8B-B14F-4D97-AF65-F5344CB8AC3E}">
        <p14:creationId xmlns:p14="http://schemas.microsoft.com/office/powerpoint/2010/main" val="10274075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586142" y="1208088"/>
            <a:ext cx="2363147" cy="461665"/>
          </a:xfrm>
          <a:prstGeom prst="rect">
            <a:avLst/>
          </a:prstGeom>
          <a:solidFill>
            <a:schemeClr val="accent2"/>
          </a:solidFill>
        </p:spPr>
        <p:txBody>
          <a:bodyPr wrap="none" rtlCol="0">
            <a:spAutoFit/>
          </a:bodyPr>
          <a:lstStyle/>
          <a:p>
            <a:r>
              <a:rPr lang="en-US" altLang="zh-CN" sz="2400" b="1" err="1" smtClean="0">
                <a:solidFill>
                  <a:schemeClr val="bg1"/>
                </a:solidFill>
                <a:latin typeface="Segoe UI Light" panose="020B0502040204020203" pitchFamily="34" charset="0"/>
              </a:rPr>
              <a:t>Giải</a:t>
            </a:r>
            <a:r>
              <a:rPr lang="en-US" altLang="zh-CN" sz="2400" b="1" smtClean="0">
                <a:solidFill>
                  <a:schemeClr val="bg1"/>
                </a:solidFill>
                <a:latin typeface="Segoe UI Light" panose="020B0502040204020203" pitchFamily="34" charset="0"/>
              </a:rPr>
              <a:t> </a:t>
            </a:r>
            <a:r>
              <a:rPr lang="en-US" altLang="zh-CN" sz="2400" b="1" err="1" smtClean="0">
                <a:solidFill>
                  <a:schemeClr val="bg1"/>
                </a:solidFill>
                <a:latin typeface="Segoe UI Light" panose="020B0502040204020203" pitchFamily="34" charset="0"/>
              </a:rPr>
              <a:t>pháp</a:t>
            </a:r>
            <a:r>
              <a:rPr lang="en-US" altLang="zh-CN" sz="2400" b="1" smtClean="0">
                <a:solidFill>
                  <a:schemeClr val="bg1"/>
                </a:solidFill>
                <a:latin typeface="Segoe UI Light" panose="020B0502040204020203" pitchFamily="34" charset="0"/>
              </a:rPr>
              <a:t> HDCVI</a:t>
            </a:r>
            <a:endParaRPr lang="zh-CN" altLang="zh-CN" sz="2400" b="1">
              <a:solidFill>
                <a:schemeClr val="bg1"/>
              </a:solidFill>
              <a:latin typeface="Segoe UI Light" panose="020B0502040204020203" pitchFamily="34" charset="0"/>
            </a:endParaRPr>
          </a:p>
        </p:txBody>
      </p:sp>
      <p:pic>
        <p:nvPicPr>
          <p:cNvPr id="17" name="图片 16">
            <a:extLst>
              <a:ext uri="{FF2B5EF4-FFF2-40B4-BE49-F238E27FC236}">
                <a16:creationId xmlns:a16="http://schemas.microsoft.com/office/drawing/2014/main" id="{87681B42-4E27-4072-AD4F-B29D217AE02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580" y="4225785"/>
            <a:ext cx="2819076" cy="1879384"/>
          </a:xfrm>
          <a:prstGeom prst="rect">
            <a:avLst/>
          </a:prstGeom>
        </p:spPr>
      </p:pic>
      <p:sp>
        <p:nvSpPr>
          <p:cNvPr id="21" name="文本框 20"/>
          <p:cNvSpPr txBox="1"/>
          <p:nvPr/>
        </p:nvSpPr>
        <p:spPr>
          <a:xfrm>
            <a:off x="764108" y="5631645"/>
            <a:ext cx="1415772" cy="307777"/>
          </a:xfrm>
          <a:prstGeom prst="rect">
            <a:avLst/>
          </a:prstGeom>
          <a:noFill/>
        </p:spPr>
        <p:txBody>
          <a:bodyPr wrap="none" rtlCol="0">
            <a:spAutoFit/>
          </a:bodyPr>
          <a:lstStyle/>
          <a:p>
            <a:r>
              <a:rPr lang="en-US" altLang="zh-CN" sz="1400">
                <a:latin typeface="Segoe UI Light" panose="020B0502040204020203" pitchFamily="34" charset="0"/>
              </a:rPr>
              <a:t>XVR5000-4KL-I2</a:t>
            </a:r>
          </a:p>
        </p:txBody>
      </p:sp>
      <p:pic>
        <p:nvPicPr>
          <p:cNvPr id="22" name="图片 25">
            <a:extLst>
              <a:ext uri="{FF2B5EF4-FFF2-40B4-BE49-F238E27FC236}">
                <a16:creationId xmlns:a16="http://schemas.microsoft.com/office/drawing/2014/main" id="{0B9B1E1D-02A8-431A-B66C-407A14E07B1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3028" t="24122" r="12364" b="33292"/>
          <a:stretch/>
        </p:blipFill>
        <p:spPr>
          <a:xfrm>
            <a:off x="2957078" y="4600819"/>
            <a:ext cx="2433360" cy="925971"/>
          </a:xfrm>
          <a:prstGeom prst="rect">
            <a:avLst/>
          </a:prstGeom>
        </p:spPr>
      </p:pic>
      <p:sp>
        <p:nvSpPr>
          <p:cNvPr id="23" name="文本框 20">
            <a:extLst>
              <a:ext uri="{FF2B5EF4-FFF2-40B4-BE49-F238E27FC236}">
                <a16:creationId xmlns:a16="http://schemas.microsoft.com/office/drawing/2014/main" id="{9348F333-466E-48FB-BEF2-C3FFEB31C2E0}"/>
              </a:ext>
            </a:extLst>
          </p:cNvPr>
          <p:cNvSpPr txBox="1"/>
          <p:nvPr/>
        </p:nvSpPr>
        <p:spPr>
          <a:xfrm>
            <a:off x="3788738" y="5597364"/>
            <a:ext cx="1412566" cy="307777"/>
          </a:xfrm>
          <a:prstGeom prst="rect">
            <a:avLst/>
          </a:prstGeom>
          <a:noFill/>
        </p:spPr>
        <p:txBody>
          <a:bodyPr wrap="none" rtlCol="0">
            <a:spAutoFit/>
          </a:bodyPr>
          <a:lstStyle/>
          <a:p>
            <a:r>
              <a:rPr lang="en-US" altLang="zh-CN" sz="1400">
                <a:latin typeface="Segoe UI Light" panose="020B0502040204020203" pitchFamily="34" charset="0"/>
              </a:rPr>
              <a:t>XVR7000-4KL-I2</a:t>
            </a:r>
          </a:p>
        </p:txBody>
      </p:sp>
      <p:sp>
        <p:nvSpPr>
          <p:cNvPr id="26" name="文本框 52">
            <a:extLst>
              <a:ext uri="{FF2B5EF4-FFF2-40B4-BE49-F238E27FC236}">
                <a16:creationId xmlns:a16="http://schemas.microsoft.com/office/drawing/2014/main" id="{7E40CAF4-83D3-40D8-9C77-3E8F85AB55E1}"/>
              </a:ext>
            </a:extLst>
          </p:cNvPr>
          <p:cNvSpPr txBox="1"/>
          <p:nvPr/>
        </p:nvSpPr>
        <p:spPr>
          <a:xfrm>
            <a:off x="3139917" y="5858714"/>
            <a:ext cx="2535383" cy="611899"/>
          </a:xfrm>
          <a:prstGeom prst="rect">
            <a:avLst/>
          </a:prstGeom>
        </p:spPr>
        <p:txBody>
          <a:bodyPr wrap="square">
            <a:spAutoFit/>
          </a:bodyPr>
          <a:lstStyle>
            <a:defPPr>
              <a:defRPr lang="zh-CN"/>
            </a:defPPr>
            <a:lvl1pPr>
              <a:lnSpc>
                <a:spcPct val="150000"/>
              </a:lnSpc>
              <a:defRPr sz="1600">
                <a:latin typeface="Segoe UI Light" panose="020B0502040204020203" pitchFamily="34" charset="0"/>
                <a:ea typeface="Segoe UI" panose="020B0502040204020203" pitchFamily="34" charset="0"/>
                <a:cs typeface="Segoe UI Light" panose="020B0502040204020203" pitchFamily="34" charset="0"/>
              </a:defRPr>
            </a:lvl1pPr>
          </a:lstStyle>
          <a:p>
            <a:pPr algn="ctr"/>
            <a:r>
              <a:rPr lang="en-US" altLang="zh-CN" sz="1200"/>
              <a:t>Full channel </a:t>
            </a:r>
            <a:r>
              <a:rPr lang="en-US" altLang="zh-CN" sz="1200">
                <a:solidFill>
                  <a:srgbClr val="C00000"/>
                </a:solidFill>
              </a:rPr>
              <a:t>4K@30fps</a:t>
            </a:r>
            <a:r>
              <a:rPr lang="en-US" altLang="zh-CN" sz="1200"/>
              <a:t> preview &amp; 4K-N@15fps encoding</a:t>
            </a:r>
            <a:endParaRPr lang="zh-CN" altLang="en-US" sz="1200"/>
          </a:p>
        </p:txBody>
      </p:sp>
      <p:sp>
        <p:nvSpPr>
          <p:cNvPr id="27" name="文本框 54">
            <a:extLst>
              <a:ext uri="{FF2B5EF4-FFF2-40B4-BE49-F238E27FC236}">
                <a16:creationId xmlns:a16="http://schemas.microsoft.com/office/drawing/2014/main" id="{0E1B8E5E-C421-4A4C-8340-AF2A419C27A7}"/>
              </a:ext>
            </a:extLst>
          </p:cNvPr>
          <p:cNvSpPr txBox="1"/>
          <p:nvPr/>
        </p:nvSpPr>
        <p:spPr>
          <a:xfrm>
            <a:off x="328363" y="5946222"/>
            <a:ext cx="2377510" cy="611899"/>
          </a:xfrm>
          <a:prstGeom prst="rect">
            <a:avLst/>
          </a:prstGeom>
        </p:spPr>
        <p:txBody>
          <a:bodyPr wrap="square">
            <a:spAutoFit/>
          </a:bodyPr>
          <a:lstStyle>
            <a:defPPr>
              <a:defRPr lang="zh-CN"/>
            </a:defPPr>
            <a:lvl1pPr>
              <a:lnSpc>
                <a:spcPct val="150000"/>
              </a:lnSpc>
              <a:defRPr sz="1600">
                <a:latin typeface="Segoe UI Light" panose="020B0502040204020203" pitchFamily="34" charset="0"/>
                <a:ea typeface="Segoe UI" panose="020B0502040204020203" pitchFamily="34" charset="0"/>
                <a:cs typeface="Segoe UI Light" panose="020B0502040204020203" pitchFamily="34" charset="0"/>
              </a:defRPr>
            </a:lvl1pPr>
          </a:lstStyle>
          <a:p>
            <a:pPr algn="ctr"/>
            <a:r>
              <a:rPr lang="en-US" altLang="zh-CN" sz="1200"/>
              <a:t>Full channel </a:t>
            </a:r>
            <a:r>
              <a:rPr lang="en-US" altLang="zh-CN" sz="1200">
                <a:solidFill>
                  <a:srgbClr val="C00000"/>
                </a:solidFill>
              </a:rPr>
              <a:t>4K-N@30fps</a:t>
            </a:r>
            <a:r>
              <a:rPr lang="en-US" altLang="zh-CN" sz="1200"/>
              <a:t> preview &amp; 4K-N@15fps encoding</a:t>
            </a:r>
            <a:endParaRPr lang="zh-CN" altLang="en-US" sz="1200"/>
          </a:p>
        </p:txBody>
      </p:sp>
      <p:pic>
        <p:nvPicPr>
          <p:cNvPr id="34" name="图片 44">
            <a:extLst>
              <a:ext uri="{FF2B5EF4-FFF2-40B4-BE49-F238E27FC236}">
                <a16:creationId xmlns:a16="http://schemas.microsoft.com/office/drawing/2014/main" id="{88240588-B5AB-4FB3-AF73-1478E48423C3}"/>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6293" t="16377" r="30460" b="19855"/>
          <a:stretch/>
        </p:blipFill>
        <p:spPr>
          <a:xfrm>
            <a:off x="4695704" y="2218962"/>
            <a:ext cx="630219" cy="657098"/>
          </a:xfrm>
          <a:prstGeom prst="rect">
            <a:avLst/>
          </a:prstGeom>
        </p:spPr>
      </p:pic>
      <p:sp>
        <p:nvSpPr>
          <p:cNvPr id="35" name="矩形 50">
            <a:extLst>
              <a:ext uri="{FF2B5EF4-FFF2-40B4-BE49-F238E27FC236}">
                <a16:creationId xmlns:a16="http://schemas.microsoft.com/office/drawing/2014/main" id="{8F47B106-FC8B-48C1-8A3E-7E15F9DC6EFE}"/>
              </a:ext>
            </a:extLst>
          </p:cNvPr>
          <p:cNvSpPr/>
          <p:nvPr/>
        </p:nvSpPr>
        <p:spPr>
          <a:xfrm>
            <a:off x="87999" y="3005871"/>
            <a:ext cx="2481385" cy="307777"/>
          </a:xfrm>
          <a:prstGeom prst="rect">
            <a:avLst/>
          </a:prstGeom>
        </p:spPr>
        <p:txBody>
          <a:bodyPr wrap="none">
            <a:spAutoFit/>
          </a:bodyPr>
          <a:lstStyle/>
          <a:p>
            <a:pPr algn="ctr"/>
            <a:r>
              <a:rPr lang="en-US" altLang="zh-CN" sz="1400">
                <a:latin typeface="Segoe UI Light" panose="020B0502040204020203" pitchFamily="34" charset="0"/>
              </a:rPr>
              <a:t>HAC-ME1509TH(-A)-PV(-POC)</a:t>
            </a:r>
          </a:p>
        </p:txBody>
      </p:sp>
      <p:pic>
        <p:nvPicPr>
          <p:cNvPr id="36" name="图片 26">
            <a:extLst>
              <a:ext uri="{FF2B5EF4-FFF2-40B4-BE49-F238E27FC236}">
                <a16:creationId xmlns:a16="http://schemas.microsoft.com/office/drawing/2014/main" id="{BFFBE128-BEAF-4834-B917-3CE690E963B0}"/>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6146" t="25072" r="7095" b="29420"/>
          <a:stretch/>
        </p:blipFill>
        <p:spPr>
          <a:xfrm>
            <a:off x="715709" y="2275849"/>
            <a:ext cx="1464171" cy="613818"/>
          </a:xfrm>
          <a:prstGeom prst="rect">
            <a:avLst/>
          </a:prstGeom>
        </p:spPr>
      </p:pic>
      <p:pic>
        <p:nvPicPr>
          <p:cNvPr id="37" name="图片 28">
            <a:extLst>
              <a:ext uri="{FF2B5EF4-FFF2-40B4-BE49-F238E27FC236}">
                <a16:creationId xmlns:a16="http://schemas.microsoft.com/office/drawing/2014/main" id="{065C0A22-AA7F-4865-BDF8-C78709CA94A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489325" y="2643128"/>
            <a:ext cx="1465563" cy="1036321"/>
          </a:xfrm>
          <a:prstGeom prst="rect">
            <a:avLst/>
          </a:prstGeom>
        </p:spPr>
      </p:pic>
      <p:sp>
        <p:nvSpPr>
          <p:cNvPr id="38" name="矩形 30">
            <a:extLst>
              <a:ext uri="{FF2B5EF4-FFF2-40B4-BE49-F238E27FC236}">
                <a16:creationId xmlns:a16="http://schemas.microsoft.com/office/drawing/2014/main" id="{44EAE715-AD9C-4947-A35A-72EBC290A63C}"/>
              </a:ext>
            </a:extLst>
          </p:cNvPr>
          <p:cNvSpPr/>
          <p:nvPr/>
        </p:nvSpPr>
        <p:spPr>
          <a:xfrm>
            <a:off x="2109278" y="3573711"/>
            <a:ext cx="2390014" cy="307777"/>
          </a:xfrm>
          <a:prstGeom prst="rect">
            <a:avLst/>
          </a:prstGeom>
        </p:spPr>
        <p:txBody>
          <a:bodyPr wrap="none">
            <a:spAutoFit/>
          </a:bodyPr>
          <a:lstStyle/>
          <a:p>
            <a:pPr algn="ctr"/>
            <a:r>
              <a:rPr lang="en-US" altLang="zh-CN" sz="1400">
                <a:latin typeface="Segoe UI Light" panose="020B0502040204020203" pitchFamily="34" charset="0"/>
              </a:rPr>
              <a:t>HAC-ME1509H(-A)-PV(-POC)</a:t>
            </a:r>
          </a:p>
        </p:txBody>
      </p:sp>
      <p:sp>
        <p:nvSpPr>
          <p:cNvPr id="39" name="矩形 31">
            <a:extLst>
              <a:ext uri="{FF2B5EF4-FFF2-40B4-BE49-F238E27FC236}">
                <a16:creationId xmlns:a16="http://schemas.microsoft.com/office/drawing/2014/main" id="{9281A734-7283-4E75-8810-F01B0F9F6473}"/>
              </a:ext>
            </a:extLst>
          </p:cNvPr>
          <p:cNvSpPr/>
          <p:nvPr/>
        </p:nvSpPr>
        <p:spPr>
          <a:xfrm>
            <a:off x="4173758" y="3005871"/>
            <a:ext cx="1674113" cy="307777"/>
          </a:xfrm>
          <a:prstGeom prst="rect">
            <a:avLst/>
          </a:prstGeom>
        </p:spPr>
        <p:txBody>
          <a:bodyPr wrap="none">
            <a:spAutoFit/>
          </a:bodyPr>
          <a:lstStyle/>
          <a:p>
            <a:pPr algn="ctr"/>
            <a:r>
              <a:rPr lang="en-US" altLang="zh-CN" sz="1400">
                <a:latin typeface="Segoe UI Light" panose="020B0502040204020203" pitchFamily="34" charset="0"/>
              </a:rPr>
              <a:t>HAC-ME1509TQ-PV</a:t>
            </a:r>
          </a:p>
        </p:txBody>
      </p:sp>
      <p:sp>
        <p:nvSpPr>
          <p:cNvPr id="28" name="标题 2">
            <a:extLst>
              <a:ext uri="{FF2B5EF4-FFF2-40B4-BE49-F238E27FC236}">
                <a16:creationId xmlns:a16="http://schemas.microsoft.com/office/drawing/2014/main" id="{504EE059-26D5-42E2-A39D-D6837AC238CA}"/>
              </a:ext>
            </a:extLst>
          </p:cNvPr>
          <p:cNvSpPr txBox="1">
            <a:spLocks/>
          </p:cNvSpPr>
          <p:nvPr/>
        </p:nvSpPr>
        <p:spPr>
          <a:xfrm>
            <a:off x="247996" y="158353"/>
            <a:ext cx="10284883" cy="8683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vi-VN" altLang="zh-CN" sz="4800" b="1" smtClean="0">
                <a:solidFill>
                  <a:srgbClr val="0176A3"/>
                </a:solidFill>
                <a:latin typeface="Segoe UI" panose="020B0502040204020203" pitchFamily="34" charset="0"/>
                <a:cs typeface="Segoe UI" panose="020B0502040204020203" pitchFamily="34" charset="0"/>
              </a:rPr>
              <a:t>HDCVI </a:t>
            </a:r>
            <a:r>
              <a:rPr lang="en-US" altLang="zh-CN" sz="4800" b="1" err="1" smtClean="0">
                <a:solidFill>
                  <a:srgbClr val="0176A3"/>
                </a:solidFill>
                <a:latin typeface="Segoe UI" panose="020B0502040204020203" pitchFamily="34" charset="0"/>
                <a:cs typeface="Segoe UI" panose="020B0502040204020203" pitchFamily="34" charset="0"/>
              </a:rPr>
              <a:t>TiOC</a:t>
            </a:r>
            <a:r>
              <a:rPr lang="en-US" altLang="zh-CN" sz="4800" b="1" smtClean="0">
                <a:solidFill>
                  <a:srgbClr val="0176A3"/>
                </a:solidFill>
                <a:latin typeface="Segoe UI" panose="020B0502040204020203" pitchFamily="34" charset="0"/>
                <a:cs typeface="Segoe UI" panose="020B0502040204020203" pitchFamily="34" charset="0"/>
              </a:rPr>
              <a:t> – </a:t>
            </a:r>
            <a:r>
              <a:rPr lang="en-US" altLang="zh-CN" sz="3600" b="1" err="1" smtClean="0">
                <a:solidFill>
                  <a:srgbClr val="0176A3"/>
                </a:solidFill>
                <a:latin typeface="Segoe UI" panose="020B0502040204020203" pitchFamily="34" charset="0"/>
                <a:cs typeface="Segoe UI" panose="020B0502040204020203" pitchFamily="34" charset="0"/>
              </a:rPr>
              <a:t>Khuến</a:t>
            </a:r>
            <a:r>
              <a:rPr lang="en-US" altLang="zh-CN" sz="3600" b="1" smtClean="0">
                <a:solidFill>
                  <a:srgbClr val="0176A3"/>
                </a:solidFill>
                <a:latin typeface="Segoe UI" panose="020B0502040204020203" pitchFamily="34" charset="0"/>
                <a:cs typeface="Segoe UI" panose="020B0502040204020203" pitchFamily="34" charset="0"/>
              </a:rPr>
              <a:t> </a:t>
            </a:r>
            <a:r>
              <a:rPr lang="en-US" altLang="zh-CN" sz="3600" b="1" err="1" smtClean="0">
                <a:solidFill>
                  <a:srgbClr val="0176A3"/>
                </a:solidFill>
                <a:latin typeface="Segoe UI" panose="020B0502040204020203" pitchFamily="34" charset="0"/>
                <a:cs typeface="Segoe UI" panose="020B0502040204020203" pitchFamily="34" charset="0"/>
              </a:rPr>
              <a:t>nghị</a:t>
            </a:r>
            <a:r>
              <a:rPr lang="en-US" altLang="zh-CN" sz="3600" b="1" smtClean="0">
                <a:solidFill>
                  <a:srgbClr val="0176A3"/>
                </a:solidFill>
                <a:latin typeface="Segoe UI" panose="020B0502040204020203" pitchFamily="34" charset="0"/>
                <a:cs typeface="Segoe UI" panose="020B0502040204020203" pitchFamily="34" charset="0"/>
              </a:rPr>
              <a:t> </a:t>
            </a:r>
            <a:r>
              <a:rPr lang="en-US" altLang="zh-CN" sz="3600" b="1" err="1" smtClean="0">
                <a:solidFill>
                  <a:srgbClr val="0176A3"/>
                </a:solidFill>
                <a:latin typeface="Segoe UI" panose="020B0502040204020203" pitchFamily="34" charset="0"/>
                <a:cs typeface="Segoe UI" panose="020B0502040204020203" pitchFamily="34" charset="0"/>
              </a:rPr>
              <a:t>kết</a:t>
            </a:r>
            <a:r>
              <a:rPr lang="en-US" altLang="zh-CN" sz="3600" b="1" smtClean="0">
                <a:solidFill>
                  <a:srgbClr val="0176A3"/>
                </a:solidFill>
                <a:latin typeface="Segoe UI" panose="020B0502040204020203" pitchFamily="34" charset="0"/>
                <a:cs typeface="Segoe UI" panose="020B0502040204020203" pitchFamily="34" charset="0"/>
              </a:rPr>
              <a:t> </a:t>
            </a:r>
            <a:r>
              <a:rPr lang="en-US" altLang="zh-CN" sz="3600" b="1" err="1" smtClean="0">
                <a:solidFill>
                  <a:srgbClr val="0176A3"/>
                </a:solidFill>
                <a:latin typeface="Segoe UI" panose="020B0502040204020203" pitchFamily="34" charset="0"/>
                <a:cs typeface="Segoe UI" panose="020B0502040204020203" pitchFamily="34" charset="0"/>
              </a:rPr>
              <a:t>hợp</a:t>
            </a:r>
            <a:endParaRPr lang="zh-CN" altLang="en-US" sz="4800" b="1">
              <a:solidFill>
                <a:srgbClr val="0176A3"/>
              </a:solidFill>
              <a:latin typeface="Segoe UI" panose="020B0502040204020203" pitchFamily="34" charset="0"/>
              <a:cs typeface="Segoe UI" panose="020B0502040204020203" pitchFamily="34" charset="0"/>
            </a:endParaRPr>
          </a:p>
        </p:txBody>
      </p:sp>
      <p:pic>
        <p:nvPicPr>
          <p:cNvPr id="16" name="图片 49">
            <a:extLst>
              <a:ext uri="{FF2B5EF4-FFF2-40B4-BE49-F238E27FC236}">
                <a16:creationId xmlns:a16="http://schemas.microsoft.com/office/drawing/2014/main" id="{657164BE-DE19-4A30-B58F-EE9CF20B46B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015116" y="1208088"/>
            <a:ext cx="3881528" cy="4168542"/>
          </a:xfrm>
          <a:prstGeom prst="rect">
            <a:avLst/>
          </a:prstGeom>
        </p:spPr>
      </p:pic>
      <p:pic>
        <p:nvPicPr>
          <p:cNvPr id="18" name="Picture 17"/>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856857" y="102662"/>
            <a:ext cx="2235555" cy="513265"/>
          </a:xfrm>
          <a:prstGeom prst="rect">
            <a:avLst/>
          </a:prstGeom>
        </p:spPr>
      </p:pic>
    </p:spTree>
    <p:extLst>
      <p:ext uri="{BB962C8B-B14F-4D97-AF65-F5344CB8AC3E}">
        <p14:creationId xmlns:p14="http://schemas.microsoft.com/office/powerpoint/2010/main" val="17308434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3">
            <a:extLst>
              <a:ext uri="{FF2B5EF4-FFF2-40B4-BE49-F238E27FC236}">
                <a16:creationId xmlns:a16="http://schemas.microsoft.com/office/drawing/2014/main" id="{6050C497-5CCD-4A28-8C7E-28976C35E2BB}"/>
              </a:ext>
            </a:extLst>
          </p:cNvPr>
          <p:cNvGraphicFramePr>
            <a:graphicFrameLocks noGrp="1"/>
          </p:cNvGraphicFramePr>
          <p:nvPr>
            <p:extLst>
              <p:ext uri="{D42A27DB-BD31-4B8C-83A1-F6EECF244321}">
                <p14:modId xmlns:p14="http://schemas.microsoft.com/office/powerpoint/2010/main" val="1915548099"/>
              </p:ext>
            </p:extLst>
          </p:nvPr>
        </p:nvGraphicFramePr>
        <p:xfrm>
          <a:off x="668086" y="2169232"/>
          <a:ext cx="10529904" cy="4401710"/>
        </p:xfrm>
        <a:graphic>
          <a:graphicData uri="http://schemas.openxmlformats.org/drawingml/2006/table">
            <a:tbl>
              <a:tblPr firstRow="1" firstCol="1" bandRow="1">
                <a:tableStyleId>{5C22544A-7EE6-4342-B048-85BDC9FD1C3A}</a:tableStyleId>
              </a:tblPr>
              <a:tblGrid>
                <a:gridCol w="2158261">
                  <a:extLst>
                    <a:ext uri="{9D8B030D-6E8A-4147-A177-3AD203B41FA5}">
                      <a16:colId xmlns:a16="http://schemas.microsoft.com/office/drawing/2014/main" val="907831773"/>
                    </a:ext>
                  </a:extLst>
                </a:gridCol>
                <a:gridCol w="4485689">
                  <a:extLst>
                    <a:ext uri="{9D8B030D-6E8A-4147-A177-3AD203B41FA5}">
                      <a16:colId xmlns:a16="http://schemas.microsoft.com/office/drawing/2014/main" val="4019240737"/>
                    </a:ext>
                  </a:extLst>
                </a:gridCol>
                <a:gridCol w="3885954">
                  <a:extLst>
                    <a:ext uri="{9D8B030D-6E8A-4147-A177-3AD203B41FA5}">
                      <a16:colId xmlns:a16="http://schemas.microsoft.com/office/drawing/2014/main" val="3047313804"/>
                    </a:ext>
                  </a:extLst>
                </a:gridCol>
              </a:tblGrid>
              <a:tr h="260653">
                <a:tc>
                  <a:txBody>
                    <a:bodyPr/>
                    <a:lstStyle/>
                    <a:p>
                      <a:pPr algn="l" fontAlgn="b"/>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ctr" fontAlgn="b"/>
                      <a:r>
                        <a:rPr lang="en-US" sz="1600" b="1" i="0" u="none" strike="noStrike">
                          <a:solidFill>
                            <a:srgbClr val="000000"/>
                          </a:solidFill>
                          <a:effectLst/>
                          <a:latin typeface="Calibri" panose="020F0502020204030204" pitchFamily="34" charset="0"/>
                        </a:rPr>
                        <a:t>HAC-ME1509TH-PV</a:t>
                      </a:r>
                    </a:p>
                  </a:txBody>
                  <a:tcPr marL="7620" marR="7620" marT="7620" marB="0" anchor="ctr"/>
                </a:tc>
                <a:tc>
                  <a:txBody>
                    <a:bodyPr/>
                    <a:lstStyle/>
                    <a:p>
                      <a:pPr algn="ctr" fontAlgn="b"/>
                      <a:r>
                        <a:rPr lang="en-US" sz="1600" b="1" i="0" u="none" strike="noStrike">
                          <a:solidFill>
                            <a:srgbClr val="000000"/>
                          </a:solidFill>
                          <a:effectLst/>
                          <a:latin typeface="Calibri" panose="020F0502020204030204" pitchFamily="34" charset="0"/>
                        </a:rPr>
                        <a:t>DS-2CE12DF3T-PIRXOS</a:t>
                      </a:r>
                    </a:p>
                  </a:txBody>
                  <a:tcPr marL="7620" marR="7620" marT="7620" marB="0" anchor="ctr"/>
                </a:tc>
                <a:extLst>
                  <a:ext uri="{0D108BD9-81ED-4DB2-BD59-A6C34878D82A}">
                    <a16:rowId xmlns:a16="http://schemas.microsoft.com/office/drawing/2014/main" val="220366462"/>
                  </a:ext>
                </a:extLst>
              </a:tr>
              <a:tr h="330047">
                <a:tc>
                  <a:txBody>
                    <a:bodyPr/>
                    <a:lstStyle/>
                    <a:p>
                      <a:pPr algn="l" fontAlgn="b"/>
                      <a:r>
                        <a:rPr lang="vi-VN" sz="1200" b="1" i="0" u="none" strike="noStrike" smtClean="0">
                          <a:solidFill>
                            <a:srgbClr val="000000"/>
                          </a:solidFill>
                          <a:effectLst/>
                          <a:latin typeface="Calibri" panose="020F0502020204030204" pitchFamily="34" charset="0"/>
                        </a:rPr>
                        <a:t>Cảm</a:t>
                      </a:r>
                      <a:r>
                        <a:rPr lang="vi-VN" sz="1200" b="1" i="0" u="none" strike="noStrike" baseline="0" smtClean="0">
                          <a:solidFill>
                            <a:srgbClr val="000000"/>
                          </a:solidFill>
                          <a:effectLst/>
                          <a:latin typeface="Calibri" panose="020F0502020204030204" pitchFamily="34" charset="0"/>
                        </a:rPr>
                        <a:t> biến hình ảnh</a:t>
                      </a:r>
                      <a:endParaRPr lang="en-US" sz="1200" b="1" i="0" u="none" strike="noStrike">
                        <a:solidFill>
                          <a:srgbClr val="000000"/>
                        </a:solidFill>
                        <a:effectLst/>
                        <a:latin typeface="Calibri" panose="020F0502020204030204" pitchFamily="34" charset="0"/>
                      </a:endParaRPr>
                    </a:p>
                  </a:txBody>
                  <a:tcPr marL="7620" marR="7620" marT="7620" marB="0" anchor="ctr"/>
                </a:tc>
                <a:tc>
                  <a:txBody>
                    <a:bodyPr/>
                    <a:lstStyle/>
                    <a:p>
                      <a:pPr algn="l" fontAlgn="b"/>
                      <a:r>
                        <a:rPr lang="en-US" sz="1100" b="0" i="0" u="none" strike="noStrike">
                          <a:solidFill>
                            <a:srgbClr val="FF0000"/>
                          </a:solidFill>
                          <a:effectLst/>
                          <a:latin typeface="Calibri" panose="020F0502020204030204" pitchFamily="34" charset="0"/>
                        </a:rPr>
                        <a:t>1/2.7" CMOS 5MP@20fps</a:t>
                      </a:r>
                    </a:p>
                  </a:txBody>
                  <a:tcPr marL="7620" marR="7620" marT="7620" marB="0" anchor="ctr"/>
                </a:tc>
                <a:tc>
                  <a:txBody>
                    <a:bodyPr/>
                    <a:lstStyle/>
                    <a:p>
                      <a:pPr algn="l" fontAlgn="b"/>
                      <a:r>
                        <a:rPr lang="en-US" sz="1100" b="0" i="0" u="none" strike="noStrike">
                          <a:solidFill>
                            <a:srgbClr val="000000"/>
                          </a:solidFill>
                          <a:effectLst/>
                          <a:latin typeface="Calibri" panose="020F0502020204030204" pitchFamily="34" charset="0"/>
                        </a:rPr>
                        <a:t>1/2.8" 2MP@25/30fps</a:t>
                      </a:r>
                    </a:p>
                  </a:txBody>
                  <a:tcPr marL="7620" marR="7620" marT="7620" marB="0" anchor="ctr"/>
                </a:tc>
                <a:extLst>
                  <a:ext uri="{0D108BD9-81ED-4DB2-BD59-A6C34878D82A}">
                    <a16:rowId xmlns:a16="http://schemas.microsoft.com/office/drawing/2014/main" val="1523181880"/>
                  </a:ext>
                </a:extLst>
              </a:tr>
              <a:tr h="330047">
                <a:tc>
                  <a:txBody>
                    <a:bodyPr/>
                    <a:lstStyle/>
                    <a:p>
                      <a:pPr algn="l" fontAlgn="b"/>
                      <a:r>
                        <a:rPr lang="en-US" sz="1200" b="1" i="0" u="none" strike="noStrike" smtClean="0">
                          <a:solidFill>
                            <a:srgbClr val="000000"/>
                          </a:solidFill>
                          <a:effectLst/>
                          <a:latin typeface="Calibri" panose="020F0502020204030204" pitchFamily="34" charset="0"/>
                        </a:rPr>
                        <a:t>Min. Illumination</a:t>
                      </a:r>
                      <a:endParaRPr lang="en-US" sz="1200" b="1" i="0" u="none" strike="noStrike">
                        <a:solidFill>
                          <a:srgbClr val="000000"/>
                        </a:solidFill>
                        <a:effectLst/>
                        <a:latin typeface="Calibri" panose="020F0502020204030204" pitchFamily="34" charset="0"/>
                      </a:endParaRPr>
                    </a:p>
                  </a:txBody>
                  <a:tcPr marL="7620" marR="7620" marT="7620" marB="0" anchor="ctr"/>
                </a:tc>
                <a:tc>
                  <a:txBody>
                    <a:bodyPr/>
                    <a:lstStyle/>
                    <a:p>
                      <a:pPr algn="l" fontAlgn="b"/>
                      <a:r>
                        <a:rPr lang="en-US" sz="1100" b="0" i="0" u="none" strike="noStrike">
                          <a:solidFill>
                            <a:schemeClr val="tx1"/>
                          </a:solidFill>
                          <a:effectLst/>
                          <a:latin typeface="Calibri" panose="020F0502020204030204" pitchFamily="34" charset="0"/>
                        </a:rPr>
                        <a:t>0.005 Lux/F1.2, 0 Lux warm light on</a:t>
                      </a:r>
                    </a:p>
                  </a:txBody>
                  <a:tcPr marL="7620" marR="7620" marT="7620" marB="0" anchor="ctr"/>
                </a:tc>
                <a:tc>
                  <a:txBody>
                    <a:bodyPr/>
                    <a:lstStyle/>
                    <a:p>
                      <a:pPr algn="l" fontAlgn="b"/>
                      <a:r>
                        <a:rPr lang="en-US" sz="1100" b="0" i="0" u="none" strike="noStrike">
                          <a:solidFill>
                            <a:srgbClr val="000000"/>
                          </a:solidFill>
                          <a:effectLst/>
                          <a:latin typeface="Calibri" panose="020F0502020204030204" pitchFamily="34" charset="0"/>
                        </a:rPr>
                        <a:t>0.0005 Lux @ F1.0</a:t>
                      </a:r>
                    </a:p>
                  </a:txBody>
                  <a:tcPr marL="7620" marR="7620" marT="7620" marB="0" anchor="ctr"/>
                </a:tc>
                <a:extLst>
                  <a:ext uri="{0D108BD9-81ED-4DB2-BD59-A6C34878D82A}">
                    <a16:rowId xmlns:a16="http://schemas.microsoft.com/office/drawing/2014/main" val="1415406530"/>
                  </a:ext>
                </a:extLst>
              </a:tr>
              <a:tr h="330047">
                <a:tc>
                  <a:txBody>
                    <a:bodyPr/>
                    <a:lstStyle/>
                    <a:p>
                      <a:pPr algn="l" fontAlgn="b"/>
                      <a:r>
                        <a:rPr lang="vi-VN" sz="1200" b="1" i="0" u="none" strike="noStrike" smtClean="0">
                          <a:solidFill>
                            <a:srgbClr val="000000"/>
                          </a:solidFill>
                          <a:effectLst/>
                          <a:latin typeface="Calibri" panose="020F0502020204030204" pitchFamily="34" charset="0"/>
                        </a:rPr>
                        <a:t>Khoảng</a:t>
                      </a:r>
                      <a:r>
                        <a:rPr lang="vi-VN" sz="1200" b="1" i="0" u="none" strike="noStrike" baseline="0" smtClean="0">
                          <a:solidFill>
                            <a:srgbClr val="000000"/>
                          </a:solidFill>
                          <a:effectLst/>
                          <a:latin typeface="Calibri" panose="020F0502020204030204" pitchFamily="34" charset="0"/>
                        </a:rPr>
                        <a:t> cách chiếu sáng</a:t>
                      </a:r>
                      <a:endParaRPr lang="en-US" sz="1200" b="1" i="0" u="none" strike="noStrike">
                        <a:solidFill>
                          <a:srgbClr val="000000"/>
                        </a:solidFill>
                        <a:effectLst/>
                        <a:latin typeface="Calibri" panose="020F0502020204030204" pitchFamily="34" charset="0"/>
                      </a:endParaRPr>
                    </a:p>
                  </a:txBody>
                  <a:tcPr marL="7620" marR="7620" marT="7620" marB="0" anchor="ctr"/>
                </a:tc>
                <a:tc>
                  <a:txBody>
                    <a:bodyPr/>
                    <a:lstStyle/>
                    <a:p>
                      <a:pPr algn="l" fontAlgn="b"/>
                      <a:r>
                        <a:rPr lang="en-US" sz="1100" b="0" i="0" u="none" strike="noStrike">
                          <a:solidFill>
                            <a:srgbClr val="000000"/>
                          </a:solidFill>
                          <a:effectLst/>
                          <a:latin typeface="Calibri" panose="020F0502020204030204" pitchFamily="34" charset="0"/>
                        </a:rPr>
                        <a:t>40 m</a:t>
                      </a:r>
                    </a:p>
                  </a:txBody>
                  <a:tcPr marL="7620" marR="7620" marT="7620" marB="0" anchor="ctr"/>
                </a:tc>
                <a:tc>
                  <a:txBody>
                    <a:bodyPr/>
                    <a:lstStyle/>
                    <a:p>
                      <a:pPr algn="l" fontAlgn="b"/>
                      <a:r>
                        <a:rPr lang="en-US" sz="1100" b="0" i="0" u="none" strike="noStrike">
                          <a:solidFill>
                            <a:srgbClr val="000000"/>
                          </a:solidFill>
                          <a:effectLst/>
                          <a:latin typeface="Calibri" panose="020F0502020204030204" pitchFamily="34" charset="0"/>
                        </a:rPr>
                        <a:t>60 m</a:t>
                      </a:r>
                    </a:p>
                  </a:txBody>
                  <a:tcPr marL="7620" marR="7620" marT="7620" marB="0" anchor="ctr"/>
                </a:tc>
                <a:extLst>
                  <a:ext uri="{0D108BD9-81ED-4DB2-BD59-A6C34878D82A}">
                    <a16:rowId xmlns:a16="http://schemas.microsoft.com/office/drawing/2014/main" val="1464641829"/>
                  </a:ext>
                </a:extLst>
              </a:tr>
              <a:tr h="330047">
                <a:tc>
                  <a:txBody>
                    <a:bodyPr/>
                    <a:lstStyle/>
                    <a:p>
                      <a:pPr algn="l" fontAlgn="b"/>
                      <a:r>
                        <a:rPr lang="vi-VN" sz="1200" b="1" i="0" u="none" strike="noStrike" smtClean="0">
                          <a:solidFill>
                            <a:srgbClr val="000000"/>
                          </a:solidFill>
                          <a:effectLst/>
                          <a:latin typeface="Calibri" panose="020F0502020204030204" pitchFamily="34" charset="0"/>
                        </a:rPr>
                        <a:t>Ống</a:t>
                      </a:r>
                      <a:r>
                        <a:rPr lang="vi-VN" sz="1200" b="1" i="0" u="none" strike="noStrike" baseline="0" smtClean="0">
                          <a:solidFill>
                            <a:srgbClr val="000000"/>
                          </a:solidFill>
                          <a:effectLst/>
                          <a:latin typeface="Calibri" panose="020F0502020204030204" pitchFamily="34" charset="0"/>
                        </a:rPr>
                        <a:t> kính</a:t>
                      </a:r>
                      <a:endParaRPr lang="en-US" sz="1200" b="1" i="0" u="none" strike="noStrike">
                        <a:solidFill>
                          <a:srgbClr val="000000"/>
                        </a:solidFill>
                        <a:effectLst/>
                        <a:latin typeface="Calibri" panose="020F0502020204030204" pitchFamily="34" charset="0"/>
                      </a:endParaRPr>
                    </a:p>
                  </a:txBody>
                  <a:tcPr marL="7620" marR="7620" marT="7620" marB="0" anchor="ctr"/>
                </a:tc>
                <a:tc>
                  <a:txBody>
                    <a:bodyPr/>
                    <a:lstStyle/>
                    <a:p>
                      <a:pPr algn="l" fontAlgn="b"/>
                      <a:r>
                        <a:rPr lang="en-US" sz="1100" b="0" i="0" u="none" strike="noStrike" smtClean="0">
                          <a:solidFill>
                            <a:srgbClr val="000000"/>
                          </a:solidFill>
                          <a:effectLst/>
                          <a:latin typeface="Calibri" panose="020F0502020204030204" pitchFamily="34" charset="0"/>
                        </a:rPr>
                        <a:t>3.6mm</a:t>
                      </a:r>
                      <a:r>
                        <a:rPr lang="en-US" sz="1100" b="0" i="0" u="none" strike="noStrike">
                          <a:solidFill>
                            <a:srgbClr val="000000"/>
                          </a:solidFill>
                          <a:effectLst/>
                          <a:latin typeface="Calibri" panose="020F0502020204030204" pitchFamily="34" charset="0"/>
                        </a:rPr>
                        <a:t>; </a:t>
                      </a:r>
                      <a:r>
                        <a:rPr lang="en-US" sz="1100" b="0" i="0" u="none" strike="noStrike" smtClean="0">
                          <a:solidFill>
                            <a:srgbClr val="000000"/>
                          </a:solidFill>
                          <a:effectLst/>
                          <a:latin typeface="Calibri" panose="020F0502020204030204" pitchFamily="34" charset="0"/>
                        </a:rPr>
                        <a:t>6mm</a:t>
                      </a:r>
                      <a:endParaRPr lang="en-US" sz="1100" b="0" i="0" u="none" strike="noStrike">
                        <a:solidFill>
                          <a:srgbClr val="000000"/>
                        </a:solidFill>
                        <a:effectLst/>
                        <a:latin typeface="Calibri" panose="020F0502020204030204" pitchFamily="34" charset="0"/>
                      </a:endParaRPr>
                    </a:p>
                  </a:txBody>
                  <a:tcPr marL="7620" marR="7620" marT="7620" marB="0" anchor="ctr"/>
                </a:tc>
                <a:tc>
                  <a:txBody>
                    <a:bodyPr/>
                    <a:lstStyle/>
                    <a:p>
                      <a:pPr algn="l" fontAlgn="b"/>
                      <a:r>
                        <a:rPr lang="en-US" sz="1100" b="0" i="0" u="none" strike="noStrike">
                          <a:solidFill>
                            <a:srgbClr val="000000"/>
                          </a:solidFill>
                          <a:effectLst/>
                          <a:latin typeface="Calibri" panose="020F0502020204030204" pitchFamily="34" charset="0"/>
                        </a:rPr>
                        <a:t>2.8mm, 4mm, 6mm</a:t>
                      </a:r>
                    </a:p>
                  </a:txBody>
                  <a:tcPr marL="7620" marR="7620" marT="7620" marB="0" anchor="ctr"/>
                </a:tc>
                <a:extLst>
                  <a:ext uri="{0D108BD9-81ED-4DB2-BD59-A6C34878D82A}">
                    <a16:rowId xmlns:a16="http://schemas.microsoft.com/office/drawing/2014/main" val="3878698217"/>
                  </a:ext>
                </a:extLst>
              </a:tr>
              <a:tr h="258500">
                <a:tc>
                  <a:txBody>
                    <a:bodyPr/>
                    <a:lstStyle/>
                    <a:p>
                      <a:pPr algn="l" fontAlgn="ctr"/>
                      <a:r>
                        <a:rPr lang="vi-VN" sz="1200" b="1" i="0" u="none" strike="noStrike" smtClean="0">
                          <a:solidFill>
                            <a:srgbClr val="000000"/>
                          </a:solidFill>
                          <a:effectLst/>
                          <a:latin typeface="Calibri" panose="020F0502020204030204" pitchFamily="34" charset="0"/>
                        </a:rPr>
                        <a:t>Tính</a:t>
                      </a:r>
                      <a:r>
                        <a:rPr lang="vi-VN" sz="1200" b="1" i="0" u="none" strike="noStrike" baseline="0" smtClean="0">
                          <a:solidFill>
                            <a:srgbClr val="000000"/>
                          </a:solidFill>
                          <a:effectLst/>
                          <a:latin typeface="Calibri" panose="020F0502020204030204" pitchFamily="34" charset="0"/>
                        </a:rPr>
                        <a:t> năng thông minh</a:t>
                      </a:r>
                      <a:endParaRPr lang="en-US" sz="1200" b="1" i="0" u="none" strike="noStrike">
                        <a:solidFill>
                          <a:srgbClr val="000000"/>
                        </a:solidFill>
                        <a:effectLst/>
                        <a:latin typeface="Calibri" panose="020F0502020204030204" pitchFamily="34" charset="0"/>
                      </a:endParaRPr>
                    </a:p>
                  </a:txBody>
                  <a:tcPr marL="7620" marR="7620" marT="7620" marB="0" anchor="ctr"/>
                </a:tc>
                <a:tc>
                  <a:txBody>
                    <a:bodyPr/>
                    <a:lstStyle/>
                    <a:p>
                      <a:pPr algn="l" fontAlgn="t"/>
                      <a:r>
                        <a:rPr lang="en-US" sz="1100" b="0" i="0" u="none" strike="noStrike">
                          <a:solidFill>
                            <a:schemeClr val="tx1"/>
                          </a:solidFill>
                          <a:effectLst/>
                          <a:latin typeface="Calibri" panose="020F0502020204030204" pitchFamily="34" charset="0"/>
                        </a:rPr>
                        <a:t> - </a:t>
                      </a:r>
                      <a:r>
                        <a:rPr lang="en-US" sz="1100" b="0" i="0" u="none" strike="noStrike">
                          <a:solidFill>
                            <a:srgbClr val="FF0000"/>
                          </a:solidFill>
                          <a:effectLst/>
                          <a:latin typeface="Calibri" panose="020F0502020204030204" pitchFamily="34" charset="0"/>
                        </a:rPr>
                        <a:t>Red Blue Light, Siren</a:t>
                      </a:r>
                    </a:p>
                  </a:txBody>
                  <a:tcPr marL="7620" marR="7620" marT="7620" marB="0" anchor="ctr"/>
                </a:tc>
                <a:tc>
                  <a:txBody>
                    <a:bodyPr/>
                    <a:lstStyle/>
                    <a:p>
                      <a:pPr algn="l" fontAlgn="t"/>
                      <a:r>
                        <a:rPr lang="en-US" sz="1100" b="0" i="0" u="none" strike="noStrike">
                          <a:solidFill>
                            <a:srgbClr val="000000"/>
                          </a:solidFill>
                          <a:effectLst/>
                          <a:latin typeface="Calibri" panose="020F0502020204030204" pitchFamily="34" charset="0"/>
                        </a:rPr>
                        <a:t>- PIR</a:t>
                      </a:r>
                    </a:p>
                    <a:p>
                      <a:pPr algn="l" fontAlgn="t"/>
                      <a:r>
                        <a:rPr lang="en-US" sz="1100" b="0" i="0" u="none" strike="noStrike">
                          <a:solidFill>
                            <a:srgbClr val="000000"/>
                          </a:solidFill>
                          <a:effectLst/>
                          <a:latin typeface="Calibri" panose="020F0502020204030204" pitchFamily="34" charset="0"/>
                        </a:rPr>
                        <a:t>- Flashing Light Alarm (Red &amp; Blue)</a:t>
                      </a:r>
                    </a:p>
                    <a:p>
                      <a:pPr algn="l" fontAlgn="t"/>
                      <a:endParaRPr lang="en-US" sz="1100" b="0" i="0" u="none" strike="noStrike">
                        <a:solidFill>
                          <a:srgbClr val="000000"/>
                        </a:solidFill>
                        <a:effectLst/>
                        <a:latin typeface="Calibri" panose="020F0502020204030204" pitchFamily="34" charset="0"/>
                      </a:endParaRPr>
                    </a:p>
                  </a:txBody>
                  <a:tcPr marL="7620" marR="7620" marT="7620" marB="0" anchor="ctr"/>
                </a:tc>
                <a:extLst>
                  <a:ext uri="{0D108BD9-81ED-4DB2-BD59-A6C34878D82A}">
                    <a16:rowId xmlns:a16="http://schemas.microsoft.com/office/drawing/2014/main" val="2103571269"/>
                  </a:ext>
                </a:extLst>
              </a:tr>
              <a:tr h="330047">
                <a:tc>
                  <a:txBody>
                    <a:bodyPr/>
                    <a:lstStyle/>
                    <a:p>
                      <a:pPr algn="l" fontAlgn="b"/>
                      <a:r>
                        <a:rPr lang="en-US" sz="1200" b="1" i="0" u="none" strike="noStrike">
                          <a:solidFill>
                            <a:srgbClr val="000000"/>
                          </a:solidFill>
                          <a:effectLst/>
                          <a:latin typeface="Calibri" panose="020F0502020204030204" pitchFamily="34" charset="0"/>
                        </a:rPr>
                        <a:t>WDR</a:t>
                      </a:r>
                    </a:p>
                  </a:txBody>
                  <a:tcPr marL="7620" marR="7620" marT="7620" marB="0" anchor="ctr"/>
                </a:tc>
                <a:tc>
                  <a:txBody>
                    <a:bodyPr/>
                    <a:lstStyle/>
                    <a:p>
                      <a:pPr algn="l" fontAlgn="b"/>
                      <a:r>
                        <a:rPr lang="en-US" sz="1100" b="0" i="0" u="none" strike="noStrike">
                          <a:solidFill>
                            <a:srgbClr val="000000"/>
                          </a:solidFill>
                          <a:effectLst/>
                          <a:latin typeface="Calibri" panose="020F0502020204030204" pitchFamily="34" charset="0"/>
                        </a:rPr>
                        <a:t>DWDR</a:t>
                      </a:r>
                    </a:p>
                  </a:txBody>
                  <a:tcPr marL="7620" marR="7620" marT="7620" marB="0" anchor="ctr"/>
                </a:tc>
                <a:tc>
                  <a:txBody>
                    <a:bodyPr/>
                    <a:lstStyle/>
                    <a:p>
                      <a:pPr algn="l" fontAlgn="b"/>
                      <a:r>
                        <a:rPr lang="en-US" sz="1100" b="0" i="0" u="none" strike="noStrike">
                          <a:solidFill>
                            <a:srgbClr val="000000"/>
                          </a:solidFill>
                          <a:effectLst/>
                          <a:latin typeface="Calibri" panose="020F0502020204030204" pitchFamily="34" charset="0"/>
                        </a:rPr>
                        <a:t>130dB</a:t>
                      </a:r>
                    </a:p>
                  </a:txBody>
                  <a:tcPr marL="7620" marR="7620" marT="7620" marB="0" anchor="ctr"/>
                </a:tc>
                <a:extLst>
                  <a:ext uri="{0D108BD9-81ED-4DB2-BD59-A6C34878D82A}">
                    <a16:rowId xmlns:a16="http://schemas.microsoft.com/office/drawing/2014/main" val="4252300872"/>
                  </a:ext>
                </a:extLst>
              </a:tr>
              <a:tr h="330047">
                <a:tc>
                  <a:txBody>
                    <a:bodyPr/>
                    <a:lstStyle/>
                    <a:p>
                      <a:pPr algn="l" fontAlgn="b"/>
                      <a:r>
                        <a:rPr lang="vi-VN" sz="1200" b="1" i="0" u="none" strike="noStrike" smtClean="0">
                          <a:solidFill>
                            <a:srgbClr val="000000"/>
                          </a:solidFill>
                          <a:effectLst/>
                          <a:latin typeface="Calibri" panose="020F0502020204030204" pitchFamily="34" charset="0"/>
                        </a:rPr>
                        <a:t>Giảm</a:t>
                      </a:r>
                      <a:r>
                        <a:rPr lang="vi-VN" sz="1200" b="1" i="0" u="none" strike="noStrike" baseline="0" smtClean="0">
                          <a:solidFill>
                            <a:srgbClr val="000000"/>
                          </a:solidFill>
                          <a:effectLst/>
                          <a:latin typeface="Calibri" panose="020F0502020204030204" pitchFamily="34" charset="0"/>
                        </a:rPr>
                        <a:t> nhiễu</a:t>
                      </a:r>
                      <a:endParaRPr lang="en-US" sz="1200" b="1" i="0" u="none" strike="noStrike">
                        <a:solidFill>
                          <a:srgbClr val="000000"/>
                        </a:solidFill>
                        <a:effectLst/>
                        <a:latin typeface="Calibri" panose="020F0502020204030204" pitchFamily="34" charset="0"/>
                      </a:endParaRPr>
                    </a:p>
                  </a:txBody>
                  <a:tcPr marL="7620" marR="7620" marT="7620" marB="0" anchor="ctr"/>
                </a:tc>
                <a:tc>
                  <a:txBody>
                    <a:bodyPr/>
                    <a:lstStyle/>
                    <a:p>
                      <a:pPr algn="l" fontAlgn="b"/>
                      <a:r>
                        <a:rPr lang="en-US" sz="1100" b="0" i="0" u="none" strike="noStrike">
                          <a:solidFill>
                            <a:srgbClr val="000000"/>
                          </a:solidFill>
                          <a:effectLst/>
                          <a:latin typeface="Calibri" panose="020F0502020204030204" pitchFamily="34" charset="0"/>
                        </a:rPr>
                        <a:t>3DNR</a:t>
                      </a:r>
                    </a:p>
                  </a:txBody>
                  <a:tcPr marL="7620" marR="7620" marT="7620" marB="0" anchor="ctr"/>
                </a:tc>
                <a:tc>
                  <a:txBody>
                    <a:bodyPr/>
                    <a:lstStyle/>
                    <a:p>
                      <a:pPr algn="l" fontAlgn="b"/>
                      <a:r>
                        <a:rPr lang="en-US" sz="1100" b="0" i="0" u="none" strike="noStrike">
                          <a:solidFill>
                            <a:srgbClr val="000000"/>
                          </a:solidFill>
                          <a:effectLst/>
                          <a:latin typeface="Calibri" panose="020F0502020204030204" pitchFamily="34" charset="0"/>
                        </a:rPr>
                        <a:t>3DNR</a:t>
                      </a:r>
                    </a:p>
                  </a:txBody>
                  <a:tcPr marL="7620" marR="7620" marT="7620" marB="0" anchor="ctr"/>
                </a:tc>
                <a:extLst>
                  <a:ext uri="{0D108BD9-81ED-4DB2-BD59-A6C34878D82A}">
                    <a16:rowId xmlns:a16="http://schemas.microsoft.com/office/drawing/2014/main" val="510735557"/>
                  </a:ext>
                </a:extLst>
              </a:tr>
              <a:tr h="330047">
                <a:tc>
                  <a:txBody>
                    <a:bodyPr/>
                    <a:lstStyle/>
                    <a:p>
                      <a:pPr algn="l" fontAlgn="b"/>
                      <a:r>
                        <a:rPr lang="vi-VN" sz="1200" b="1" i="0" u="none" strike="noStrike" smtClean="0">
                          <a:solidFill>
                            <a:srgbClr val="000000"/>
                          </a:solidFill>
                          <a:effectLst/>
                          <a:latin typeface="Calibri" panose="020F0502020204030204" pitchFamily="34" charset="0"/>
                        </a:rPr>
                        <a:t>Tích</a:t>
                      </a:r>
                      <a:r>
                        <a:rPr lang="vi-VN" sz="1200" b="1" i="0" u="none" strike="noStrike" baseline="0" smtClean="0">
                          <a:solidFill>
                            <a:srgbClr val="000000"/>
                          </a:solidFill>
                          <a:effectLst/>
                          <a:latin typeface="Calibri" panose="020F0502020204030204" pitchFamily="34" charset="0"/>
                        </a:rPr>
                        <a:t> hợp míc</a:t>
                      </a:r>
                      <a:endParaRPr lang="en-US" sz="1200" b="1" i="0" u="none" strike="noStrike">
                        <a:solidFill>
                          <a:srgbClr val="000000"/>
                        </a:solidFill>
                        <a:effectLst/>
                        <a:latin typeface="Calibri" panose="020F0502020204030204" pitchFamily="34" charset="0"/>
                      </a:endParaRPr>
                    </a:p>
                  </a:txBody>
                  <a:tcPr marL="7620" marR="7620" marT="7620" marB="0" anchor="ctr"/>
                </a:tc>
                <a:tc>
                  <a:txBody>
                    <a:bodyPr/>
                    <a:lstStyle/>
                    <a:p>
                      <a:pPr algn="l" fontAlgn="b"/>
                      <a:r>
                        <a:rPr lang="en-US" sz="1100" b="0" i="0" u="none" strike="noStrike">
                          <a:solidFill>
                            <a:srgbClr val="000000"/>
                          </a:solidFill>
                          <a:effectLst/>
                          <a:latin typeface="Calibri" panose="020F0502020204030204" pitchFamily="34" charset="0"/>
                        </a:rPr>
                        <a:t>Yes</a:t>
                      </a:r>
                    </a:p>
                  </a:txBody>
                  <a:tcPr marL="7620" marR="7620" marT="7620" marB="0" anchor="ctr"/>
                </a:tc>
                <a:tc>
                  <a:txBody>
                    <a:bodyPr/>
                    <a:lstStyle/>
                    <a:p>
                      <a:pPr algn="l" fontAlgn="b"/>
                      <a:r>
                        <a:rPr lang="en-US" sz="1100" b="0" i="0" u="none" strike="noStrike">
                          <a:solidFill>
                            <a:srgbClr val="000000"/>
                          </a:solidFill>
                          <a:effectLst/>
                          <a:latin typeface="Calibri" panose="020F0502020204030204" pitchFamily="34" charset="0"/>
                        </a:rPr>
                        <a:t>Yes</a:t>
                      </a:r>
                    </a:p>
                  </a:txBody>
                  <a:tcPr marL="7620" marR="7620" marT="7620" marB="0" anchor="ctr"/>
                </a:tc>
                <a:extLst>
                  <a:ext uri="{0D108BD9-81ED-4DB2-BD59-A6C34878D82A}">
                    <a16:rowId xmlns:a16="http://schemas.microsoft.com/office/drawing/2014/main" val="148223381"/>
                  </a:ext>
                </a:extLst>
              </a:tr>
              <a:tr h="330047">
                <a:tc>
                  <a:txBody>
                    <a:bodyPr/>
                    <a:lstStyle/>
                    <a:p>
                      <a:pPr algn="l" fontAlgn="b"/>
                      <a:r>
                        <a:rPr lang="vi-VN" sz="1200" b="1" i="0" u="none" strike="noStrike" smtClean="0">
                          <a:solidFill>
                            <a:srgbClr val="000000"/>
                          </a:solidFill>
                          <a:effectLst/>
                          <a:latin typeface="Calibri" panose="020F0502020204030204" pitchFamily="34" charset="0"/>
                        </a:rPr>
                        <a:t>Báo</a:t>
                      </a:r>
                      <a:r>
                        <a:rPr lang="vi-VN" sz="1200" b="1" i="0" u="none" strike="noStrike" baseline="0" smtClean="0">
                          <a:solidFill>
                            <a:srgbClr val="000000"/>
                          </a:solidFill>
                          <a:effectLst/>
                          <a:latin typeface="Calibri" panose="020F0502020204030204" pitchFamily="34" charset="0"/>
                        </a:rPr>
                        <a:t> động</a:t>
                      </a:r>
                      <a:endParaRPr lang="en-US" sz="1200" b="1" i="0" u="none" strike="noStrike">
                        <a:solidFill>
                          <a:srgbClr val="000000"/>
                        </a:solidFill>
                        <a:effectLst/>
                        <a:latin typeface="Calibri" panose="020F0502020204030204" pitchFamily="34" charset="0"/>
                      </a:endParaRPr>
                    </a:p>
                  </a:txBody>
                  <a:tcPr marL="7620" marR="7620" marT="7620" marB="0" anchor="ctr"/>
                </a:tc>
                <a:tc>
                  <a:txBody>
                    <a:bodyPr/>
                    <a:lstStyle/>
                    <a:p>
                      <a:pPr algn="l" fontAlgn="b"/>
                      <a:r>
                        <a:rPr lang="en-US" sz="1100" b="0" i="0" u="none" strike="noStrike">
                          <a:solidFill>
                            <a:srgbClr val="000000"/>
                          </a:solidFill>
                          <a:effectLst/>
                          <a:latin typeface="Calibri" panose="020F0502020204030204" pitchFamily="34" charset="0"/>
                        </a:rPr>
                        <a:t>1-in/1-out</a:t>
                      </a:r>
                    </a:p>
                  </a:txBody>
                  <a:tcPr marL="7620" marR="7620" marT="7620" marB="0" anchor="ctr"/>
                </a:tc>
                <a:tc>
                  <a:txBody>
                    <a:bodyPr/>
                    <a:lstStyle/>
                    <a:p>
                      <a:pPr algn="l" fontAlgn="b"/>
                      <a:r>
                        <a:rPr lang="en-US" sz="1100" b="0" i="0" u="none" strike="noStrike">
                          <a:solidFill>
                            <a:srgbClr val="000000"/>
                          </a:solidFill>
                          <a:effectLst/>
                          <a:latin typeface="Calibri" panose="020F0502020204030204" pitchFamily="34" charset="0"/>
                        </a:rPr>
                        <a:t>1-out</a:t>
                      </a:r>
                    </a:p>
                  </a:txBody>
                  <a:tcPr marL="7620" marR="7620" marT="7620" marB="0" anchor="ctr"/>
                </a:tc>
                <a:extLst>
                  <a:ext uri="{0D108BD9-81ED-4DB2-BD59-A6C34878D82A}">
                    <a16:rowId xmlns:a16="http://schemas.microsoft.com/office/drawing/2014/main" val="919487915"/>
                  </a:ext>
                </a:extLst>
              </a:tr>
              <a:tr h="330047">
                <a:tc>
                  <a:txBody>
                    <a:bodyPr/>
                    <a:lstStyle/>
                    <a:p>
                      <a:pPr algn="l" fontAlgn="b"/>
                      <a:r>
                        <a:rPr lang="vi-VN" sz="1200" b="1" i="0" u="none" strike="noStrike" smtClean="0">
                          <a:solidFill>
                            <a:srgbClr val="000000"/>
                          </a:solidFill>
                          <a:effectLst/>
                          <a:latin typeface="Calibri" panose="020F0502020204030204" pitchFamily="34" charset="0"/>
                        </a:rPr>
                        <a:t>Nguồn</a:t>
                      </a:r>
                      <a:r>
                        <a:rPr lang="vi-VN" sz="1200" b="1" i="0" u="none" strike="noStrike" baseline="0" smtClean="0">
                          <a:solidFill>
                            <a:srgbClr val="000000"/>
                          </a:solidFill>
                          <a:effectLst/>
                          <a:latin typeface="Calibri" panose="020F0502020204030204" pitchFamily="34" charset="0"/>
                        </a:rPr>
                        <a:t> cấp</a:t>
                      </a:r>
                      <a:endParaRPr lang="en-US" sz="1200" b="1" i="0" u="none" strike="noStrike">
                        <a:solidFill>
                          <a:srgbClr val="000000"/>
                        </a:solidFill>
                        <a:effectLst/>
                        <a:latin typeface="Calibri" panose="020F0502020204030204" pitchFamily="34" charset="0"/>
                      </a:endParaRPr>
                    </a:p>
                  </a:txBody>
                  <a:tcPr marL="7620" marR="7620" marT="7620" marB="0" anchor="ctr"/>
                </a:tc>
                <a:tc>
                  <a:txBody>
                    <a:bodyPr/>
                    <a:lstStyle/>
                    <a:p>
                      <a:pPr algn="l" fontAlgn="b"/>
                      <a:r>
                        <a:rPr lang="en-US" sz="1100" b="0" i="0" u="none" strike="noStrike">
                          <a:solidFill>
                            <a:srgbClr val="000000"/>
                          </a:solidFill>
                          <a:effectLst/>
                          <a:latin typeface="Calibri" panose="020F0502020204030204" pitchFamily="34" charset="0"/>
                        </a:rPr>
                        <a:t>12V DC</a:t>
                      </a:r>
                    </a:p>
                  </a:txBody>
                  <a:tcPr marL="7620" marR="7620" marT="7620" marB="0" anchor="ctr"/>
                </a:tc>
                <a:tc>
                  <a:txBody>
                    <a:bodyPr/>
                    <a:lstStyle/>
                    <a:p>
                      <a:pPr algn="l" fontAlgn="b"/>
                      <a:r>
                        <a:rPr lang="en-US" sz="1100" b="0" i="0" u="none" strike="noStrike">
                          <a:solidFill>
                            <a:srgbClr val="000000"/>
                          </a:solidFill>
                          <a:effectLst/>
                          <a:latin typeface="Calibri" panose="020F0502020204030204" pitchFamily="34" charset="0"/>
                        </a:rPr>
                        <a:t>12 VDC</a:t>
                      </a:r>
                    </a:p>
                  </a:txBody>
                  <a:tcPr marL="7620" marR="7620" marT="7620" marB="0" anchor="ctr"/>
                </a:tc>
                <a:extLst>
                  <a:ext uri="{0D108BD9-81ED-4DB2-BD59-A6C34878D82A}">
                    <a16:rowId xmlns:a16="http://schemas.microsoft.com/office/drawing/2014/main" val="978306563"/>
                  </a:ext>
                </a:extLst>
              </a:tr>
              <a:tr h="330047">
                <a:tc>
                  <a:txBody>
                    <a:bodyPr/>
                    <a:lstStyle/>
                    <a:p>
                      <a:pPr algn="l" fontAlgn="b"/>
                      <a:r>
                        <a:rPr lang="vi-VN" sz="1200" b="1" i="0" u="none" strike="noStrike" smtClean="0">
                          <a:solidFill>
                            <a:srgbClr val="000000"/>
                          </a:solidFill>
                          <a:effectLst/>
                          <a:latin typeface="Calibri" panose="020F0502020204030204" pitchFamily="34" charset="0"/>
                        </a:rPr>
                        <a:t>Lớp</a:t>
                      </a:r>
                      <a:r>
                        <a:rPr lang="vi-VN" sz="1200" b="1" i="0" u="none" strike="noStrike" baseline="0" smtClean="0">
                          <a:solidFill>
                            <a:srgbClr val="000000"/>
                          </a:solidFill>
                          <a:effectLst/>
                          <a:latin typeface="Calibri" panose="020F0502020204030204" pitchFamily="34" charset="0"/>
                        </a:rPr>
                        <a:t> bảo vệ</a:t>
                      </a:r>
                      <a:endParaRPr lang="en-US" sz="1200" b="1" i="0" u="none" strike="noStrike">
                        <a:solidFill>
                          <a:srgbClr val="000000"/>
                        </a:solidFill>
                        <a:effectLst/>
                        <a:latin typeface="Calibri" panose="020F0502020204030204" pitchFamily="34" charset="0"/>
                      </a:endParaRPr>
                    </a:p>
                  </a:txBody>
                  <a:tcPr marL="7620" marR="7620" marT="7620" marB="0" anchor="ctr"/>
                </a:tc>
                <a:tc>
                  <a:txBody>
                    <a:bodyPr/>
                    <a:lstStyle/>
                    <a:p>
                      <a:pPr algn="l" fontAlgn="b"/>
                      <a:r>
                        <a:rPr lang="en-US" sz="1100" b="0" i="0" u="none" strike="noStrike">
                          <a:solidFill>
                            <a:srgbClr val="000000"/>
                          </a:solidFill>
                          <a:effectLst/>
                          <a:latin typeface="Calibri" panose="020F0502020204030204" pitchFamily="34" charset="0"/>
                        </a:rPr>
                        <a:t>IP67</a:t>
                      </a:r>
                    </a:p>
                  </a:txBody>
                  <a:tcPr marL="7620" marR="7620" marT="7620" marB="0" anchor="ctr"/>
                </a:tc>
                <a:tc>
                  <a:txBody>
                    <a:bodyPr/>
                    <a:lstStyle/>
                    <a:p>
                      <a:pPr algn="l" fontAlgn="b"/>
                      <a:r>
                        <a:rPr lang="en-US" sz="1100" b="0" i="0" u="none" strike="noStrike">
                          <a:solidFill>
                            <a:srgbClr val="000000"/>
                          </a:solidFill>
                          <a:effectLst/>
                          <a:latin typeface="Calibri" panose="020F0502020204030204" pitchFamily="34" charset="0"/>
                        </a:rPr>
                        <a:t>IP67</a:t>
                      </a:r>
                    </a:p>
                  </a:txBody>
                  <a:tcPr marL="7620" marR="7620" marT="7620" marB="0" anchor="ctr"/>
                </a:tc>
                <a:extLst>
                  <a:ext uri="{0D108BD9-81ED-4DB2-BD59-A6C34878D82A}">
                    <a16:rowId xmlns:a16="http://schemas.microsoft.com/office/drawing/2014/main" val="1416342411"/>
                  </a:ext>
                </a:extLst>
              </a:tr>
              <a:tr h="330047">
                <a:tc>
                  <a:txBody>
                    <a:bodyPr/>
                    <a:lstStyle/>
                    <a:p>
                      <a:pPr algn="l" fontAlgn="b"/>
                      <a:r>
                        <a:rPr lang="vi-VN" sz="1200" b="1" i="0" u="none" strike="noStrike" smtClean="0">
                          <a:solidFill>
                            <a:srgbClr val="000000"/>
                          </a:solidFill>
                          <a:effectLst/>
                          <a:latin typeface="Calibri" panose="020F0502020204030204" pitchFamily="34" charset="0"/>
                        </a:rPr>
                        <a:t>Giá</a:t>
                      </a:r>
                      <a:endParaRPr lang="en-US" sz="1200" b="1" i="0" u="none" strike="noStrike">
                        <a:solidFill>
                          <a:srgbClr val="000000"/>
                        </a:solidFill>
                        <a:effectLst/>
                        <a:latin typeface="Calibri" panose="020F0502020204030204" pitchFamily="34" charset="0"/>
                      </a:endParaRPr>
                    </a:p>
                  </a:txBody>
                  <a:tcPr marL="7620" marR="7620" marT="7620" marB="0" anchor="ctr"/>
                </a:tc>
                <a:tc>
                  <a:txBody>
                    <a:bodyPr/>
                    <a:lstStyle/>
                    <a:p>
                      <a:pPr algn="l" fontAlgn="b"/>
                      <a:endParaRPr lang="en-US" sz="1100" b="0" i="0" u="none" strike="noStrike">
                        <a:solidFill>
                          <a:srgbClr val="000000"/>
                        </a:solidFill>
                        <a:effectLst/>
                        <a:latin typeface="Calibri" panose="020F0502020204030204" pitchFamily="34" charset="0"/>
                      </a:endParaRPr>
                    </a:p>
                  </a:txBody>
                  <a:tcPr marL="7620" marR="7620" marT="7620" marB="0" anchor="ctr"/>
                </a:tc>
                <a:tc>
                  <a:txBody>
                    <a:bodyPr/>
                    <a:lstStyle/>
                    <a:p>
                      <a:pPr algn="l" fontAlgn="b"/>
                      <a:endParaRPr lang="en-US" sz="1100" b="0" i="0" u="none" strike="noStrike">
                        <a:solidFill>
                          <a:srgbClr val="000000"/>
                        </a:solidFill>
                        <a:effectLst/>
                        <a:latin typeface="Calibri" panose="020F0502020204030204" pitchFamily="34" charset="0"/>
                      </a:endParaRPr>
                    </a:p>
                  </a:txBody>
                  <a:tcPr marL="7620" marR="7620" marT="7620" marB="0" anchor="ctr"/>
                </a:tc>
                <a:extLst>
                  <a:ext uri="{0D108BD9-81ED-4DB2-BD59-A6C34878D82A}">
                    <a16:rowId xmlns:a16="http://schemas.microsoft.com/office/drawing/2014/main" val="3965443290"/>
                  </a:ext>
                </a:extLst>
              </a:tr>
            </a:tbl>
          </a:graphicData>
        </a:graphic>
      </p:graphicFrame>
      <p:pic>
        <p:nvPicPr>
          <p:cNvPr id="7" name="Picture 6">
            <a:extLst>
              <a:ext uri="{FF2B5EF4-FFF2-40B4-BE49-F238E27FC236}">
                <a16:creationId xmlns:a16="http://schemas.microsoft.com/office/drawing/2014/main" id="{95C0D404-5BEC-4593-B7BA-1E66B45EC65C}"/>
              </a:ext>
            </a:extLst>
          </p:cNvPr>
          <p:cNvPicPr>
            <a:picLocks noChangeAspect="1"/>
          </p:cNvPicPr>
          <p:nvPr/>
        </p:nvPicPr>
        <p:blipFill>
          <a:blip r:embed="rId2"/>
          <a:stretch>
            <a:fillRect/>
          </a:stretch>
        </p:blipFill>
        <p:spPr>
          <a:xfrm>
            <a:off x="8691750" y="936715"/>
            <a:ext cx="1721757" cy="1007335"/>
          </a:xfrm>
          <a:prstGeom prst="rect">
            <a:avLst/>
          </a:prstGeom>
        </p:spPr>
      </p:pic>
      <p:pic>
        <p:nvPicPr>
          <p:cNvPr id="2050" name="Picture 2">
            <a:extLst>
              <a:ext uri="{FF2B5EF4-FFF2-40B4-BE49-F238E27FC236}">
                <a16:creationId xmlns:a16="http://schemas.microsoft.com/office/drawing/2014/main" id="{96975ACD-0128-43BD-A4C9-246D727F26D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53566" y="395435"/>
            <a:ext cx="2235000" cy="2235000"/>
          </a:xfrm>
          <a:prstGeom prst="rect">
            <a:avLst/>
          </a:prstGeom>
          <a:noFill/>
          <a:extLst>
            <a:ext uri="{909E8E84-426E-40DD-AFC4-6F175D3DCCD1}">
              <a14:hiddenFill xmlns:a14="http://schemas.microsoft.com/office/drawing/2010/main">
                <a:solidFill>
                  <a:srgbClr val="FFFFFF"/>
                </a:solidFill>
              </a14:hiddenFill>
            </a:ext>
          </a:extLst>
        </p:spPr>
      </p:pic>
      <p:sp>
        <p:nvSpPr>
          <p:cNvPr id="6" name="标题 2">
            <a:extLst>
              <a:ext uri="{FF2B5EF4-FFF2-40B4-BE49-F238E27FC236}">
                <a16:creationId xmlns:a16="http://schemas.microsoft.com/office/drawing/2014/main" id="{504EE059-26D5-42E2-A39D-D6837AC238CA}"/>
              </a:ext>
            </a:extLst>
          </p:cNvPr>
          <p:cNvSpPr txBox="1">
            <a:spLocks/>
          </p:cNvSpPr>
          <p:nvPr/>
        </p:nvSpPr>
        <p:spPr>
          <a:xfrm>
            <a:off x="291588" y="181745"/>
            <a:ext cx="10284883" cy="8683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vi-VN" altLang="zh-CN" sz="4000" b="1" smtClean="0">
                <a:solidFill>
                  <a:srgbClr val="0176A3"/>
                </a:solidFill>
                <a:latin typeface="Segoe UI" panose="020B0502040204020203" pitchFamily="34" charset="0"/>
                <a:cs typeface="Segoe UI" panose="020B0502040204020203" pitchFamily="34" charset="0"/>
              </a:rPr>
              <a:t>HDCVI </a:t>
            </a:r>
            <a:r>
              <a:rPr lang="en-US" altLang="zh-CN" sz="4000" b="1" err="1" smtClean="0">
                <a:solidFill>
                  <a:srgbClr val="0176A3"/>
                </a:solidFill>
                <a:latin typeface="Segoe UI" panose="020B0502040204020203" pitchFamily="34" charset="0"/>
                <a:cs typeface="Segoe UI" panose="020B0502040204020203" pitchFamily="34" charset="0"/>
              </a:rPr>
              <a:t>TiOC</a:t>
            </a:r>
            <a:r>
              <a:rPr lang="en-US" altLang="zh-CN" sz="4000" b="1" smtClean="0">
                <a:solidFill>
                  <a:srgbClr val="0176A3"/>
                </a:solidFill>
                <a:latin typeface="Segoe UI" panose="020B0502040204020203" pitchFamily="34" charset="0"/>
                <a:cs typeface="Segoe UI" panose="020B0502040204020203" pitchFamily="34" charset="0"/>
              </a:rPr>
              <a:t> </a:t>
            </a:r>
            <a:r>
              <a:rPr lang="vi-VN" altLang="zh-CN" sz="4000" b="1" smtClean="0">
                <a:solidFill>
                  <a:srgbClr val="0176A3"/>
                </a:solidFill>
                <a:latin typeface="Segoe UI" panose="020B0502040204020203" pitchFamily="34" charset="0"/>
                <a:cs typeface="Segoe UI" panose="020B0502040204020203" pitchFamily="34" charset="0"/>
              </a:rPr>
              <a:t>- </a:t>
            </a:r>
            <a:r>
              <a:rPr lang="en-US" altLang="zh-CN" sz="3200" b="1" err="1" smtClean="0">
                <a:solidFill>
                  <a:srgbClr val="0176A3"/>
                </a:solidFill>
                <a:latin typeface="Segoe UI" panose="020B0502040204020203" pitchFamily="34" charset="0"/>
                <a:cs typeface="Segoe UI" panose="020B0502040204020203" pitchFamily="34" charset="0"/>
              </a:rPr>
              <a:t>Thông</a:t>
            </a:r>
            <a:r>
              <a:rPr lang="en-US" altLang="zh-CN" sz="3200" b="1" smtClean="0">
                <a:solidFill>
                  <a:srgbClr val="0176A3"/>
                </a:solidFill>
                <a:latin typeface="Segoe UI" panose="020B0502040204020203" pitchFamily="34" charset="0"/>
                <a:cs typeface="Segoe UI" panose="020B0502040204020203" pitchFamily="34" charset="0"/>
              </a:rPr>
              <a:t> </a:t>
            </a:r>
            <a:r>
              <a:rPr lang="en-US" altLang="zh-CN" sz="3200" b="1" err="1" smtClean="0">
                <a:solidFill>
                  <a:srgbClr val="0176A3"/>
                </a:solidFill>
                <a:latin typeface="Segoe UI" panose="020B0502040204020203" pitchFamily="34" charset="0"/>
                <a:cs typeface="Segoe UI" panose="020B0502040204020203" pitchFamily="34" charset="0"/>
              </a:rPr>
              <a:t>số</a:t>
            </a:r>
            <a:r>
              <a:rPr lang="en-US" altLang="zh-CN" sz="3200" b="1" smtClean="0">
                <a:solidFill>
                  <a:srgbClr val="0176A3"/>
                </a:solidFill>
                <a:latin typeface="Segoe UI" panose="020B0502040204020203" pitchFamily="34" charset="0"/>
                <a:cs typeface="Segoe UI" panose="020B0502040204020203" pitchFamily="34" charset="0"/>
              </a:rPr>
              <a:t> </a:t>
            </a:r>
            <a:r>
              <a:rPr lang="en-US" altLang="zh-CN" sz="3200" b="1" err="1" smtClean="0">
                <a:solidFill>
                  <a:srgbClr val="0176A3"/>
                </a:solidFill>
                <a:latin typeface="Segoe UI" panose="020B0502040204020203" pitchFamily="34" charset="0"/>
                <a:cs typeface="Segoe UI" panose="020B0502040204020203" pitchFamily="34" charset="0"/>
              </a:rPr>
              <a:t>kỹ</a:t>
            </a:r>
            <a:r>
              <a:rPr lang="en-US" altLang="zh-CN" sz="3200" b="1" smtClean="0">
                <a:solidFill>
                  <a:srgbClr val="0176A3"/>
                </a:solidFill>
                <a:latin typeface="Segoe UI" panose="020B0502040204020203" pitchFamily="34" charset="0"/>
                <a:cs typeface="Segoe UI" panose="020B0502040204020203" pitchFamily="34" charset="0"/>
              </a:rPr>
              <a:t> </a:t>
            </a:r>
            <a:r>
              <a:rPr lang="en-US" altLang="zh-CN" sz="3200" b="1" err="1" smtClean="0">
                <a:solidFill>
                  <a:srgbClr val="0176A3"/>
                </a:solidFill>
                <a:latin typeface="Segoe UI" panose="020B0502040204020203" pitchFamily="34" charset="0"/>
                <a:cs typeface="Segoe UI" panose="020B0502040204020203" pitchFamily="34" charset="0"/>
              </a:rPr>
              <a:t>thuật</a:t>
            </a:r>
            <a:endParaRPr lang="zh-CN" altLang="en-US" sz="3200" b="1">
              <a:solidFill>
                <a:srgbClr val="0176A3"/>
              </a:solidFill>
              <a:latin typeface="Segoe UI" panose="020B0502040204020203" pitchFamily="34" charset="0"/>
              <a:cs typeface="Segoe UI" panose="020B0502040204020203" pitchFamily="34" charset="0"/>
            </a:endParaRPr>
          </a:p>
        </p:txBody>
      </p:sp>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856857" y="102662"/>
            <a:ext cx="2235555" cy="513265"/>
          </a:xfrm>
          <a:prstGeom prst="rect">
            <a:avLst/>
          </a:prstGeom>
        </p:spPr>
      </p:pic>
    </p:spTree>
    <p:extLst>
      <p:ext uri="{BB962C8B-B14F-4D97-AF65-F5344CB8AC3E}">
        <p14:creationId xmlns:p14="http://schemas.microsoft.com/office/powerpoint/2010/main" val="29071564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图片 2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38161" y="2535994"/>
            <a:ext cx="5132373" cy="3398772"/>
          </a:xfrm>
          <a:prstGeom prst="rect">
            <a:avLst/>
          </a:prstGeom>
        </p:spPr>
      </p:pic>
      <p:pic>
        <p:nvPicPr>
          <p:cNvPr id="28" name="图片 2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4016" y="2535994"/>
            <a:ext cx="5139975" cy="3398772"/>
          </a:xfrm>
          <a:prstGeom prst="rect">
            <a:avLst/>
          </a:prstGeom>
        </p:spPr>
      </p:pic>
      <p:sp>
        <p:nvSpPr>
          <p:cNvPr id="26" name="文本框 25"/>
          <p:cNvSpPr txBox="1"/>
          <p:nvPr/>
        </p:nvSpPr>
        <p:spPr>
          <a:xfrm>
            <a:off x="2147017" y="6019688"/>
            <a:ext cx="2180569" cy="338554"/>
          </a:xfrm>
          <a:prstGeom prst="rect">
            <a:avLst/>
          </a:prstGeom>
          <a:noFill/>
        </p:spPr>
        <p:txBody>
          <a:bodyPr wrap="square" rtlCol="0">
            <a:spAutoFit/>
          </a:bodyPr>
          <a:lstStyle/>
          <a:p>
            <a:pPr algn="ctr"/>
            <a:r>
              <a:rPr lang="en-US" altLang="zh-CN" sz="1600" b="1">
                <a:solidFill>
                  <a:srgbClr val="FF0000"/>
                </a:solidFill>
                <a:latin typeface="Segoe UI" panose="020B0502040204020203" pitchFamily="34" charset="0"/>
                <a:cs typeface="Segoe UI" panose="020B0502040204020203" pitchFamily="34" charset="0"/>
              </a:rPr>
              <a:t>4K </a:t>
            </a:r>
            <a:r>
              <a:rPr lang="en-US" altLang="zh-CN" sz="1600" b="1" smtClean="0">
                <a:solidFill>
                  <a:srgbClr val="FF0000"/>
                </a:solidFill>
                <a:latin typeface="Segoe UI" panose="020B0502040204020203" pitchFamily="34" charset="0"/>
                <a:cs typeface="Segoe UI" panose="020B0502040204020203" pitchFamily="34" charset="0"/>
              </a:rPr>
              <a:t>Thời gian thực</a:t>
            </a:r>
            <a:endParaRPr lang="zh-CN" altLang="en-US" sz="1600" b="1">
              <a:solidFill>
                <a:srgbClr val="FF0000"/>
              </a:solidFill>
              <a:latin typeface="Segoe UI" panose="020B0502040204020203" pitchFamily="34" charset="0"/>
              <a:cs typeface="Segoe UI" panose="020B0502040204020203" pitchFamily="34" charset="0"/>
            </a:endParaRPr>
          </a:p>
        </p:txBody>
      </p:sp>
      <p:sp>
        <p:nvSpPr>
          <p:cNvPr id="27" name="文本框 26"/>
          <p:cNvSpPr txBox="1"/>
          <p:nvPr/>
        </p:nvSpPr>
        <p:spPr>
          <a:xfrm>
            <a:off x="7497680" y="6019688"/>
            <a:ext cx="2479239" cy="338554"/>
          </a:xfrm>
          <a:prstGeom prst="rect">
            <a:avLst/>
          </a:prstGeom>
          <a:noFill/>
        </p:spPr>
        <p:txBody>
          <a:bodyPr wrap="square" rtlCol="0">
            <a:spAutoFit/>
          </a:bodyPr>
          <a:lstStyle>
            <a:defPPr>
              <a:defRPr lang="zh-CN"/>
            </a:defPPr>
            <a:lvl1pPr algn="ctr">
              <a:defRPr>
                <a:latin typeface="Segoe UI" panose="020B0502040204020203" pitchFamily="34" charset="0"/>
                <a:cs typeface="Segoe UI" panose="020B0502040204020203" pitchFamily="34" charset="0"/>
              </a:defRPr>
            </a:lvl1pPr>
          </a:lstStyle>
          <a:p>
            <a:r>
              <a:rPr lang="en-US" altLang="zh-CN" sz="1600" b="1" smtClean="0"/>
              <a:t>Không thời gian thực</a:t>
            </a:r>
            <a:endParaRPr lang="zh-CN" altLang="en-US" sz="1600" b="1"/>
          </a:p>
        </p:txBody>
      </p:sp>
      <p:sp>
        <p:nvSpPr>
          <p:cNvPr id="3" name="矩形 2"/>
          <p:cNvSpPr/>
          <p:nvPr/>
        </p:nvSpPr>
        <p:spPr>
          <a:xfrm>
            <a:off x="884016" y="1223935"/>
            <a:ext cx="11023574" cy="1015663"/>
          </a:xfrm>
          <a:prstGeom prst="rect">
            <a:avLst/>
          </a:prstGeom>
        </p:spPr>
        <p:txBody>
          <a:bodyPr wrap="square">
            <a:spAutoFit/>
          </a:bodyPr>
          <a:lstStyle/>
          <a:p>
            <a:pPr>
              <a:lnSpc>
                <a:spcPct val="150000"/>
              </a:lnSpc>
            </a:pPr>
            <a:r>
              <a:rPr lang="vi-VN" altLang="zh-CN" sz="2000" err="1">
                <a:latin typeface="Segoe UI Semibold" panose="020B0702040204020203" pitchFamily="34" charset="0"/>
                <a:cs typeface="Segoe UI Semibold" panose="020B0702040204020203" pitchFamily="34" charset="0"/>
              </a:rPr>
              <a:t>Camera</a:t>
            </a:r>
            <a:r>
              <a:rPr lang="vi-VN" altLang="zh-CN" sz="2000">
                <a:latin typeface="Segoe UI Semibold" panose="020B0702040204020203" pitchFamily="34" charset="0"/>
                <a:cs typeface="Segoe UI Semibold" panose="020B0702040204020203" pitchFamily="34" charset="0"/>
              </a:rPr>
              <a:t> HDCVI </a:t>
            </a:r>
            <a:r>
              <a:rPr lang="en-US" altLang="zh-CN" sz="2000" smtClean="0">
                <a:latin typeface="Segoe UI Semibold" panose="020B0702040204020203" pitchFamily="34" charset="0"/>
                <a:cs typeface="Segoe UI Semibold" panose="020B0702040204020203" pitchFamily="34" charset="0"/>
              </a:rPr>
              <a:t>4K </a:t>
            </a:r>
            <a:r>
              <a:rPr lang="vi-VN" altLang="zh-CN" sz="2000" smtClean="0">
                <a:latin typeface="Segoe UI Semibold" panose="020B0702040204020203" pitchFamily="34" charset="0"/>
                <a:cs typeface="Segoe UI Semibold" panose="020B0702040204020203" pitchFamily="34" charset="0"/>
              </a:rPr>
              <a:t>thời </a:t>
            </a:r>
            <a:r>
              <a:rPr lang="vi-VN" altLang="zh-CN" sz="2000">
                <a:latin typeface="Segoe UI Semibold" panose="020B0702040204020203" pitchFamily="34" charset="0"/>
                <a:cs typeface="Segoe UI Semibold" panose="020B0702040204020203" pitchFamily="34" charset="0"/>
              </a:rPr>
              <a:t>gian </a:t>
            </a:r>
            <a:r>
              <a:rPr lang="vi-VN" altLang="zh-CN" sz="2000" err="1">
                <a:latin typeface="Segoe UI Semibold" panose="020B0702040204020203" pitchFamily="34" charset="0"/>
                <a:cs typeface="Segoe UI Semibold" panose="020B0702040204020203" pitchFamily="34" charset="0"/>
              </a:rPr>
              <a:t>thực</a:t>
            </a:r>
            <a:r>
              <a:rPr lang="vi-VN" altLang="zh-CN" sz="2000">
                <a:latin typeface="Segoe UI Semibold" panose="020B0702040204020203" pitchFamily="34" charset="0"/>
                <a:cs typeface="Segoe UI Semibold" panose="020B0702040204020203" pitchFamily="34" charset="0"/>
              </a:rPr>
              <a:t> </a:t>
            </a:r>
            <a:r>
              <a:rPr lang="vi-VN" altLang="zh-CN" sz="2000" smtClean="0">
                <a:latin typeface="Segoe UI Semibold" panose="020B0702040204020203" pitchFamily="34" charset="0"/>
                <a:cs typeface="Segoe UI Semibold" panose="020B0702040204020203" pitchFamily="34" charset="0"/>
              </a:rPr>
              <a:t>mang </a:t>
            </a:r>
            <a:r>
              <a:rPr lang="vi-VN" altLang="zh-CN" sz="2000" err="1">
                <a:latin typeface="Segoe UI Semibold" panose="020B0702040204020203" pitchFamily="34" charset="0"/>
                <a:cs typeface="Segoe UI Semibold" panose="020B0702040204020203" pitchFamily="34" charset="0"/>
              </a:rPr>
              <a:t>đến</a:t>
            </a:r>
            <a:r>
              <a:rPr lang="vi-VN" altLang="zh-CN" sz="2000">
                <a:latin typeface="Segoe UI Semibold" panose="020B0702040204020203" pitchFamily="34" charset="0"/>
                <a:cs typeface="Segoe UI Semibold" panose="020B0702040204020203" pitchFamily="34" charset="0"/>
              </a:rPr>
              <a:t> </a:t>
            </a:r>
            <a:r>
              <a:rPr lang="vi-VN" altLang="zh-CN" sz="2000" err="1">
                <a:latin typeface="Segoe UI Semibold" panose="020B0702040204020203" pitchFamily="34" charset="0"/>
                <a:cs typeface="Segoe UI Semibold" panose="020B0702040204020203" pitchFamily="34" charset="0"/>
              </a:rPr>
              <a:t>trải</a:t>
            </a:r>
            <a:r>
              <a:rPr lang="vi-VN" altLang="zh-CN" sz="2000">
                <a:latin typeface="Segoe UI Semibold" panose="020B0702040204020203" pitchFamily="34" charset="0"/>
                <a:cs typeface="Segoe UI Semibold" panose="020B0702040204020203" pitchFamily="34" charset="0"/>
              </a:rPr>
              <a:t> </a:t>
            </a:r>
            <a:r>
              <a:rPr lang="vi-VN" altLang="zh-CN" sz="2000" err="1">
                <a:latin typeface="Segoe UI Semibold" panose="020B0702040204020203" pitchFamily="34" charset="0"/>
                <a:cs typeface="Segoe UI Semibold" panose="020B0702040204020203" pitchFamily="34" charset="0"/>
              </a:rPr>
              <a:t>nghiệm</a:t>
            </a:r>
            <a:r>
              <a:rPr lang="vi-VN" altLang="zh-CN" sz="2000">
                <a:latin typeface="Segoe UI Semibold" panose="020B0702040204020203" pitchFamily="34" charset="0"/>
                <a:cs typeface="Segoe UI Semibold" panose="020B0702040204020203" pitchFamily="34" charset="0"/>
              </a:rPr>
              <a:t> </a:t>
            </a:r>
            <a:r>
              <a:rPr lang="vi-VN" altLang="zh-CN" sz="2000" err="1">
                <a:latin typeface="Segoe UI Semibold" panose="020B0702040204020203" pitchFamily="34" charset="0"/>
                <a:cs typeface="Segoe UI Semibold" panose="020B0702040204020203" pitchFamily="34" charset="0"/>
              </a:rPr>
              <a:t>hình</a:t>
            </a:r>
            <a:r>
              <a:rPr lang="vi-VN" altLang="zh-CN" sz="2000">
                <a:latin typeface="Segoe UI Semibold" panose="020B0702040204020203" pitchFamily="34" charset="0"/>
                <a:cs typeface="Segoe UI Semibold" panose="020B0702040204020203" pitchFamily="34" charset="0"/>
              </a:rPr>
              <a:t> </a:t>
            </a:r>
            <a:r>
              <a:rPr lang="vi-VN" altLang="zh-CN" sz="2000" err="1">
                <a:latin typeface="Segoe UI Semibold" panose="020B0702040204020203" pitchFamily="34" charset="0"/>
                <a:cs typeface="Segoe UI Semibold" panose="020B0702040204020203" pitchFamily="34" charset="0"/>
              </a:rPr>
              <a:t>ảnh</a:t>
            </a:r>
            <a:r>
              <a:rPr lang="vi-VN" altLang="zh-CN" sz="2000">
                <a:latin typeface="Segoe UI Semibold" panose="020B0702040204020203" pitchFamily="34" charset="0"/>
                <a:cs typeface="Segoe UI Semibold" panose="020B0702040204020203" pitchFamily="34" charset="0"/>
              </a:rPr>
              <a:t> </a:t>
            </a:r>
            <a:r>
              <a:rPr lang="en-US" altLang="zh-CN" sz="2000" smtClean="0">
                <a:latin typeface="Segoe UI Semibold" panose="020B0702040204020203" pitchFamily="34" charset="0"/>
                <a:cs typeface="Segoe UI Semibold" panose="020B0702040204020203" pitchFamily="34" charset="0"/>
              </a:rPr>
              <a:t>mượt mà </a:t>
            </a:r>
            <a:r>
              <a:rPr lang="vi-VN" altLang="zh-CN" sz="2000" smtClean="0">
                <a:latin typeface="Segoe UI Semibold" panose="020B0702040204020203" pitchFamily="34" charset="0"/>
                <a:cs typeface="Segoe UI Semibold" panose="020B0702040204020203" pitchFamily="34" charset="0"/>
              </a:rPr>
              <a:t>hơn </a:t>
            </a:r>
            <a:r>
              <a:rPr lang="vi-VN" altLang="zh-CN" sz="2000" err="1">
                <a:latin typeface="Segoe UI Semibold" panose="020B0702040204020203" pitchFamily="34" charset="0"/>
                <a:cs typeface="Segoe UI Semibold" panose="020B0702040204020203" pitchFamily="34" charset="0"/>
              </a:rPr>
              <a:t>với</a:t>
            </a:r>
            <a:r>
              <a:rPr lang="vi-VN" altLang="zh-CN" sz="2000">
                <a:latin typeface="Segoe UI Semibold" panose="020B0702040204020203" pitchFamily="34" charset="0"/>
                <a:cs typeface="Segoe UI Semibold" panose="020B0702040204020203" pitchFamily="34" charset="0"/>
              </a:rPr>
              <a:t> </a:t>
            </a:r>
            <a:r>
              <a:rPr lang="vi-VN" altLang="zh-CN" sz="2000" err="1">
                <a:latin typeface="Segoe UI Semibold" panose="020B0702040204020203" pitchFamily="34" charset="0"/>
                <a:cs typeface="Segoe UI Semibold" panose="020B0702040204020203" pitchFamily="34" charset="0"/>
              </a:rPr>
              <a:t>tốc</a:t>
            </a:r>
            <a:r>
              <a:rPr lang="vi-VN" altLang="zh-CN" sz="2000">
                <a:latin typeface="Segoe UI Semibold" panose="020B0702040204020203" pitchFamily="34" charset="0"/>
                <a:cs typeface="Segoe UI Semibold" panose="020B0702040204020203" pitchFamily="34" charset="0"/>
              </a:rPr>
              <a:t> </a:t>
            </a:r>
            <a:r>
              <a:rPr lang="vi-VN" altLang="zh-CN" sz="2000" smtClean="0">
                <a:latin typeface="Segoe UI Semibold" panose="020B0702040204020203" pitchFamily="34" charset="0"/>
                <a:cs typeface="Segoe UI Semibold" panose="020B0702040204020203" pitchFamily="34" charset="0"/>
              </a:rPr>
              <a:t>độ</a:t>
            </a:r>
            <a:endParaRPr lang="en-US" altLang="zh-CN" sz="2000" smtClean="0">
              <a:latin typeface="Segoe UI Semibold" panose="020B0702040204020203" pitchFamily="34" charset="0"/>
              <a:cs typeface="Segoe UI Semibold" panose="020B0702040204020203" pitchFamily="34" charset="0"/>
            </a:endParaRPr>
          </a:p>
          <a:p>
            <a:pPr>
              <a:lnSpc>
                <a:spcPct val="150000"/>
              </a:lnSpc>
            </a:pPr>
            <a:r>
              <a:rPr lang="vi-VN" altLang="zh-CN" sz="2000" smtClean="0">
                <a:latin typeface="Segoe UI Semibold" panose="020B0702040204020203" pitchFamily="34" charset="0"/>
                <a:cs typeface="Segoe UI Semibold" panose="020B0702040204020203" pitchFamily="34" charset="0"/>
              </a:rPr>
              <a:t>khung </a:t>
            </a:r>
            <a:r>
              <a:rPr lang="vi-VN" altLang="zh-CN" sz="2000" err="1">
                <a:latin typeface="Segoe UI Semibold" panose="020B0702040204020203" pitchFamily="34" charset="0"/>
                <a:cs typeface="Segoe UI Semibold" panose="020B0702040204020203" pitchFamily="34" charset="0"/>
              </a:rPr>
              <a:t>hình</a:t>
            </a:r>
            <a:r>
              <a:rPr lang="vi-VN" altLang="zh-CN" sz="2000">
                <a:latin typeface="Segoe UI Semibold" panose="020B0702040204020203" pitchFamily="34" charset="0"/>
                <a:cs typeface="Segoe UI Semibold" panose="020B0702040204020203" pitchFamily="34" charset="0"/>
              </a:rPr>
              <a:t> </a:t>
            </a:r>
            <a:r>
              <a:rPr lang="vi-VN" altLang="zh-CN" sz="2000" smtClean="0">
                <a:solidFill>
                  <a:srgbClr val="FF0000"/>
                </a:solidFill>
                <a:latin typeface="Segoe UI Semibold" panose="020B0702040204020203" pitchFamily="34" charset="0"/>
                <a:cs typeface="Segoe UI Semibold" panose="020B0702040204020203" pitchFamily="34" charset="0"/>
              </a:rPr>
              <a:t>25/ </a:t>
            </a:r>
            <a:r>
              <a:rPr lang="vi-VN" altLang="zh-CN" sz="2000">
                <a:solidFill>
                  <a:srgbClr val="FF0000"/>
                </a:solidFill>
                <a:latin typeface="Segoe UI Semibold" panose="020B0702040204020203" pitchFamily="34" charset="0"/>
                <a:cs typeface="Segoe UI Semibold" panose="020B0702040204020203" pitchFamily="34" charset="0"/>
              </a:rPr>
              <a:t>30fps</a:t>
            </a:r>
          </a:p>
        </p:txBody>
      </p:sp>
      <p:sp>
        <p:nvSpPr>
          <p:cNvPr id="9" name="文本框 1"/>
          <p:cNvSpPr txBox="1"/>
          <p:nvPr/>
        </p:nvSpPr>
        <p:spPr>
          <a:xfrm>
            <a:off x="213744" y="102662"/>
            <a:ext cx="7179273" cy="830997"/>
          </a:xfrm>
          <a:prstGeom prst="rect">
            <a:avLst/>
          </a:prstGeom>
          <a:noFill/>
        </p:spPr>
        <p:txBody>
          <a:bodyPr wrap="none" rtlCol="0">
            <a:spAutoFit/>
          </a:bodyPr>
          <a:lstStyle/>
          <a:p>
            <a:r>
              <a:rPr lang="en-US" altLang="zh-CN" sz="4800" b="1" smtClean="0">
                <a:solidFill>
                  <a:srgbClr val="0176A3"/>
                </a:solidFill>
                <a:latin typeface="Segoe UI" panose="020B0502040204020203" pitchFamily="34" charset="0"/>
                <a:cs typeface="Segoe UI" panose="020B0502040204020203" pitchFamily="34" charset="0"/>
              </a:rPr>
              <a:t>4K Real-time </a:t>
            </a:r>
            <a:r>
              <a:rPr lang="en-US" altLang="zh-CN" sz="3200" b="1" smtClean="0">
                <a:solidFill>
                  <a:srgbClr val="0176A3"/>
                </a:solidFill>
                <a:latin typeface="Segoe UI" panose="020B0502040204020203" pitchFamily="34" charset="0"/>
                <a:cs typeface="Segoe UI" panose="020B0502040204020203" pitchFamily="34" charset="0"/>
              </a:rPr>
              <a:t>(</a:t>
            </a:r>
            <a:r>
              <a:rPr lang="en-US" altLang="zh-CN" sz="3200" b="1" err="1" smtClean="0">
                <a:solidFill>
                  <a:srgbClr val="0176A3"/>
                </a:solidFill>
                <a:latin typeface="Segoe UI" panose="020B0502040204020203" pitchFamily="34" charset="0"/>
                <a:cs typeface="Segoe UI" panose="020B0502040204020203" pitchFamily="34" charset="0"/>
              </a:rPr>
              <a:t>Thời</a:t>
            </a:r>
            <a:r>
              <a:rPr lang="en-US" altLang="zh-CN" sz="3200" b="1" smtClean="0">
                <a:solidFill>
                  <a:srgbClr val="0176A3"/>
                </a:solidFill>
                <a:latin typeface="Segoe UI" panose="020B0502040204020203" pitchFamily="34" charset="0"/>
                <a:cs typeface="Segoe UI" panose="020B0502040204020203" pitchFamily="34" charset="0"/>
              </a:rPr>
              <a:t> </a:t>
            </a:r>
            <a:r>
              <a:rPr lang="en-US" altLang="zh-CN" sz="3200" b="1" err="1" smtClean="0">
                <a:solidFill>
                  <a:srgbClr val="0176A3"/>
                </a:solidFill>
                <a:latin typeface="Segoe UI" panose="020B0502040204020203" pitchFamily="34" charset="0"/>
                <a:cs typeface="Segoe UI" panose="020B0502040204020203" pitchFamily="34" charset="0"/>
              </a:rPr>
              <a:t>gian</a:t>
            </a:r>
            <a:r>
              <a:rPr lang="en-US" altLang="zh-CN" sz="3200" b="1" smtClean="0">
                <a:solidFill>
                  <a:srgbClr val="0176A3"/>
                </a:solidFill>
                <a:latin typeface="Segoe UI" panose="020B0502040204020203" pitchFamily="34" charset="0"/>
                <a:cs typeface="Segoe UI" panose="020B0502040204020203" pitchFamily="34" charset="0"/>
              </a:rPr>
              <a:t> </a:t>
            </a:r>
            <a:r>
              <a:rPr lang="en-US" altLang="zh-CN" sz="3200" b="1" err="1" smtClean="0">
                <a:solidFill>
                  <a:srgbClr val="0176A3"/>
                </a:solidFill>
                <a:latin typeface="Segoe UI" panose="020B0502040204020203" pitchFamily="34" charset="0"/>
                <a:cs typeface="Segoe UI" panose="020B0502040204020203" pitchFamily="34" charset="0"/>
              </a:rPr>
              <a:t>thực</a:t>
            </a:r>
            <a:r>
              <a:rPr lang="en-US" altLang="zh-CN" sz="3200" b="1" smtClean="0">
                <a:solidFill>
                  <a:srgbClr val="0176A3"/>
                </a:solidFill>
                <a:latin typeface="Segoe UI" panose="020B0502040204020203" pitchFamily="34" charset="0"/>
                <a:cs typeface="Segoe UI" panose="020B0502040204020203" pitchFamily="34" charset="0"/>
              </a:rPr>
              <a:t>)</a:t>
            </a:r>
            <a:endParaRPr lang="zh-CN" altLang="en-US" sz="3200" b="1">
              <a:solidFill>
                <a:srgbClr val="0176A3"/>
              </a:solidFill>
              <a:latin typeface="Segoe UI" panose="020B0502040204020203" pitchFamily="34" charset="0"/>
              <a:cs typeface="Segoe UI" panose="020B0502040204020203" pitchFamily="34" charset="0"/>
            </a:endParaRPr>
          </a:p>
        </p:txBody>
      </p:sp>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856857" y="102662"/>
            <a:ext cx="2235555" cy="513265"/>
          </a:xfrm>
          <a:prstGeom prst="rect">
            <a:avLst/>
          </a:prstGeom>
        </p:spPr>
      </p:pic>
    </p:spTree>
    <p:extLst>
      <p:ext uri="{BB962C8B-B14F-4D97-AF65-F5344CB8AC3E}">
        <p14:creationId xmlns:p14="http://schemas.microsoft.com/office/powerpoint/2010/main" val="38156316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梯形 1"/>
          <p:cNvSpPr/>
          <p:nvPr/>
        </p:nvSpPr>
        <p:spPr>
          <a:xfrm flipV="1">
            <a:off x="-513806" y="3397391"/>
            <a:ext cx="9814561" cy="1290792"/>
          </a:xfrm>
          <a:prstGeom prst="trapezoid">
            <a:avLst>
              <a:gd name="adj" fmla="val 35714"/>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sp>
        <p:nvSpPr>
          <p:cNvPr id="3" name="梯形 2"/>
          <p:cNvSpPr/>
          <p:nvPr/>
        </p:nvSpPr>
        <p:spPr>
          <a:xfrm>
            <a:off x="8910738" y="3397391"/>
            <a:ext cx="4030199" cy="1290792"/>
          </a:xfrm>
          <a:prstGeom prst="trapezoid">
            <a:avLst>
              <a:gd name="adj" fmla="val 35714"/>
            </a:avLst>
          </a:prstGeom>
          <a:solidFill>
            <a:srgbClr val="0176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sp>
        <p:nvSpPr>
          <p:cNvPr id="5" name="文本框 4"/>
          <p:cNvSpPr txBox="1"/>
          <p:nvPr/>
        </p:nvSpPr>
        <p:spPr>
          <a:xfrm>
            <a:off x="6269527" y="3719621"/>
            <a:ext cx="2445093" cy="646331"/>
          </a:xfrm>
          <a:prstGeom prst="rect">
            <a:avLst/>
          </a:prstGeom>
          <a:noFill/>
        </p:spPr>
        <p:txBody>
          <a:bodyPr wrap="none" rtlCol="0">
            <a:spAutoFit/>
          </a:bodyPr>
          <a:lstStyle/>
          <a:p>
            <a:r>
              <a:rPr lang="en-US" altLang="zh-CN" sz="3600" b="1">
                <a:solidFill>
                  <a:schemeClr val="bg1"/>
                </a:solidFill>
                <a:latin typeface="Segoe UI" panose="020B0502040204020203" pitchFamily="34" charset="0"/>
                <a:ea typeface="Segoe UI" panose="020B0502040204020203" pitchFamily="34" charset="0"/>
                <a:cs typeface="Segoe UI" panose="020B0502040204020203" pitchFamily="34" charset="0"/>
              </a:rPr>
              <a:t>Thank You</a:t>
            </a:r>
            <a:endParaRPr lang="zh-CN" altLang="en-US" sz="3600" b="1">
              <a:solidFill>
                <a:schemeClr val="bg1"/>
              </a:solidFill>
              <a:latin typeface="Segoe UI" panose="020B0502040204020203" pitchFamily="34" charset="0"/>
              <a:cs typeface="Segoe UI" panose="020B0502040204020203" pitchFamily="34" charset="0"/>
            </a:endParaRP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856857" y="102662"/>
            <a:ext cx="2235555" cy="513265"/>
          </a:xfrm>
          <a:prstGeom prst="rect">
            <a:avLst/>
          </a:prstGeom>
        </p:spPr>
      </p:pic>
    </p:spTree>
    <p:extLst>
      <p:ext uri="{BB962C8B-B14F-4D97-AF65-F5344CB8AC3E}">
        <p14:creationId xmlns:p14="http://schemas.microsoft.com/office/powerpoint/2010/main" val="38130675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735585" y="1294201"/>
            <a:ext cx="11157651" cy="496674"/>
          </a:xfrm>
          <a:prstGeom prst="rect">
            <a:avLst/>
          </a:prstGeom>
        </p:spPr>
        <p:txBody>
          <a:bodyPr wrap="square">
            <a:spAutoFit/>
          </a:bodyPr>
          <a:lstStyle/>
          <a:p>
            <a:pPr>
              <a:lnSpc>
                <a:spcPct val="150000"/>
              </a:lnSpc>
            </a:pPr>
            <a:r>
              <a:rPr lang="vi-VN" altLang="zh-CN" sz="2000" b="1">
                <a:latin typeface="Segoe UI Semibold" panose="020B0702040204020203" pitchFamily="34" charset="0"/>
                <a:cs typeface="Segoe UI Semibold" panose="020B0702040204020203" pitchFamily="34" charset="0"/>
              </a:rPr>
              <a:t>4K </a:t>
            </a:r>
            <a:r>
              <a:rPr lang="vi-VN" altLang="zh-CN" sz="2000" b="1" err="1">
                <a:latin typeface="Segoe UI Semibold" panose="020B0702040204020203" pitchFamily="34" charset="0"/>
                <a:cs typeface="Segoe UI Semibold" panose="020B0702040204020203" pitchFamily="34" charset="0"/>
              </a:rPr>
              <a:t>bằng</a:t>
            </a:r>
            <a:r>
              <a:rPr lang="vi-VN" altLang="zh-CN" sz="2000" b="1">
                <a:latin typeface="Segoe UI Semibold" panose="020B0702040204020203" pitchFamily="34" charset="0"/>
                <a:cs typeface="Segoe UI Semibold" panose="020B0702040204020203" pitchFamily="34" charset="0"/>
              </a:rPr>
              <a:t> 4 </a:t>
            </a:r>
            <a:r>
              <a:rPr lang="vi-VN" altLang="zh-CN" sz="2000" b="1" err="1">
                <a:latin typeface="Segoe UI Semibold" panose="020B0702040204020203" pitchFamily="34" charset="0"/>
                <a:cs typeface="Segoe UI Semibold" panose="020B0702040204020203" pitchFamily="34" charset="0"/>
              </a:rPr>
              <a:t>lần</a:t>
            </a:r>
            <a:r>
              <a:rPr lang="vi-VN" altLang="zh-CN" sz="2000" b="1">
                <a:latin typeface="Segoe UI Semibold" panose="020B0702040204020203" pitchFamily="34" charset="0"/>
                <a:cs typeface="Segoe UI Semibold" panose="020B0702040204020203" pitchFamily="34" charset="0"/>
              </a:rPr>
              <a:t> 1080P. Do </a:t>
            </a:r>
            <a:r>
              <a:rPr lang="vi-VN" altLang="zh-CN" sz="2000" b="1" err="1">
                <a:latin typeface="Segoe UI Semibold" panose="020B0702040204020203" pitchFamily="34" charset="0"/>
                <a:cs typeface="Segoe UI Semibold" panose="020B0702040204020203" pitchFamily="34" charset="0"/>
              </a:rPr>
              <a:t>đó</a:t>
            </a:r>
            <a:r>
              <a:rPr lang="vi-VN" altLang="zh-CN" sz="2000" b="1">
                <a:latin typeface="Segoe UI Semibold" panose="020B0702040204020203" pitchFamily="34" charset="0"/>
                <a:cs typeface="Segoe UI Semibold" panose="020B0702040204020203" pitchFamily="34" charset="0"/>
              </a:rPr>
              <a:t>, </a:t>
            </a:r>
            <a:r>
              <a:rPr lang="en-US" altLang="zh-CN" sz="2000" b="1">
                <a:latin typeface="Segoe UI Semibold" panose="020B0702040204020203" pitchFamily="34" charset="0"/>
                <a:cs typeface="Segoe UI Semibold" panose="020B0702040204020203" pitchFamily="34" charset="0"/>
              </a:rPr>
              <a:t>camera </a:t>
            </a:r>
            <a:r>
              <a:rPr lang="vi-VN" altLang="zh-CN" sz="2000" b="1">
                <a:latin typeface="Segoe UI Semibold" panose="020B0702040204020203" pitchFamily="34" charset="0"/>
                <a:cs typeface="Segoe UI Semibold" panose="020B0702040204020203" pitchFamily="34" charset="0"/>
              </a:rPr>
              <a:t>4K </a:t>
            </a:r>
            <a:r>
              <a:rPr lang="vi-VN" altLang="zh-CN" sz="2000" b="1" err="1">
                <a:latin typeface="Segoe UI Semibold" panose="020B0702040204020203" pitchFamily="34" charset="0"/>
                <a:cs typeface="Segoe UI Semibold" panose="020B0702040204020203" pitchFamily="34" charset="0"/>
              </a:rPr>
              <a:t>thể</a:t>
            </a:r>
            <a:r>
              <a:rPr lang="vi-VN" altLang="zh-CN" sz="2000" b="1">
                <a:latin typeface="Segoe UI Semibold" panose="020B0702040204020203" pitchFamily="34" charset="0"/>
                <a:cs typeface="Segoe UI Semibold" panose="020B0702040204020203" pitchFamily="34" charset="0"/>
              </a:rPr>
              <a:t> </a:t>
            </a:r>
            <a:r>
              <a:rPr lang="vi-VN" altLang="zh-CN" sz="2000" b="1" err="1">
                <a:latin typeface="Segoe UI Semibold" panose="020B0702040204020203" pitchFamily="34" charset="0"/>
                <a:cs typeface="Segoe UI Semibold" panose="020B0702040204020203" pitchFamily="34" charset="0"/>
              </a:rPr>
              <a:t>hiện</a:t>
            </a:r>
            <a:r>
              <a:rPr lang="vi-VN" altLang="zh-CN" sz="2000" b="1">
                <a:latin typeface="Segoe UI Semibold" panose="020B0702040204020203" pitchFamily="34" charset="0"/>
                <a:cs typeface="Segoe UI Semibold" panose="020B0702040204020203" pitchFamily="34" charset="0"/>
              </a:rPr>
              <a:t> </a:t>
            </a:r>
            <a:r>
              <a:rPr lang="vi-VN" altLang="zh-CN" sz="2000" b="1" err="1">
                <a:latin typeface="Segoe UI Semibold" panose="020B0702040204020203" pitchFamily="34" charset="0"/>
                <a:cs typeface="Segoe UI Semibold" panose="020B0702040204020203" pitchFamily="34" charset="0"/>
              </a:rPr>
              <a:t>độ</a:t>
            </a:r>
            <a:r>
              <a:rPr lang="vi-VN" altLang="zh-CN" sz="2000" b="1">
                <a:latin typeface="Segoe UI Semibold" panose="020B0702040204020203" pitchFamily="34" charset="0"/>
                <a:cs typeface="Segoe UI Semibold" panose="020B0702040204020203" pitchFamily="34" charset="0"/>
              </a:rPr>
              <a:t> </a:t>
            </a:r>
            <a:r>
              <a:rPr lang="vi-VN" altLang="zh-CN" sz="2000" b="1" err="1">
                <a:latin typeface="Segoe UI Semibold" panose="020B0702040204020203" pitchFamily="34" charset="0"/>
                <a:cs typeface="Segoe UI Semibold" panose="020B0702040204020203" pitchFamily="34" charset="0"/>
              </a:rPr>
              <a:t>rõ</a:t>
            </a:r>
            <a:r>
              <a:rPr lang="vi-VN" altLang="zh-CN" sz="2000" b="1">
                <a:latin typeface="Segoe UI Semibold" panose="020B0702040204020203" pitchFamily="34" charset="0"/>
                <a:cs typeface="Segoe UI Semibold" panose="020B0702040204020203" pitchFamily="34" charset="0"/>
              </a:rPr>
              <a:t> </a:t>
            </a:r>
            <a:r>
              <a:rPr lang="vi-VN" altLang="zh-CN" sz="2000" b="1" err="1">
                <a:latin typeface="Segoe UI Semibold" panose="020B0702040204020203" pitchFamily="34" charset="0"/>
                <a:cs typeface="Segoe UI Semibold" panose="020B0702040204020203" pitchFamily="34" charset="0"/>
              </a:rPr>
              <a:t>nét</a:t>
            </a:r>
            <a:r>
              <a:rPr lang="vi-VN" altLang="zh-CN" sz="2000" b="1">
                <a:latin typeface="Segoe UI Semibold" panose="020B0702040204020203" pitchFamily="34" charset="0"/>
                <a:cs typeface="Segoe UI Semibold" panose="020B0702040204020203" pitchFamily="34" charset="0"/>
              </a:rPr>
              <a:t> </a:t>
            </a:r>
            <a:r>
              <a:rPr lang="vi-VN" altLang="zh-CN" sz="2000" b="1" err="1">
                <a:latin typeface="Segoe UI Semibold" panose="020B0702040204020203" pitchFamily="34" charset="0"/>
                <a:cs typeface="Segoe UI Semibold" panose="020B0702040204020203" pitchFamily="34" charset="0"/>
              </a:rPr>
              <a:t>vượt</a:t>
            </a:r>
            <a:r>
              <a:rPr lang="vi-VN" altLang="zh-CN" sz="2000" b="1">
                <a:latin typeface="Segoe UI Semibold" panose="020B0702040204020203" pitchFamily="34" charset="0"/>
                <a:cs typeface="Segoe UI Semibold" panose="020B0702040204020203" pitchFamily="34" charset="0"/>
              </a:rPr>
              <a:t> </a:t>
            </a:r>
            <a:r>
              <a:rPr lang="vi-VN" altLang="zh-CN" sz="2000" b="1" err="1">
                <a:latin typeface="Segoe UI Semibold" panose="020B0702040204020203" pitchFamily="34" charset="0"/>
                <a:cs typeface="Segoe UI Semibold" panose="020B0702040204020203" pitchFamily="34" charset="0"/>
              </a:rPr>
              <a:t>trội</a:t>
            </a:r>
            <a:r>
              <a:rPr lang="vi-VN" altLang="zh-CN" sz="2000" b="1">
                <a:latin typeface="Segoe UI Semibold" panose="020B0702040204020203" pitchFamily="34" charset="0"/>
                <a:cs typeface="Segoe UI Semibold" panose="020B0702040204020203" pitchFamily="34" charset="0"/>
              </a:rPr>
              <a:t> </a:t>
            </a:r>
            <a:r>
              <a:rPr lang="vi-VN" altLang="zh-CN" sz="2000" b="1" err="1">
                <a:latin typeface="Segoe UI Semibold" panose="020B0702040204020203" pitchFamily="34" charset="0"/>
                <a:cs typeface="Segoe UI Semibold" panose="020B0702040204020203" pitchFamily="34" charset="0"/>
              </a:rPr>
              <a:t>với</a:t>
            </a:r>
            <a:r>
              <a:rPr lang="vi-VN" altLang="zh-CN" sz="2000" b="1">
                <a:latin typeface="Segoe UI Semibold" panose="020B0702040204020203" pitchFamily="34" charset="0"/>
                <a:cs typeface="Segoe UI Semibold" panose="020B0702040204020203" pitchFamily="34" charset="0"/>
              </a:rPr>
              <a:t> </a:t>
            </a:r>
            <a:r>
              <a:rPr lang="vi-VN" altLang="zh-CN" sz="2000" b="1" err="1">
                <a:latin typeface="Segoe UI Semibold" panose="020B0702040204020203" pitchFamily="34" charset="0"/>
                <a:cs typeface="Segoe UI Semibold" panose="020B0702040204020203" pitchFamily="34" charset="0"/>
              </a:rPr>
              <a:t>các</a:t>
            </a:r>
            <a:r>
              <a:rPr lang="vi-VN" altLang="zh-CN" sz="2000" b="1">
                <a:latin typeface="Segoe UI Semibold" panose="020B0702040204020203" pitchFamily="34" charset="0"/>
                <a:cs typeface="Segoe UI Semibold" panose="020B0702040204020203" pitchFamily="34" charset="0"/>
              </a:rPr>
              <a:t> chi </a:t>
            </a:r>
            <a:r>
              <a:rPr lang="vi-VN" altLang="zh-CN" sz="2000" b="1" err="1">
                <a:latin typeface="Segoe UI Semibold" panose="020B0702040204020203" pitchFamily="34" charset="0"/>
                <a:cs typeface="Segoe UI Semibold" panose="020B0702040204020203" pitchFamily="34" charset="0"/>
              </a:rPr>
              <a:t>tiết</a:t>
            </a:r>
            <a:r>
              <a:rPr lang="vi-VN" altLang="zh-CN" sz="2000" b="1">
                <a:latin typeface="Segoe UI Semibold" panose="020B0702040204020203" pitchFamily="34" charset="0"/>
                <a:cs typeface="Segoe UI Semibold" panose="020B0702040204020203" pitchFamily="34" charset="0"/>
              </a:rPr>
              <a:t> phong </a:t>
            </a:r>
            <a:r>
              <a:rPr lang="vi-VN" altLang="zh-CN" sz="2000" b="1" err="1">
                <a:latin typeface="Segoe UI Semibold" panose="020B0702040204020203" pitchFamily="34" charset="0"/>
                <a:cs typeface="Segoe UI Semibold" panose="020B0702040204020203" pitchFamily="34" charset="0"/>
              </a:rPr>
              <a:t>phú</a:t>
            </a:r>
            <a:r>
              <a:rPr lang="vi-VN" altLang="zh-CN" sz="2000" b="1">
                <a:latin typeface="Segoe UI Semibold" panose="020B0702040204020203" pitchFamily="34" charset="0"/>
                <a:cs typeface="Segoe UI Semibold" panose="020B0702040204020203" pitchFamily="34" charset="0"/>
              </a:rPr>
              <a:t>.</a:t>
            </a:r>
          </a:p>
        </p:txBody>
      </p:sp>
      <p:grpSp>
        <p:nvGrpSpPr>
          <p:cNvPr id="8" name="组合 7"/>
          <p:cNvGrpSpPr/>
          <p:nvPr/>
        </p:nvGrpSpPr>
        <p:grpSpPr>
          <a:xfrm>
            <a:off x="1319324" y="2377680"/>
            <a:ext cx="8542525" cy="3994960"/>
            <a:chOff x="359270" y="13887332"/>
            <a:chExt cx="7362871" cy="3443288"/>
          </a:xfrm>
        </p:grpSpPr>
        <p:pic>
          <p:nvPicPr>
            <p:cNvPr id="9" name="图片 8"/>
            <p:cNvPicPr>
              <a:picLocks noChangeAspect="1"/>
            </p:cNvPicPr>
            <p:nvPr/>
          </p:nvPicPr>
          <p:blipFill>
            <a:blip r:embed="rId3" cstate="print">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tretch>
              <a:fillRect/>
            </a:stretch>
          </p:blipFill>
          <p:spPr>
            <a:xfrm>
              <a:off x="359270" y="13887332"/>
              <a:ext cx="6121400" cy="3443288"/>
            </a:xfrm>
            <a:prstGeom prst="rect">
              <a:avLst/>
            </a:prstGeom>
          </p:spPr>
        </p:pic>
        <p:pic>
          <p:nvPicPr>
            <p:cNvPr id="10" name="图片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72881" y="14573797"/>
              <a:ext cx="949260" cy="2439896"/>
            </a:xfrm>
            <a:prstGeom prst="rect">
              <a:avLst/>
            </a:prstGeom>
            <a:noFill/>
            <a:ln w="19050">
              <a:solidFill>
                <a:srgbClr val="063888"/>
              </a:solidFill>
            </a:ln>
          </p:spPr>
        </p:pic>
        <p:sp>
          <p:nvSpPr>
            <p:cNvPr id="11" name="矩形 10"/>
            <p:cNvSpPr/>
            <p:nvPr/>
          </p:nvSpPr>
          <p:spPr>
            <a:xfrm>
              <a:off x="3809923" y="15394416"/>
              <a:ext cx="307787" cy="798654"/>
            </a:xfrm>
            <a:prstGeom prst="rect">
              <a:avLst/>
            </a:prstGeom>
            <a:noFill/>
            <a:ln w="19050">
              <a:solidFill>
                <a:srgbClr val="0638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2" name="直接连接符 11"/>
            <p:cNvCxnSpPr/>
            <p:nvPr/>
          </p:nvCxnSpPr>
          <p:spPr>
            <a:xfrm flipV="1">
              <a:off x="4102134" y="14573797"/>
              <a:ext cx="2670747" cy="820622"/>
            </a:xfrm>
            <a:prstGeom prst="line">
              <a:avLst/>
            </a:prstGeom>
            <a:noFill/>
            <a:ln w="19050">
              <a:solidFill>
                <a:srgbClr val="063888"/>
              </a:solidFill>
            </a:ln>
          </p:spPr>
          <p:style>
            <a:lnRef idx="2">
              <a:schemeClr val="accent1">
                <a:shade val="50000"/>
              </a:schemeClr>
            </a:lnRef>
            <a:fillRef idx="1">
              <a:schemeClr val="accent1"/>
            </a:fillRef>
            <a:effectRef idx="0">
              <a:schemeClr val="accent1"/>
            </a:effectRef>
            <a:fontRef idx="minor">
              <a:schemeClr val="lt1"/>
            </a:fontRef>
          </p:style>
        </p:cxnSp>
        <p:cxnSp>
          <p:nvCxnSpPr>
            <p:cNvPr id="13" name="直接连接符 12"/>
            <p:cNvCxnSpPr/>
            <p:nvPr/>
          </p:nvCxnSpPr>
          <p:spPr>
            <a:xfrm>
              <a:off x="4102134" y="16193072"/>
              <a:ext cx="2670747" cy="820617"/>
            </a:xfrm>
            <a:prstGeom prst="line">
              <a:avLst/>
            </a:prstGeom>
            <a:noFill/>
            <a:ln w="19050">
              <a:solidFill>
                <a:srgbClr val="063888"/>
              </a:solidFill>
            </a:ln>
          </p:spPr>
          <p:style>
            <a:lnRef idx="2">
              <a:schemeClr val="accent1">
                <a:shade val="50000"/>
              </a:schemeClr>
            </a:lnRef>
            <a:fillRef idx="1">
              <a:schemeClr val="accent1"/>
            </a:fillRef>
            <a:effectRef idx="0">
              <a:schemeClr val="accent1"/>
            </a:effectRef>
            <a:fontRef idx="minor">
              <a:schemeClr val="lt1"/>
            </a:fontRef>
          </p:style>
        </p:cxnSp>
      </p:grpSp>
      <p:sp>
        <p:nvSpPr>
          <p:cNvPr id="15" name="文本框 1"/>
          <p:cNvSpPr txBox="1"/>
          <p:nvPr/>
        </p:nvSpPr>
        <p:spPr>
          <a:xfrm>
            <a:off x="195492" y="109895"/>
            <a:ext cx="7179273" cy="830997"/>
          </a:xfrm>
          <a:prstGeom prst="rect">
            <a:avLst/>
          </a:prstGeom>
          <a:noFill/>
        </p:spPr>
        <p:txBody>
          <a:bodyPr wrap="none" rtlCol="0">
            <a:spAutoFit/>
          </a:bodyPr>
          <a:lstStyle/>
          <a:p>
            <a:r>
              <a:rPr lang="en-US" altLang="zh-CN" sz="4800" b="1" smtClean="0">
                <a:solidFill>
                  <a:srgbClr val="0176A3"/>
                </a:solidFill>
                <a:latin typeface="Segoe UI" panose="020B0502040204020203" pitchFamily="34" charset="0"/>
                <a:cs typeface="Segoe UI" panose="020B0502040204020203" pitchFamily="34" charset="0"/>
              </a:rPr>
              <a:t>4K Real-time </a:t>
            </a:r>
            <a:r>
              <a:rPr lang="en-US" altLang="zh-CN" sz="3200" b="1" smtClean="0">
                <a:solidFill>
                  <a:srgbClr val="0176A3"/>
                </a:solidFill>
                <a:latin typeface="Segoe UI" panose="020B0502040204020203" pitchFamily="34" charset="0"/>
                <a:cs typeface="Segoe UI" panose="020B0502040204020203" pitchFamily="34" charset="0"/>
              </a:rPr>
              <a:t>(</a:t>
            </a:r>
            <a:r>
              <a:rPr lang="en-US" altLang="zh-CN" sz="3200" b="1" err="1" smtClean="0">
                <a:solidFill>
                  <a:srgbClr val="0176A3"/>
                </a:solidFill>
                <a:latin typeface="Segoe UI" panose="020B0502040204020203" pitchFamily="34" charset="0"/>
                <a:cs typeface="Segoe UI" panose="020B0502040204020203" pitchFamily="34" charset="0"/>
              </a:rPr>
              <a:t>Thời</a:t>
            </a:r>
            <a:r>
              <a:rPr lang="en-US" altLang="zh-CN" sz="3200" b="1" smtClean="0">
                <a:solidFill>
                  <a:srgbClr val="0176A3"/>
                </a:solidFill>
                <a:latin typeface="Segoe UI" panose="020B0502040204020203" pitchFamily="34" charset="0"/>
                <a:cs typeface="Segoe UI" panose="020B0502040204020203" pitchFamily="34" charset="0"/>
              </a:rPr>
              <a:t> </a:t>
            </a:r>
            <a:r>
              <a:rPr lang="en-US" altLang="zh-CN" sz="3200" b="1" err="1" smtClean="0">
                <a:solidFill>
                  <a:srgbClr val="0176A3"/>
                </a:solidFill>
                <a:latin typeface="Segoe UI" panose="020B0502040204020203" pitchFamily="34" charset="0"/>
                <a:cs typeface="Segoe UI" panose="020B0502040204020203" pitchFamily="34" charset="0"/>
              </a:rPr>
              <a:t>gian</a:t>
            </a:r>
            <a:r>
              <a:rPr lang="en-US" altLang="zh-CN" sz="3200" b="1" smtClean="0">
                <a:solidFill>
                  <a:srgbClr val="0176A3"/>
                </a:solidFill>
                <a:latin typeface="Segoe UI" panose="020B0502040204020203" pitchFamily="34" charset="0"/>
                <a:cs typeface="Segoe UI" panose="020B0502040204020203" pitchFamily="34" charset="0"/>
              </a:rPr>
              <a:t> </a:t>
            </a:r>
            <a:r>
              <a:rPr lang="en-US" altLang="zh-CN" sz="3200" b="1" err="1" smtClean="0">
                <a:solidFill>
                  <a:srgbClr val="0176A3"/>
                </a:solidFill>
                <a:latin typeface="Segoe UI" panose="020B0502040204020203" pitchFamily="34" charset="0"/>
                <a:cs typeface="Segoe UI" panose="020B0502040204020203" pitchFamily="34" charset="0"/>
              </a:rPr>
              <a:t>thực</a:t>
            </a:r>
            <a:r>
              <a:rPr lang="en-US" altLang="zh-CN" sz="3200" b="1" smtClean="0">
                <a:solidFill>
                  <a:srgbClr val="0176A3"/>
                </a:solidFill>
                <a:latin typeface="Segoe UI" panose="020B0502040204020203" pitchFamily="34" charset="0"/>
                <a:cs typeface="Segoe UI" panose="020B0502040204020203" pitchFamily="34" charset="0"/>
              </a:rPr>
              <a:t>)</a:t>
            </a:r>
            <a:endParaRPr lang="zh-CN" altLang="en-US" sz="3200" b="1">
              <a:solidFill>
                <a:srgbClr val="0176A3"/>
              </a:solidFill>
              <a:latin typeface="Segoe UI" panose="020B0502040204020203" pitchFamily="34" charset="0"/>
              <a:cs typeface="Segoe UI" panose="020B0502040204020203" pitchFamily="34" charset="0"/>
            </a:endParaRPr>
          </a:p>
        </p:txBody>
      </p:sp>
      <p:pic>
        <p:nvPicPr>
          <p:cNvPr id="18" name="Picture 1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856857" y="102662"/>
            <a:ext cx="2235555" cy="513265"/>
          </a:xfrm>
          <a:prstGeom prst="rect">
            <a:avLst/>
          </a:prstGeom>
        </p:spPr>
      </p:pic>
    </p:spTree>
    <p:extLst>
      <p:ext uri="{BB962C8B-B14F-4D97-AF65-F5344CB8AC3E}">
        <p14:creationId xmlns:p14="http://schemas.microsoft.com/office/powerpoint/2010/main" val="26726207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p:cNvGrpSpPr/>
          <p:nvPr/>
        </p:nvGrpSpPr>
        <p:grpSpPr>
          <a:xfrm>
            <a:off x="638906" y="3579461"/>
            <a:ext cx="10578540" cy="2430963"/>
            <a:chOff x="311129" y="3528661"/>
            <a:chExt cx="10578540" cy="2430963"/>
          </a:xfrm>
        </p:grpSpPr>
        <p:pic>
          <p:nvPicPr>
            <p:cNvPr id="10" name="图片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V="1">
              <a:off x="2829596" y="4350308"/>
              <a:ext cx="2398776" cy="94755"/>
            </a:xfrm>
            <a:prstGeom prst="rect">
              <a:avLst/>
            </a:prstGeom>
          </p:spPr>
        </p:pic>
        <p:pic>
          <p:nvPicPr>
            <p:cNvPr id="11" name="图片 10"/>
            <p:cNvPicPr>
              <a:picLocks noChangeAspect="1"/>
            </p:cNvPicPr>
            <p:nvPr/>
          </p:nvPicPr>
          <p:blipFill>
            <a:blip r:embed="rId4" cstate="print">
              <a:extLst>
                <a:ext uri="{BEBA8EAE-BF5A-486C-A8C5-ECC9F3942E4B}">
                  <a14:imgProps xmlns:a14="http://schemas.microsoft.com/office/drawing/2010/main">
                    <a14:imgLayer r:embed="rId5">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1112211" y="4127546"/>
              <a:ext cx="1207990" cy="633166"/>
            </a:xfrm>
            <a:prstGeom prst="rect">
              <a:avLst/>
            </a:prstGeom>
          </p:spPr>
        </p:pic>
        <p:sp>
          <p:nvSpPr>
            <p:cNvPr id="12" name="文本框 11"/>
            <p:cNvSpPr txBox="1"/>
            <p:nvPr/>
          </p:nvSpPr>
          <p:spPr>
            <a:xfrm>
              <a:off x="5483339" y="4098123"/>
              <a:ext cx="2194832" cy="338554"/>
            </a:xfrm>
            <a:prstGeom prst="rect">
              <a:avLst/>
            </a:prstGeom>
            <a:noFill/>
          </p:spPr>
          <p:txBody>
            <a:bodyPr wrap="none" rtlCol="0">
              <a:spAutoFit/>
            </a:bodyPr>
            <a:lstStyle/>
            <a:p>
              <a:r>
                <a:rPr lang="vi-VN" altLang="zh-CN" sz="1600" smtClean="0">
                  <a:latin typeface="Segoe UI" panose="020B0502040204020203" pitchFamily="34" charset="0"/>
                  <a:cs typeface="Segoe UI" panose="020B0502040204020203" pitchFamily="34" charset="0"/>
                </a:rPr>
                <a:t>XVR </a:t>
              </a:r>
              <a:r>
                <a:rPr lang="en-US" altLang="zh-CN" sz="1600" smtClean="0">
                  <a:latin typeface="Segoe UI" panose="020B0502040204020203" pitchFamily="34" charset="0"/>
                  <a:cs typeface="Segoe UI" panose="020B0502040204020203" pitchFamily="34" charset="0"/>
                </a:rPr>
                <a:t>4K </a:t>
              </a:r>
              <a:r>
                <a:rPr lang="vi-VN" altLang="zh-CN" sz="1600" smtClean="0">
                  <a:latin typeface="Segoe UI" panose="020B0502040204020203" pitchFamily="34" charset="0"/>
                  <a:cs typeface="Segoe UI" panose="020B0502040204020203" pitchFamily="34" charset="0"/>
                </a:rPr>
                <a:t>Thời gian thực</a:t>
              </a:r>
              <a:endParaRPr lang="en-US" altLang="zh-CN" sz="1600">
                <a:latin typeface="Segoe UI" panose="020B0502040204020203" pitchFamily="34" charset="0"/>
                <a:cs typeface="Segoe UI" panose="020B0502040204020203" pitchFamily="34" charset="0"/>
              </a:endParaRPr>
            </a:p>
          </p:txBody>
        </p:sp>
        <p:pic>
          <p:nvPicPr>
            <p:cNvPr id="13" name="图片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421785" y="3528661"/>
              <a:ext cx="2317941" cy="400087"/>
            </a:xfrm>
            <a:prstGeom prst="rect">
              <a:avLst/>
            </a:prstGeom>
          </p:spPr>
        </p:pic>
        <p:pic>
          <p:nvPicPr>
            <p:cNvPr id="14" name="图片 1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421785" y="5029218"/>
              <a:ext cx="2317941" cy="400087"/>
            </a:xfrm>
            <a:prstGeom prst="rect">
              <a:avLst/>
            </a:prstGeom>
          </p:spPr>
        </p:pic>
        <p:sp>
          <p:nvSpPr>
            <p:cNvPr id="15" name="文本框 14"/>
            <p:cNvSpPr txBox="1"/>
            <p:nvPr/>
          </p:nvSpPr>
          <p:spPr>
            <a:xfrm>
              <a:off x="5244189" y="5621070"/>
              <a:ext cx="2900153" cy="338554"/>
            </a:xfrm>
            <a:prstGeom prst="rect">
              <a:avLst/>
            </a:prstGeom>
            <a:noFill/>
          </p:spPr>
          <p:txBody>
            <a:bodyPr wrap="none" rtlCol="0">
              <a:spAutoFit/>
            </a:bodyPr>
            <a:lstStyle/>
            <a:p>
              <a:r>
                <a:rPr lang="vi-VN" altLang="zh-CN" sz="1600">
                  <a:latin typeface="Segoe UI" panose="020B0502040204020203" pitchFamily="34" charset="0"/>
                  <a:cs typeface="Segoe UI" panose="020B0502040204020203" pitchFamily="34" charset="0"/>
                </a:rPr>
                <a:t>XVR </a:t>
              </a:r>
              <a:r>
                <a:rPr lang="en-US" altLang="zh-CN" sz="1600">
                  <a:latin typeface="Segoe UI" panose="020B0502040204020203" pitchFamily="34" charset="0"/>
                  <a:cs typeface="Segoe UI" panose="020B0502040204020203" pitchFamily="34" charset="0"/>
                </a:rPr>
                <a:t>4K </a:t>
              </a:r>
              <a:r>
                <a:rPr lang="vi-VN" altLang="zh-CN" sz="1600" smtClean="0">
                  <a:latin typeface="Segoe UI" panose="020B0502040204020203" pitchFamily="34" charset="0"/>
                  <a:cs typeface="Segoe UI" panose="020B0502040204020203" pitchFamily="34" charset="0"/>
                </a:rPr>
                <a:t>Không thời </a:t>
              </a:r>
              <a:r>
                <a:rPr lang="vi-VN" altLang="zh-CN" sz="1600">
                  <a:latin typeface="Segoe UI" panose="020B0502040204020203" pitchFamily="34" charset="0"/>
                  <a:cs typeface="Segoe UI" panose="020B0502040204020203" pitchFamily="34" charset="0"/>
                </a:rPr>
                <a:t>gian </a:t>
              </a:r>
              <a:r>
                <a:rPr lang="vi-VN" altLang="zh-CN" sz="1600" smtClean="0">
                  <a:latin typeface="Segoe UI" panose="020B0502040204020203" pitchFamily="34" charset="0"/>
                  <a:cs typeface="Segoe UI" panose="020B0502040204020203" pitchFamily="34" charset="0"/>
                </a:rPr>
                <a:t>thực</a:t>
              </a:r>
              <a:endParaRPr lang="en-US" altLang="zh-CN" sz="1600">
                <a:latin typeface="Segoe UI" panose="020B0502040204020203" pitchFamily="34" charset="0"/>
                <a:cs typeface="Segoe UI" panose="020B0502040204020203" pitchFamily="34" charset="0"/>
              </a:endParaRPr>
            </a:p>
          </p:txBody>
        </p:sp>
        <p:cxnSp>
          <p:nvCxnSpPr>
            <p:cNvPr id="16" name="直接箭头连接符 15"/>
            <p:cNvCxnSpPr/>
            <p:nvPr/>
          </p:nvCxnSpPr>
          <p:spPr>
            <a:xfrm>
              <a:off x="8026282" y="3802360"/>
              <a:ext cx="605171" cy="0"/>
            </a:xfrm>
            <a:prstGeom prst="straightConnector1">
              <a:avLst/>
            </a:prstGeom>
            <a:ln w="19050">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直接箭头连接符 16"/>
            <p:cNvCxnSpPr/>
            <p:nvPr/>
          </p:nvCxnSpPr>
          <p:spPr>
            <a:xfrm>
              <a:off x="8026282" y="5255110"/>
              <a:ext cx="605171" cy="0"/>
            </a:xfrm>
            <a:prstGeom prst="straightConnector1">
              <a:avLst/>
            </a:prstGeom>
            <a:ln w="19050">
              <a:solidFill>
                <a:srgbClr val="002060"/>
              </a:solidFill>
              <a:tailEnd type="triangle"/>
            </a:ln>
          </p:spPr>
          <p:style>
            <a:lnRef idx="1">
              <a:schemeClr val="accent1"/>
            </a:lnRef>
            <a:fillRef idx="0">
              <a:schemeClr val="accent1"/>
            </a:fillRef>
            <a:effectRef idx="0">
              <a:schemeClr val="accent1"/>
            </a:effectRef>
            <a:fontRef idx="minor">
              <a:schemeClr val="tx1"/>
            </a:fontRef>
          </p:style>
        </p:cxnSp>
        <p:sp>
          <p:nvSpPr>
            <p:cNvPr id="18" name="文本框 17"/>
            <p:cNvSpPr txBox="1"/>
            <p:nvPr/>
          </p:nvSpPr>
          <p:spPr>
            <a:xfrm>
              <a:off x="8872770" y="3571528"/>
              <a:ext cx="2016899" cy="461665"/>
            </a:xfrm>
            <a:prstGeom prst="rect">
              <a:avLst/>
            </a:prstGeom>
            <a:noFill/>
          </p:spPr>
          <p:txBody>
            <a:bodyPr wrap="none" rtlCol="0">
              <a:spAutoFit/>
            </a:bodyPr>
            <a:lstStyle/>
            <a:p>
              <a:r>
                <a:rPr lang="en-US" altLang="zh-CN" sz="2400">
                  <a:solidFill>
                    <a:srgbClr val="C00000"/>
                  </a:solidFill>
                  <a:latin typeface="Segoe UI" panose="020B0502040204020203" pitchFamily="34" charset="0"/>
                  <a:ea typeface="Segoe UI" panose="020B0502040204020203" pitchFamily="34" charset="0"/>
                  <a:cs typeface="Segoe UI" panose="020B0502040204020203" pitchFamily="34" charset="0"/>
                </a:rPr>
                <a:t>4K@25/30fps</a:t>
              </a:r>
            </a:p>
          </p:txBody>
        </p:sp>
        <p:sp>
          <p:nvSpPr>
            <p:cNvPr id="19" name="文本框 18"/>
            <p:cNvSpPr txBox="1"/>
            <p:nvPr/>
          </p:nvSpPr>
          <p:spPr>
            <a:xfrm>
              <a:off x="9023874" y="4998430"/>
              <a:ext cx="1563248" cy="461665"/>
            </a:xfrm>
            <a:prstGeom prst="rect">
              <a:avLst/>
            </a:prstGeom>
            <a:noFill/>
          </p:spPr>
          <p:txBody>
            <a:bodyPr wrap="none" rtlCol="0">
              <a:spAutoFit/>
            </a:bodyPr>
            <a:lstStyle/>
            <a:p>
              <a:r>
                <a:rPr lang="en-US" altLang="zh-CN" sz="2400">
                  <a:solidFill>
                    <a:srgbClr val="002060"/>
                  </a:solidFill>
                  <a:latin typeface="Segoe UI" panose="020B0502040204020203" pitchFamily="34" charset="0"/>
                  <a:ea typeface="Segoe UI" panose="020B0502040204020203" pitchFamily="34" charset="0"/>
                  <a:cs typeface="Segoe UI" panose="020B0502040204020203" pitchFamily="34" charset="0"/>
                </a:rPr>
                <a:t>4K@15fps</a:t>
              </a:r>
            </a:p>
          </p:txBody>
        </p:sp>
        <p:sp>
          <p:nvSpPr>
            <p:cNvPr id="20" name="文本框 19"/>
            <p:cNvSpPr txBox="1"/>
            <p:nvPr/>
          </p:nvSpPr>
          <p:spPr>
            <a:xfrm>
              <a:off x="311129" y="4936873"/>
              <a:ext cx="2810154" cy="584775"/>
            </a:xfrm>
            <a:prstGeom prst="rect">
              <a:avLst/>
            </a:prstGeom>
            <a:noFill/>
          </p:spPr>
          <p:txBody>
            <a:bodyPr wrap="square" rtlCol="0">
              <a:spAutoFit/>
            </a:bodyPr>
            <a:lstStyle/>
            <a:p>
              <a:pPr algn="ctr"/>
              <a:r>
                <a:rPr lang="vi-VN" altLang="zh-CN" sz="1600" smtClean="0">
                  <a:latin typeface="Segoe UI" panose="020B0502040204020203" pitchFamily="34" charset="0"/>
                  <a:cs typeface="Segoe UI" panose="020B0502040204020203" pitchFamily="34" charset="0"/>
                </a:rPr>
                <a:t>Camera HDCVI 4K</a:t>
              </a:r>
            </a:p>
            <a:p>
              <a:pPr algn="ctr"/>
              <a:r>
                <a:rPr lang="vi-VN" altLang="zh-CN" sz="1600" smtClean="0">
                  <a:latin typeface="Segoe UI" panose="020B0502040204020203" pitchFamily="34" charset="0"/>
                  <a:cs typeface="Segoe UI" panose="020B0502040204020203" pitchFamily="34" charset="0"/>
                </a:rPr>
                <a:t>thời gian thực</a:t>
              </a:r>
              <a:endParaRPr lang="en-US" altLang="zh-CN" sz="1600">
                <a:latin typeface="Segoe UI" panose="020B0502040204020203" pitchFamily="34" charset="0"/>
                <a:cs typeface="Segoe UI" panose="020B0502040204020203" pitchFamily="34" charset="0"/>
              </a:endParaRPr>
            </a:p>
          </p:txBody>
        </p:sp>
      </p:grpSp>
      <p:sp>
        <p:nvSpPr>
          <p:cNvPr id="23" name="矩形 22"/>
          <p:cNvSpPr/>
          <p:nvPr/>
        </p:nvSpPr>
        <p:spPr>
          <a:xfrm>
            <a:off x="536772" y="1733563"/>
            <a:ext cx="10761954" cy="1243417"/>
          </a:xfrm>
          <a:prstGeom prst="rect">
            <a:avLst/>
          </a:prstGeom>
        </p:spPr>
        <p:txBody>
          <a:bodyPr wrap="square">
            <a:spAutoFit/>
          </a:bodyPr>
          <a:lstStyle/>
          <a:p>
            <a:pPr marL="285750" indent="-285750" algn="just">
              <a:lnSpc>
                <a:spcPct val="120000"/>
              </a:lnSpc>
              <a:spcBef>
                <a:spcPts val="600"/>
              </a:spcBef>
              <a:spcAft>
                <a:spcPts val="600"/>
              </a:spcAft>
              <a:buFont typeface="Arial" panose="020B0604020202020204" pitchFamily="34" charset="0"/>
              <a:buChar char="•"/>
            </a:pPr>
            <a:r>
              <a:rPr lang="en-US" altLang="zh-CN" sz="1800">
                <a:latin typeface="Segoe UI" panose="020B0502040204020203" pitchFamily="34" charset="0"/>
                <a:cs typeface="Segoe UI" panose="020B0502040204020203" pitchFamily="34" charset="0"/>
              </a:rPr>
              <a:t>Camera </a:t>
            </a:r>
            <a:r>
              <a:rPr lang="vi-VN" altLang="zh-CN" sz="1800">
                <a:latin typeface="Segoe UI" panose="020B0502040204020203" pitchFamily="34" charset="0"/>
                <a:cs typeface="Segoe UI" panose="020B0502040204020203" pitchFamily="34" charset="0"/>
              </a:rPr>
              <a:t>HDCVI </a:t>
            </a:r>
            <a:r>
              <a:rPr lang="vi-VN" altLang="zh-CN" sz="1800" smtClean="0">
                <a:latin typeface="Segoe UI" panose="020B0502040204020203" pitchFamily="34" charset="0"/>
                <a:cs typeface="Segoe UI" panose="020B0502040204020203" pitchFamily="34" charset="0"/>
              </a:rPr>
              <a:t>4K thời </a:t>
            </a:r>
            <a:r>
              <a:rPr lang="vi-VN" altLang="zh-CN" sz="1800">
                <a:latin typeface="Segoe UI" panose="020B0502040204020203" pitchFamily="34" charset="0"/>
                <a:cs typeface="Segoe UI" panose="020B0502040204020203" pitchFamily="34" charset="0"/>
              </a:rPr>
              <a:t>gian thực </a:t>
            </a:r>
            <a:r>
              <a:rPr lang="vi-VN" altLang="zh-CN" sz="1800" smtClean="0">
                <a:latin typeface="Segoe UI" panose="020B0502040204020203" pitchFamily="34" charset="0"/>
                <a:cs typeface="Segoe UI" panose="020B0502040204020203" pitchFamily="34" charset="0"/>
              </a:rPr>
              <a:t>tự </a:t>
            </a:r>
            <a:r>
              <a:rPr lang="vi-VN" altLang="zh-CN" sz="1800">
                <a:latin typeface="Segoe UI" panose="020B0502040204020203" pitchFamily="34" charset="0"/>
                <a:cs typeface="Segoe UI" panose="020B0502040204020203" pitchFamily="34" charset="0"/>
              </a:rPr>
              <a:t>thích ứng với XVR </a:t>
            </a:r>
            <a:r>
              <a:rPr lang="vi-VN" altLang="zh-CN" sz="1800" smtClean="0">
                <a:latin typeface="Segoe UI" panose="020B0502040204020203" pitchFamily="34" charset="0"/>
                <a:cs typeface="Segoe UI" panose="020B0502040204020203" pitchFamily="34" charset="0"/>
              </a:rPr>
              <a:t>4K thời </a:t>
            </a:r>
            <a:r>
              <a:rPr lang="vi-VN" altLang="zh-CN" sz="1800">
                <a:latin typeface="Segoe UI" panose="020B0502040204020203" pitchFamily="34" charset="0"/>
                <a:cs typeface="Segoe UI" panose="020B0502040204020203" pitchFamily="34" charset="0"/>
              </a:rPr>
              <a:t>gian thực </a:t>
            </a:r>
            <a:r>
              <a:rPr lang="vi-VN" altLang="zh-CN" sz="1800" smtClean="0">
                <a:latin typeface="Segoe UI" panose="020B0502040204020203" pitchFamily="34" charset="0"/>
                <a:cs typeface="Segoe UI" panose="020B0502040204020203" pitchFamily="34" charset="0"/>
              </a:rPr>
              <a:t>và </a:t>
            </a:r>
            <a:r>
              <a:rPr lang="vi-VN" altLang="zh-CN" sz="1800">
                <a:latin typeface="Segoe UI" panose="020B0502040204020203" pitchFamily="34" charset="0"/>
                <a:cs typeface="Segoe UI" panose="020B0502040204020203" pitchFamily="34" charset="0"/>
              </a:rPr>
              <a:t>những </a:t>
            </a:r>
            <a:r>
              <a:rPr lang="en-US" altLang="zh-CN">
                <a:latin typeface="Segoe UI" panose="020B0502040204020203" pitchFamily="34" charset="0"/>
                <a:cs typeface="Segoe UI" panose="020B0502040204020203" pitchFamily="34" charset="0"/>
              </a:rPr>
              <a:t>XVR </a:t>
            </a:r>
            <a:r>
              <a:rPr lang="en-US" altLang="zh-CN" err="1">
                <a:latin typeface="Segoe UI" panose="020B0502040204020203" pitchFamily="34" charset="0"/>
                <a:cs typeface="Segoe UI" panose="020B0502040204020203" pitchFamily="34" charset="0"/>
              </a:rPr>
              <a:t>thế</a:t>
            </a:r>
            <a:r>
              <a:rPr lang="en-US" altLang="zh-CN">
                <a:latin typeface="Segoe UI" panose="020B0502040204020203" pitchFamily="34" charset="0"/>
                <a:cs typeface="Segoe UI" panose="020B0502040204020203" pitchFamily="34" charset="0"/>
              </a:rPr>
              <a:t> </a:t>
            </a:r>
            <a:r>
              <a:rPr lang="en-US" altLang="zh-CN" err="1">
                <a:latin typeface="Segoe UI" panose="020B0502040204020203" pitchFamily="34" charset="0"/>
                <a:cs typeface="Segoe UI" panose="020B0502040204020203" pitchFamily="34" charset="0"/>
              </a:rPr>
              <a:t>hệ</a:t>
            </a:r>
            <a:r>
              <a:rPr lang="vi-VN" altLang="zh-CN" sz="1800">
                <a:latin typeface="Segoe UI" panose="020B0502040204020203" pitchFamily="34" charset="0"/>
                <a:cs typeface="Segoe UI" panose="020B0502040204020203" pitchFamily="34" charset="0"/>
              </a:rPr>
              <a:t> trước</a:t>
            </a:r>
            <a:r>
              <a:rPr lang="vi-VN" altLang="zh-CN" sz="1800" smtClean="0">
                <a:latin typeface="Segoe UI" panose="020B0502040204020203" pitchFamily="34" charset="0"/>
                <a:cs typeface="Segoe UI" panose="020B0502040204020203" pitchFamily="34" charset="0"/>
              </a:rPr>
              <a:t>.</a:t>
            </a:r>
          </a:p>
          <a:p>
            <a:pPr marL="285750" indent="-285750" algn="just">
              <a:lnSpc>
                <a:spcPct val="120000"/>
              </a:lnSpc>
              <a:spcBef>
                <a:spcPts val="600"/>
              </a:spcBef>
              <a:spcAft>
                <a:spcPts val="600"/>
              </a:spcAft>
              <a:buFont typeface="Arial" panose="020B0604020202020204" pitchFamily="34" charset="0"/>
              <a:buChar char="•"/>
            </a:pPr>
            <a:r>
              <a:rPr lang="vi-VN" altLang="zh-CN" sz="1800" smtClean="0">
                <a:latin typeface="Segoe UI" panose="020B0502040204020203" pitchFamily="34" charset="0"/>
                <a:cs typeface="Segoe UI" panose="020B0502040204020203" pitchFamily="34" charset="0"/>
              </a:rPr>
              <a:t>Nó </a:t>
            </a:r>
            <a:r>
              <a:rPr lang="vi-VN" altLang="zh-CN" sz="1800">
                <a:latin typeface="Segoe UI" panose="020B0502040204020203" pitchFamily="34" charset="0"/>
                <a:cs typeface="Segoe UI" panose="020B0502040204020203" pitchFamily="34" charset="0"/>
              </a:rPr>
              <a:t>có thể tự động điều chỉnh tốc độ khung hình đầu ra tùy theo khả năng của </a:t>
            </a:r>
            <a:r>
              <a:rPr lang="vi-VN" altLang="zh-CN" smtClean="0">
                <a:latin typeface="Segoe UI" panose="020B0502040204020203" pitchFamily="34" charset="0"/>
                <a:cs typeface="Segoe UI" panose="020B0502040204020203" pitchFamily="34" charset="0"/>
              </a:rPr>
              <a:t>đầu ghi hình </a:t>
            </a:r>
            <a:r>
              <a:rPr lang="vi-VN" altLang="zh-CN" sz="1800" smtClean="0">
                <a:latin typeface="Segoe UI" panose="020B0502040204020203" pitchFamily="34" charset="0"/>
                <a:cs typeface="Segoe UI" panose="020B0502040204020203" pitchFamily="34" charset="0"/>
              </a:rPr>
              <a:t>mà </a:t>
            </a:r>
            <a:r>
              <a:rPr lang="vi-VN" altLang="zh-CN" sz="1800">
                <a:latin typeface="Segoe UI" panose="020B0502040204020203" pitchFamily="34" charset="0"/>
                <a:cs typeface="Segoe UI" panose="020B0502040204020203" pitchFamily="34" charset="0"/>
              </a:rPr>
              <a:t>không cần cài đặt thêm.</a:t>
            </a:r>
          </a:p>
        </p:txBody>
      </p:sp>
      <p:sp>
        <p:nvSpPr>
          <p:cNvPr id="21" name="文本框 1"/>
          <p:cNvSpPr txBox="1"/>
          <p:nvPr/>
        </p:nvSpPr>
        <p:spPr>
          <a:xfrm>
            <a:off x="256082" y="116698"/>
            <a:ext cx="7179273" cy="830997"/>
          </a:xfrm>
          <a:prstGeom prst="rect">
            <a:avLst/>
          </a:prstGeom>
          <a:noFill/>
        </p:spPr>
        <p:txBody>
          <a:bodyPr wrap="none" rtlCol="0">
            <a:spAutoFit/>
          </a:bodyPr>
          <a:lstStyle/>
          <a:p>
            <a:r>
              <a:rPr lang="en-US" altLang="zh-CN" sz="4800" b="1" smtClean="0">
                <a:solidFill>
                  <a:srgbClr val="0176A3"/>
                </a:solidFill>
                <a:latin typeface="Segoe UI" panose="020B0502040204020203" pitchFamily="34" charset="0"/>
                <a:cs typeface="Segoe UI" panose="020B0502040204020203" pitchFamily="34" charset="0"/>
              </a:rPr>
              <a:t>4K Real-time </a:t>
            </a:r>
            <a:r>
              <a:rPr lang="en-US" altLang="zh-CN" sz="3200" b="1" smtClean="0">
                <a:solidFill>
                  <a:srgbClr val="0176A3"/>
                </a:solidFill>
                <a:latin typeface="Segoe UI" panose="020B0502040204020203" pitchFamily="34" charset="0"/>
                <a:cs typeface="Segoe UI" panose="020B0502040204020203" pitchFamily="34" charset="0"/>
              </a:rPr>
              <a:t>(</a:t>
            </a:r>
            <a:r>
              <a:rPr lang="en-US" altLang="zh-CN" sz="3200" b="1" err="1" smtClean="0">
                <a:solidFill>
                  <a:srgbClr val="0176A3"/>
                </a:solidFill>
                <a:latin typeface="Segoe UI" panose="020B0502040204020203" pitchFamily="34" charset="0"/>
                <a:cs typeface="Segoe UI" panose="020B0502040204020203" pitchFamily="34" charset="0"/>
              </a:rPr>
              <a:t>Thời</a:t>
            </a:r>
            <a:r>
              <a:rPr lang="en-US" altLang="zh-CN" sz="3200" b="1" smtClean="0">
                <a:solidFill>
                  <a:srgbClr val="0176A3"/>
                </a:solidFill>
                <a:latin typeface="Segoe UI" panose="020B0502040204020203" pitchFamily="34" charset="0"/>
                <a:cs typeface="Segoe UI" panose="020B0502040204020203" pitchFamily="34" charset="0"/>
              </a:rPr>
              <a:t> </a:t>
            </a:r>
            <a:r>
              <a:rPr lang="en-US" altLang="zh-CN" sz="3200" b="1" err="1" smtClean="0">
                <a:solidFill>
                  <a:srgbClr val="0176A3"/>
                </a:solidFill>
                <a:latin typeface="Segoe UI" panose="020B0502040204020203" pitchFamily="34" charset="0"/>
                <a:cs typeface="Segoe UI" panose="020B0502040204020203" pitchFamily="34" charset="0"/>
              </a:rPr>
              <a:t>gian</a:t>
            </a:r>
            <a:r>
              <a:rPr lang="en-US" altLang="zh-CN" sz="3200" b="1" smtClean="0">
                <a:solidFill>
                  <a:srgbClr val="0176A3"/>
                </a:solidFill>
                <a:latin typeface="Segoe UI" panose="020B0502040204020203" pitchFamily="34" charset="0"/>
                <a:cs typeface="Segoe UI" panose="020B0502040204020203" pitchFamily="34" charset="0"/>
              </a:rPr>
              <a:t> </a:t>
            </a:r>
            <a:r>
              <a:rPr lang="en-US" altLang="zh-CN" sz="3200" b="1" err="1" smtClean="0">
                <a:solidFill>
                  <a:srgbClr val="0176A3"/>
                </a:solidFill>
                <a:latin typeface="Segoe UI" panose="020B0502040204020203" pitchFamily="34" charset="0"/>
                <a:cs typeface="Segoe UI" panose="020B0502040204020203" pitchFamily="34" charset="0"/>
              </a:rPr>
              <a:t>thực</a:t>
            </a:r>
            <a:r>
              <a:rPr lang="en-US" altLang="zh-CN" sz="3200" b="1" smtClean="0">
                <a:solidFill>
                  <a:srgbClr val="0176A3"/>
                </a:solidFill>
                <a:latin typeface="Segoe UI" panose="020B0502040204020203" pitchFamily="34" charset="0"/>
                <a:cs typeface="Segoe UI" panose="020B0502040204020203" pitchFamily="34" charset="0"/>
              </a:rPr>
              <a:t>)</a:t>
            </a:r>
            <a:endParaRPr lang="zh-CN" altLang="en-US" sz="3200" b="1">
              <a:solidFill>
                <a:srgbClr val="0176A3"/>
              </a:solidFill>
              <a:latin typeface="Segoe UI" panose="020B0502040204020203" pitchFamily="34" charset="0"/>
              <a:cs typeface="Segoe UI" panose="020B0502040204020203" pitchFamily="34" charset="0"/>
            </a:endParaRPr>
          </a:p>
        </p:txBody>
      </p:sp>
      <p:pic>
        <p:nvPicPr>
          <p:cNvPr id="24" name="Picture 2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856857" y="102662"/>
            <a:ext cx="2235555" cy="513265"/>
          </a:xfrm>
          <a:prstGeom prst="rect">
            <a:avLst/>
          </a:prstGeom>
        </p:spPr>
      </p:pic>
    </p:spTree>
    <p:extLst>
      <p:ext uri="{BB962C8B-B14F-4D97-AF65-F5344CB8AC3E}">
        <p14:creationId xmlns:p14="http://schemas.microsoft.com/office/powerpoint/2010/main" val="19067792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文本框 20"/>
          <p:cNvSpPr txBox="1"/>
          <p:nvPr/>
        </p:nvSpPr>
        <p:spPr>
          <a:xfrm>
            <a:off x="6972375" y="6488168"/>
            <a:ext cx="6418670" cy="338554"/>
          </a:xfrm>
          <a:prstGeom prst="rect">
            <a:avLst/>
          </a:prstGeom>
          <a:noFill/>
        </p:spPr>
        <p:txBody>
          <a:bodyPr wrap="square" rtlCol="0">
            <a:spAutoFit/>
          </a:bodyPr>
          <a:lstStyle/>
          <a:p>
            <a:pPr algn="just"/>
            <a:r>
              <a:rPr lang="vi-VN" sz="1600" b="1" i="1">
                <a:solidFill>
                  <a:srgbClr val="FF0000"/>
                </a:solidFill>
                <a:latin typeface="Segoe UI Light" panose="020B0502040204020203" pitchFamily="34" charset="0"/>
                <a:cs typeface="Segoe UI Light" panose="020B0502040204020203" pitchFamily="34" charset="0"/>
              </a:rPr>
              <a:t>* Lưu ý: Các </a:t>
            </a:r>
            <a:r>
              <a:rPr lang="en-US" sz="1600" b="1" i="1" smtClean="0">
                <a:solidFill>
                  <a:srgbClr val="FF0000"/>
                </a:solidFill>
                <a:latin typeface="Segoe UI Light" panose="020B0502040204020203" pitchFamily="34" charset="0"/>
                <a:cs typeface="Segoe UI Light" panose="020B0502040204020203" pitchFamily="34" charset="0"/>
              </a:rPr>
              <a:t>camera “</a:t>
            </a:r>
            <a:r>
              <a:rPr lang="vi-VN" sz="1600" b="1" i="1" smtClean="0">
                <a:solidFill>
                  <a:srgbClr val="FF0000"/>
                </a:solidFill>
                <a:latin typeface="Segoe UI Light" panose="020B0502040204020203" pitchFamily="34" charset="0"/>
                <a:cs typeface="Segoe UI Light" panose="020B0502040204020203" pitchFamily="34" charset="0"/>
              </a:rPr>
              <a:t>R</a:t>
            </a:r>
            <a:r>
              <a:rPr lang="en-US" sz="1600" b="1" i="1" smtClean="0">
                <a:solidFill>
                  <a:srgbClr val="FF0000"/>
                </a:solidFill>
                <a:latin typeface="Segoe UI Light" panose="020B0502040204020203" pitchFamily="34" charset="0"/>
                <a:cs typeface="Segoe UI Light" panose="020B0502040204020203" pitchFamily="34" charset="0"/>
              </a:rPr>
              <a:t>”</a:t>
            </a:r>
            <a:r>
              <a:rPr lang="vi-VN" sz="1600" b="1" i="1" smtClean="0">
                <a:solidFill>
                  <a:srgbClr val="FF0000"/>
                </a:solidFill>
                <a:latin typeface="Segoe UI Light" panose="020B0502040204020203" pitchFamily="34" charset="0"/>
                <a:cs typeface="Segoe UI Light" panose="020B0502040204020203" pitchFamily="34" charset="0"/>
              </a:rPr>
              <a:t> </a:t>
            </a:r>
            <a:r>
              <a:rPr lang="vi-VN" sz="1600" b="1" i="1">
                <a:solidFill>
                  <a:srgbClr val="FF0000"/>
                </a:solidFill>
                <a:latin typeface="Segoe UI Light" panose="020B0502040204020203" pitchFamily="34" charset="0"/>
                <a:cs typeface="Segoe UI Light" panose="020B0502040204020203" pitchFamily="34" charset="0"/>
              </a:rPr>
              <a:t>chỉ hỗ trợ đầu ra tối đa </a:t>
            </a:r>
            <a:r>
              <a:rPr lang="vi-VN" sz="1600" b="1" i="1" smtClean="0">
                <a:solidFill>
                  <a:srgbClr val="FF0000"/>
                </a:solidFill>
                <a:latin typeface="Segoe UI Light" panose="020B0502040204020203" pitchFamily="34" charset="0"/>
                <a:cs typeface="Segoe UI Light" panose="020B0502040204020203" pitchFamily="34" charset="0"/>
              </a:rPr>
              <a:t>4K@15fps</a:t>
            </a:r>
            <a:r>
              <a:rPr lang="vi-VN" sz="1600" b="1" i="1">
                <a:solidFill>
                  <a:srgbClr val="FF0000"/>
                </a:solidFill>
                <a:latin typeface="Segoe UI Light" panose="020B0502040204020203" pitchFamily="34" charset="0"/>
                <a:cs typeface="Segoe UI Light" panose="020B0502040204020203" pitchFamily="34" charset="0"/>
              </a:rPr>
              <a:t>. </a:t>
            </a:r>
            <a:endParaRPr lang="en-US" altLang="zh-CN" sz="1600" b="1" i="1">
              <a:solidFill>
                <a:srgbClr val="FF0000"/>
              </a:solidFill>
              <a:latin typeface="Segoe UI Light" panose="020B0502040204020203" pitchFamily="34" charset="0"/>
              <a:cs typeface="Segoe UI Light" panose="020B0502040204020203" pitchFamily="34" charset="0"/>
            </a:endParaRPr>
          </a:p>
        </p:txBody>
      </p:sp>
      <p:sp>
        <p:nvSpPr>
          <p:cNvPr id="22" name="文本框 21"/>
          <p:cNvSpPr txBox="1"/>
          <p:nvPr/>
        </p:nvSpPr>
        <p:spPr>
          <a:xfrm>
            <a:off x="223352" y="1592544"/>
            <a:ext cx="2416815" cy="461665"/>
          </a:xfrm>
          <a:prstGeom prst="rect">
            <a:avLst/>
          </a:prstGeom>
          <a:noFill/>
        </p:spPr>
        <p:txBody>
          <a:bodyPr wrap="none" rtlCol="0">
            <a:spAutoFit/>
          </a:bodyPr>
          <a:lstStyle/>
          <a:p>
            <a:r>
              <a:rPr lang="en-US" altLang="zh-CN" sz="2400" err="1" smtClean="0">
                <a:solidFill>
                  <a:schemeClr val="tx1">
                    <a:lumMod val="75000"/>
                    <a:lumOff val="25000"/>
                  </a:schemeClr>
                </a:solidFill>
                <a:latin typeface="Segoe UI Semibold" panose="020B0702040204020203" pitchFamily="34" charset="0"/>
                <a:ea typeface="Segoe UI" panose="020B0502040204020203" pitchFamily="34" charset="0"/>
                <a:cs typeface="Segoe UI Semibold" panose="020B0702040204020203" pitchFamily="34" charset="0"/>
              </a:rPr>
              <a:t>Dòng</a:t>
            </a:r>
            <a:r>
              <a:rPr lang="en-US" altLang="zh-CN" sz="2400" smtClean="0">
                <a:solidFill>
                  <a:schemeClr val="tx1">
                    <a:lumMod val="75000"/>
                    <a:lumOff val="25000"/>
                  </a:schemeClr>
                </a:solidFill>
                <a:latin typeface="Segoe UI Semibold" panose="020B0702040204020203" pitchFamily="34" charset="0"/>
                <a:ea typeface="Segoe UI" panose="020B0502040204020203" pitchFamily="34" charset="0"/>
                <a:cs typeface="Segoe UI Semibold" panose="020B0702040204020203" pitchFamily="34" charset="0"/>
              </a:rPr>
              <a:t> HAC-1800</a:t>
            </a:r>
            <a:endParaRPr lang="zh-CN" altLang="en-US" sz="2400">
              <a:solidFill>
                <a:schemeClr val="tx1">
                  <a:lumMod val="75000"/>
                  <a:lumOff val="25000"/>
                </a:schemeClr>
              </a:solidFill>
              <a:latin typeface="Segoe UI Semibold" panose="020B0702040204020203" pitchFamily="34" charset="0"/>
              <a:cs typeface="Segoe UI Semibold" panose="020B0702040204020203" pitchFamily="34" charset="0"/>
            </a:endParaRPr>
          </a:p>
        </p:txBody>
      </p:sp>
      <p:sp>
        <p:nvSpPr>
          <p:cNvPr id="23" name="文本框 22"/>
          <p:cNvSpPr txBox="1"/>
          <p:nvPr/>
        </p:nvSpPr>
        <p:spPr>
          <a:xfrm>
            <a:off x="2995807" y="5277722"/>
            <a:ext cx="5786054" cy="1132618"/>
          </a:xfrm>
          <a:prstGeom prst="rect">
            <a:avLst/>
          </a:prstGeom>
          <a:noFill/>
        </p:spPr>
        <p:txBody>
          <a:bodyPr wrap="square" rtlCol="0">
            <a:spAutoFit/>
          </a:bodyPr>
          <a:lstStyle/>
          <a:p>
            <a:pPr marL="285750" indent="-285750">
              <a:lnSpc>
                <a:spcPct val="120000"/>
              </a:lnSpc>
              <a:spcAft>
                <a:spcPts val="600"/>
              </a:spcAft>
              <a:buFont typeface="Arial" panose="020B0604020202020204" pitchFamily="34" charset="0"/>
              <a:buChar char="•"/>
            </a:pPr>
            <a:r>
              <a:rPr lang="en-US" altLang="zh-CN" sz="1600" b="1">
                <a:latin typeface="Segoe UI Light" panose="020B0502040204020203" pitchFamily="34" charset="0"/>
              </a:rPr>
              <a:t>CVI: </a:t>
            </a:r>
            <a:r>
              <a:rPr lang="en-US" altLang="zh-CN" sz="1600" b="1" smtClean="0">
                <a:solidFill>
                  <a:srgbClr val="C00000"/>
                </a:solidFill>
                <a:latin typeface="Segoe UI Light" panose="020B0502040204020203" pitchFamily="34" charset="0"/>
              </a:rPr>
              <a:t>4K@25/30fps, </a:t>
            </a:r>
            <a:r>
              <a:rPr lang="en-US" altLang="zh-CN" sz="1600" b="1">
                <a:latin typeface="Segoe UI Light" panose="020B0502040204020203" pitchFamily="34" charset="0"/>
              </a:rPr>
              <a:t>4K@15fps, 5MP@20fps, 4MP@25/30fps</a:t>
            </a:r>
          </a:p>
          <a:p>
            <a:pPr marL="285750" indent="-285750">
              <a:lnSpc>
                <a:spcPct val="120000"/>
              </a:lnSpc>
              <a:spcAft>
                <a:spcPts val="600"/>
              </a:spcAft>
              <a:buFont typeface="Arial" panose="020B0604020202020204" pitchFamily="34" charset="0"/>
              <a:buChar char="•"/>
            </a:pPr>
            <a:r>
              <a:rPr lang="en-US" altLang="zh-CN" sz="1600" b="1" err="1" smtClean="0">
                <a:latin typeface="Segoe UI Light" panose="020B0502040204020203" pitchFamily="34" charset="0"/>
              </a:rPr>
              <a:t>Có</a:t>
            </a:r>
            <a:r>
              <a:rPr lang="en-US" altLang="zh-CN" sz="1600" b="1" smtClean="0">
                <a:latin typeface="Segoe UI Light" panose="020B0502040204020203" pitchFamily="34" charset="0"/>
              </a:rPr>
              <a:t> </a:t>
            </a:r>
            <a:r>
              <a:rPr lang="en-US" altLang="zh-CN" sz="1600" b="1" err="1" smtClean="0">
                <a:latin typeface="Segoe UI Light" panose="020B0502040204020203" pitchFamily="34" charset="0"/>
              </a:rPr>
              <a:t>thể</a:t>
            </a:r>
            <a:r>
              <a:rPr lang="en-US" altLang="zh-CN" sz="1600" b="1" smtClean="0">
                <a:latin typeface="Segoe UI Light" panose="020B0502040204020203" pitchFamily="34" charset="0"/>
              </a:rPr>
              <a:t> </a:t>
            </a:r>
            <a:r>
              <a:rPr lang="en-US" altLang="zh-CN" sz="1600" b="1" err="1" smtClean="0">
                <a:latin typeface="Segoe UI Light" panose="020B0502040204020203" pitchFamily="34" charset="0"/>
              </a:rPr>
              <a:t>chuyển</a:t>
            </a:r>
            <a:r>
              <a:rPr lang="en-US" altLang="zh-CN" sz="1600" b="1" smtClean="0">
                <a:latin typeface="Segoe UI Light" panose="020B0502040204020203" pitchFamily="34" charset="0"/>
              </a:rPr>
              <a:t> </a:t>
            </a:r>
            <a:r>
              <a:rPr lang="en-US" altLang="zh-CN" sz="1600" b="1" err="1" smtClean="0">
                <a:latin typeface="Segoe UI Light" panose="020B0502040204020203" pitchFamily="34" charset="0"/>
              </a:rPr>
              <a:t>đổi</a:t>
            </a:r>
            <a:r>
              <a:rPr lang="en-US" altLang="zh-CN" sz="1600" b="1" smtClean="0">
                <a:latin typeface="Segoe UI Light" panose="020B0502040204020203" pitchFamily="34" charset="0"/>
              </a:rPr>
              <a:t> CVI/AHD/TVI/CVBS</a:t>
            </a:r>
            <a:r>
              <a:rPr lang="vi-VN" altLang="zh-CN" sz="1600" b="1">
                <a:latin typeface="Segoe UI Light" panose="020B0502040204020203" pitchFamily="34" charset="0"/>
              </a:rPr>
              <a:t> </a:t>
            </a:r>
            <a:r>
              <a:rPr lang="vi-VN" altLang="zh-CN" sz="1600" b="1" smtClean="0">
                <a:latin typeface="Segoe UI Light" panose="020B0502040204020203" pitchFamily="34" charset="0"/>
              </a:rPr>
              <a:t>(</a:t>
            </a:r>
            <a:r>
              <a:rPr lang="en-US" altLang="zh-CN" sz="1600" b="1" smtClean="0">
                <a:latin typeface="Segoe UI Light" panose="020B0502040204020203" pitchFamily="34" charset="0"/>
              </a:rPr>
              <a:t>TVI </a:t>
            </a:r>
            <a:r>
              <a:rPr lang="en-US" altLang="zh-CN" sz="1600" b="1">
                <a:latin typeface="Segoe UI Light" panose="020B0502040204020203" pitchFamily="34" charset="0"/>
              </a:rPr>
              <a:t>&amp; AHD: 4K@15fps)</a:t>
            </a:r>
          </a:p>
          <a:p>
            <a:pPr marL="285750" indent="-285750">
              <a:lnSpc>
                <a:spcPct val="120000"/>
              </a:lnSpc>
              <a:spcAft>
                <a:spcPts val="600"/>
              </a:spcAft>
              <a:buFont typeface="Arial" panose="020B0604020202020204" pitchFamily="34" charset="0"/>
              <a:buChar char="•"/>
            </a:pPr>
            <a:r>
              <a:rPr lang="en-US" altLang="zh-CN" sz="1600" b="1">
                <a:latin typeface="Segoe UI Light" panose="020B0502040204020203" pitchFamily="34" charset="0"/>
              </a:rPr>
              <a:t>DWDR &amp; 2DNR, </a:t>
            </a:r>
            <a:r>
              <a:rPr lang="en-US" altLang="zh-CN" sz="1600" b="1" err="1" smtClean="0">
                <a:latin typeface="Segoe UI Light" panose="020B0502040204020203" pitchFamily="34" charset="0"/>
              </a:rPr>
              <a:t>Tùy</a:t>
            </a:r>
            <a:r>
              <a:rPr lang="en-US" altLang="zh-CN" sz="1600" b="1" smtClean="0">
                <a:latin typeface="Segoe UI Light" panose="020B0502040204020203" pitchFamily="34" charset="0"/>
              </a:rPr>
              <a:t> </a:t>
            </a:r>
            <a:r>
              <a:rPr lang="en-US" altLang="zh-CN" sz="1600" b="1" err="1" smtClean="0">
                <a:latin typeface="Segoe UI Light" panose="020B0502040204020203" pitchFamily="34" charset="0"/>
              </a:rPr>
              <a:t>chọn</a:t>
            </a:r>
            <a:r>
              <a:rPr lang="en-US" altLang="zh-CN" sz="1600" b="1" smtClean="0">
                <a:latin typeface="Segoe UI Light" panose="020B0502040204020203" pitchFamily="34" charset="0"/>
              </a:rPr>
              <a:t> </a:t>
            </a:r>
            <a:r>
              <a:rPr lang="en-US" altLang="zh-CN" sz="1600" b="1" err="1" smtClean="0">
                <a:latin typeface="Segoe UI Light" panose="020B0502040204020203" pitchFamily="34" charset="0"/>
              </a:rPr>
              <a:t>mã</a:t>
            </a:r>
            <a:r>
              <a:rPr lang="en-US" altLang="zh-CN" sz="1600" b="1" smtClean="0">
                <a:latin typeface="Segoe UI Light" panose="020B0502040204020203" pitchFamily="34" charset="0"/>
              </a:rPr>
              <a:t> </a:t>
            </a:r>
            <a:r>
              <a:rPr lang="en-US" altLang="zh-CN" sz="1600" b="1" err="1" smtClean="0">
                <a:latin typeface="Segoe UI Light" panose="020B0502040204020203" pitchFamily="34" charset="0"/>
              </a:rPr>
              <a:t>với</a:t>
            </a:r>
            <a:r>
              <a:rPr lang="en-US" altLang="zh-CN" sz="1600" b="1" smtClean="0">
                <a:latin typeface="Segoe UI Light" panose="020B0502040204020203" pitchFamily="34" charset="0"/>
              </a:rPr>
              <a:t> camera </a:t>
            </a:r>
            <a:r>
              <a:rPr lang="en-US" altLang="zh-CN" sz="1600" b="1" err="1" smtClean="0">
                <a:latin typeface="Segoe UI Light" panose="020B0502040204020203" pitchFamily="34" charset="0"/>
              </a:rPr>
              <a:t>tích</a:t>
            </a:r>
            <a:r>
              <a:rPr lang="en-US" altLang="zh-CN" sz="1600" b="1" smtClean="0">
                <a:latin typeface="Segoe UI Light" panose="020B0502040204020203" pitchFamily="34" charset="0"/>
              </a:rPr>
              <a:t> </a:t>
            </a:r>
            <a:r>
              <a:rPr lang="en-US" altLang="zh-CN" sz="1600" b="1" err="1" smtClean="0">
                <a:latin typeface="Segoe UI Light" panose="020B0502040204020203" pitchFamily="34" charset="0"/>
              </a:rPr>
              <a:t>hợp</a:t>
            </a:r>
            <a:r>
              <a:rPr lang="en-US" altLang="zh-CN" sz="1600" b="1" smtClean="0">
                <a:latin typeface="Segoe UI Light" panose="020B0502040204020203" pitchFamily="34" charset="0"/>
              </a:rPr>
              <a:t> mic (-A)</a:t>
            </a:r>
            <a:endParaRPr lang="en-US" altLang="zh-CN" sz="1600" b="1">
              <a:latin typeface="Segoe UI Light" panose="020B0502040204020203" pitchFamily="34" charset="0"/>
            </a:endParaRPr>
          </a:p>
        </p:txBody>
      </p:sp>
      <p:grpSp>
        <p:nvGrpSpPr>
          <p:cNvPr id="3" name="组合 2"/>
          <p:cNvGrpSpPr/>
          <p:nvPr/>
        </p:nvGrpSpPr>
        <p:grpSpPr>
          <a:xfrm>
            <a:off x="1650606" y="2328848"/>
            <a:ext cx="9234791" cy="2701769"/>
            <a:chOff x="1747733" y="2173408"/>
            <a:chExt cx="9234791" cy="2701769"/>
          </a:xfrm>
        </p:grpSpPr>
        <p:pic>
          <p:nvPicPr>
            <p:cNvPr id="8" name="图片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89772" y="2173408"/>
              <a:ext cx="1539804" cy="716708"/>
            </a:xfrm>
            <a:prstGeom prst="rect">
              <a:avLst/>
            </a:prstGeom>
          </p:spPr>
        </p:pic>
        <p:sp>
          <p:nvSpPr>
            <p:cNvPr id="9" name="文本框 8"/>
            <p:cNvSpPr txBox="1"/>
            <p:nvPr/>
          </p:nvSpPr>
          <p:spPr>
            <a:xfrm>
              <a:off x="1747733" y="3046329"/>
              <a:ext cx="1729576" cy="566309"/>
            </a:xfrm>
            <a:prstGeom prst="rect">
              <a:avLst/>
            </a:prstGeom>
            <a:noFill/>
          </p:spPr>
          <p:txBody>
            <a:bodyPr wrap="none" rtlCol="0">
              <a:spAutoFit/>
            </a:bodyPr>
            <a:lstStyle/>
            <a:p>
              <a:pPr>
                <a:lnSpc>
                  <a:spcPct val="120000"/>
                </a:lnSpc>
              </a:pPr>
              <a:r>
                <a:rPr lang="en-US" altLang="zh-CN" sz="1400" b="1">
                  <a:latin typeface="Segoe UI Light" panose="020B0502040204020203" pitchFamily="34" charset="0"/>
                </a:rPr>
                <a:t>HAC-HFW1800TH-I8</a:t>
              </a:r>
            </a:p>
            <a:p>
              <a:r>
                <a:rPr lang="en-US" altLang="zh-CN" sz="1400" b="1">
                  <a:latin typeface="Segoe UI Light" panose="020B0502040204020203" pitchFamily="34" charset="0"/>
                </a:rPr>
                <a:t>HAC-HFW1800TH-I4</a:t>
              </a:r>
            </a:p>
          </p:txBody>
        </p:sp>
        <p:pic>
          <p:nvPicPr>
            <p:cNvPr id="10" name="图片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040903" y="2276597"/>
              <a:ext cx="1145548" cy="548302"/>
            </a:xfrm>
            <a:prstGeom prst="rect">
              <a:avLst/>
            </a:prstGeom>
          </p:spPr>
        </p:pic>
        <p:pic>
          <p:nvPicPr>
            <p:cNvPr id="11" name="图片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477309" y="3721581"/>
              <a:ext cx="605624" cy="646808"/>
            </a:xfrm>
            <a:prstGeom prst="rect">
              <a:avLst/>
            </a:prstGeom>
          </p:spPr>
        </p:pic>
        <p:sp>
          <p:nvSpPr>
            <p:cNvPr id="12" name="文本框 11"/>
            <p:cNvSpPr txBox="1"/>
            <p:nvPr/>
          </p:nvSpPr>
          <p:spPr>
            <a:xfrm>
              <a:off x="6710805" y="3046330"/>
              <a:ext cx="1686295" cy="307777"/>
            </a:xfrm>
            <a:prstGeom prst="rect">
              <a:avLst/>
            </a:prstGeom>
            <a:noFill/>
          </p:spPr>
          <p:txBody>
            <a:bodyPr wrap="none" rtlCol="0">
              <a:spAutoFit/>
            </a:bodyPr>
            <a:lstStyle/>
            <a:p>
              <a:r>
                <a:rPr lang="en-US" altLang="zh-CN" sz="1400" b="1" smtClean="0">
                  <a:latin typeface="Segoe UI Light" panose="020B0502040204020203" pitchFamily="34" charset="0"/>
                </a:rPr>
                <a:t>HAC-HFW1800T(-A)</a:t>
              </a:r>
              <a:endParaRPr lang="en-US" altLang="zh-CN" sz="1400" b="1">
                <a:latin typeface="Segoe UI Light" panose="020B0502040204020203" pitchFamily="34" charset="0"/>
              </a:endParaRPr>
            </a:p>
          </p:txBody>
        </p:sp>
        <p:sp>
          <p:nvSpPr>
            <p:cNvPr id="13" name="文本框 12"/>
            <p:cNvSpPr txBox="1"/>
            <p:nvPr/>
          </p:nvSpPr>
          <p:spPr>
            <a:xfrm>
              <a:off x="3033153" y="4564329"/>
              <a:ext cx="1493935" cy="307777"/>
            </a:xfrm>
            <a:prstGeom prst="rect">
              <a:avLst/>
            </a:prstGeom>
            <a:noFill/>
          </p:spPr>
          <p:txBody>
            <a:bodyPr wrap="none" rtlCol="0">
              <a:spAutoFit/>
            </a:bodyPr>
            <a:lstStyle/>
            <a:p>
              <a:r>
                <a:rPr lang="en-US" altLang="zh-CN" sz="1400" b="1">
                  <a:latin typeface="Segoe UI Light" panose="020B0502040204020203" pitchFamily="34" charset="0"/>
                </a:rPr>
                <a:t>HAC-HDW1800M</a:t>
              </a:r>
            </a:p>
          </p:txBody>
        </p:sp>
        <p:pic>
          <p:nvPicPr>
            <p:cNvPr id="14" name="图片 13"/>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rcRect l="25470" t="20014" r="12747" b="29590"/>
            <a:stretch>
              <a:fillRect/>
            </a:stretch>
          </p:blipFill>
          <p:spPr>
            <a:xfrm>
              <a:off x="4527089" y="2238626"/>
              <a:ext cx="1314768" cy="586273"/>
            </a:xfrm>
            <a:prstGeom prst="rect">
              <a:avLst/>
            </a:prstGeom>
          </p:spPr>
        </p:pic>
        <p:pic>
          <p:nvPicPr>
            <p:cNvPr id="15" name="图片 1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120895" y="3724911"/>
              <a:ext cx="640149" cy="640149"/>
            </a:xfrm>
            <a:prstGeom prst="rect">
              <a:avLst/>
            </a:prstGeom>
          </p:spPr>
        </p:pic>
        <p:sp>
          <p:nvSpPr>
            <p:cNvPr id="16" name="文本框 15"/>
            <p:cNvSpPr txBox="1"/>
            <p:nvPr/>
          </p:nvSpPr>
          <p:spPr>
            <a:xfrm>
              <a:off x="4246819" y="3064398"/>
              <a:ext cx="1768048" cy="307777"/>
            </a:xfrm>
            <a:prstGeom prst="rect">
              <a:avLst/>
            </a:prstGeom>
            <a:noFill/>
          </p:spPr>
          <p:txBody>
            <a:bodyPr wrap="none" rtlCol="0">
              <a:spAutoFit/>
            </a:bodyPr>
            <a:lstStyle/>
            <a:p>
              <a:r>
                <a:rPr lang="en-US" altLang="zh-CN" sz="1400" b="1" smtClean="0">
                  <a:latin typeface="Segoe UI Light" panose="020B0502040204020203" pitchFamily="34" charset="0"/>
                </a:rPr>
                <a:t>HAC-HFW1800TL(-A)</a:t>
              </a:r>
              <a:endParaRPr lang="en-US" altLang="zh-CN" sz="1400" b="1">
                <a:latin typeface="Segoe UI Light" panose="020B0502040204020203" pitchFamily="34" charset="0"/>
              </a:endParaRPr>
            </a:p>
          </p:txBody>
        </p:sp>
        <p:pic>
          <p:nvPicPr>
            <p:cNvPr id="17" name="图片 1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629507" y="3761358"/>
              <a:ext cx="558131" cy="567254"/>
            </a:xfrm>
            <a:prstGeom prst="rect">
              <a:avLst/>
            </a:prstGeom>
          </p:spPr>
        </p:pic>
        <p:pic>
          <p:nvPicPr>
            <p:cNvPr id="18" name="图片 17"/>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798601" y="2228636"/>
              <a:ext cx="960474" cy="606252"/>
            </a:xfrm>
            <a:prstGeom prst="rect">
              <a:avLst/>
            </a:prstGeom>
          </p:spPr>
        </p:pic>
        <p:sp>
          <p:nvSpPr>
            <p:cNvPr id="19" name="文本框 18"/>
            <p:cNvSpPr txBox="1"/>
            <p:nvPr/>
          </p:nvSpPr>
          <p:spPr>
            <a:xfrm>
              <a:off x="9575151" y="3046329"/>
              <a:ext cx="1407373" cy="307777"/>
            </a:xfrm>
            <a:prstGeom prst="rect">
              <a:avLst/>
            </a:prstGeom>
            <a:noFill/>
          </p:spPr>
          <p:txBody>
            <a:bodyPr wrap="none" rtlCol="0">
              <a:spAutoFit/>
            </a:bodyPr>
            <a:lstStyle/>
            <a:p>
              <a:r>
                <a:rPr lang="en-US" altLang="zh-CN" sz="1400" b="1">
                  <a:latin typeface="Segoe UI Light" panose="020B0502040204020203" pitchFamily="34" charset="0"/>
                </a:rPr>
                <a:t>HAC-HFW1800R</a:t>
              </a:r>
            </a:p>
          </p:txBody>
        </p:sp>
        <p:sp>
          <p:nvSpPr>
            <p:cNvPr id="20" name="文本框 19"/>
            <p:cNvSpPr txBox="1"/>
            <p:nvPr/>
          </p:nvSpPr>
          <p:spPr>
            <a:xfrm>
              <a:off x="8186451" y="4567400"/>
              <a:ext cx="1444242" cy="307777"/>
            </a:xfrm>
            <a:prstGeom prst="rect">
              <a:avLst/>
            </a:prstGeom>
            <a:noFill/>
          </p:spPr>
          <p:txBody>
            <a:bodyPr wrap="none" rtlCol="0">
              <a:spAutoFit/>
            </a:bodyPr>
            <a:lstStyle/>
            <a:p>
              <a:r>
                <a:rPr lang="en-US" altLang="zh-CN" sz="1400" b="1">
                  <a:latin typeface="Segoe UI Light" panose="020B0502040204020203" pitchFamily="34" charset="0"/>
                </a:rPr>
                <a:t>HAC-HDW1800R</a:t>
              </a:r>
            </a:p>
          </p:txBody>
        </p:sp>
        <p:sp>
          <p:nvSpPr>
            <p:cNvPr id="24" name="矩形 23"/>
            <p:cNvSpPr/>
            <p:nvPr/>
          </p:nvSpPr>
          <p:spPr>
            <a:xfrm>
              <a:off x="5561987" y="4567399"/>
              <a:ext cx="1804918" cy="307777"/>
            </a:xfrm>
            <a:prstGeom prst="rect">
              <a:avLst/>
            </a:prstGeom>
            <a:noFill/>
          </p:spPr>
          <p:txBody>
            <a:bodyPr wrap="none" rtlCol="0">
              <a:spAutoFit/>
            </a:bodyPr>
            <a:lstStyle/>
            <a:p>
              <a:r>
                <a:rPr lang="en-US" altLang="zh-CN" sz="1400" b="1">
                  <a:latin typeface="Segoe UI Light" panose="020B0502040204020203" pitchFamily="34" charset="0"/>
                </a:rPr>
                <a:t>HAC-HDW1800TL(-A)</a:t>
              </a:r>
            </a:p>
          </p:txBody>
        </p:sp>
      </p:grpSp>
      <p:pic>
        <p:nvPicPr>
          <p:cNvPr id="25" name="Picture 24"/>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856857" y="102662"/>
            <a:ext cx="2235555" cy="513265"/>
          </a:xfrm>
          <a:prstGeom prst="rect">
            <a:avLst/>
          </a:prstGeom>
        </p:spPr>
      </p:pic>
      <p:sp>
        <p:nvSpPr>
          <p:cNvPr id="26" name="文本框 1"/>
          <p:cNvSpPr txBox="1"/>
          <p:nvPr/>
        </p:nvSpPr>
        <p:spPr>
          <a:xfrm>
            <a:off x="223352" y="29484"/>
            <a:ext cx="7179273" cy="830997"/>
          </a:xfrm>
          <a:prstGeom prst="rect">
            <a:avLst/>
          </a:prstGeom>
          <a:noFill/>
        </p:spPr>
        <p:txBody>
          <a:bodyPr wrap="none" rtlCol="0">
            <a:spAutoFit/>
          </a:bodyPr>
          <a:lstStyle/>
          <a:p>
            <a:r>
              <a:rPr lang="en-US" altLang="zh-CN" sz="4800" b="1" smtClean="0">
                <a:solidFill>
                  <a:srgbClr val="0176A3"/>
                </a:solidFill>
                <a:latin typeface="Segoe UI" panose="020B0502040204020203" pitchFamily="34" charset="0"/>
                <a:cs typeface="Segoe UI" panose="020B0502040204020203" pitchFamily="34" charset="0"/>
              </a:rPr>
              <a:t>4K Real-time </a:t>
            </a:r>
            <a:r>
              <a:rPr lang="en-US" altLang="zh-CN" sz="3200" b="1" smtClean="0">
                <a:solidFill>
                  <a:srgbClr val="0176A3"/>
                </a:solidFill>
                <a:latin typeface="Segoe UI" panose="020B0502040204020203" pitchFamily="34" charset="0"/>
                <a:cs typeface="Segoe UI" panose="020B0502040204020203" pitchFamily="34" charset="0"/>
              </a:rPr>
              <a:t>(Thời </a:t>
            </a:r>
            <a:r>
              <a:rPr lang="en-US" altLang="zh-CN" sz="3200" b="1" err="1" smtClean="0">
                <a:solidFill>
                  <a:srgbClr val="0176A3"/>
                </a:solidFill>
                <a:latin typeface="Segoe UI" panose="020B0502040204020203" pitchFamily="34" charset="0"/>
                <a:cs typeface="Segoe UI" panose="020B0502040204020203" pitchFamily="34" charset="0"/>
              </a:rPr>
              <a:t>gian</a:t>
            </a:r>
            <a:r>
              <a:rPr lang="en-US" altLang="zh-CN" sz="3200" b="1" smtClean="0">
                <a:solidFill>
                  <a:srgbClr val="0176A3"/>
                </a:solidFill>
                <a:latin typeface="Segoe UI" panose="020B0502040204020203" pitchFamily="34" charset="0"/>
                <a:cs typeface="Segoe UI" panose="020B0502040204020203" pitchFamily="34" charset="0"/>
              </a:rPr>
              <a:t> </a:t>
            </a:r>
            <a:r>
              <a:rPr lang="en-US" altLang="zh-CN" sz="3200" b="1" err="1" smtClean="0">
                <a:solidFill>
                  <a:srgbClr val="0176A3"/>
                </a:solidFill>
                <a:latin typeface="Segoe UI" panose="020B0502040204020203" pitchFamily="34" charset="0"/>
                <a:cs typeface="Segoe UI" panose="020B0502040204020203" pitchFamily="34" charset="0"/>
              </a:rPr>
              <a:t>thực</a:t>
            </a:r>
            <a:r>
              <a:rPr lang="en-US" altLang="zh-CN" sz="3200" b="1" smtClean="0">
                <a:solidFill>
                  <a:srgbClr val="0176A3"/>
                </a:solidFill>
                <a:latin typeface="Segoe UI" panose="020B0502040204020203" pitchFamily="34" charset="0"/>
                <a:cs typeface="Segoe UI" panose="020B0502040204020203" pitchFamily="34" charset="0"/>
              </a:rPr>
              <a:t>)</a:t>
            </a:r>
            <a:endParaRPr lang="zh-CN" altLang="en-US" sz="3200" b="1">
              <a:solidFill>
                <a:srgbClr val="0176A3"/>
              </a:solidFill>
              <a:latin typeface="Segoe UI" panose="020B0502040204020203" pitchFamily="34" charset="0"/>
              <a:cs typeface="Segoe UI" panose="020B0502040204020203" pitchFamily="34" charset="0"/>
            </a:endParaRPr>
          </a:p>
        </p:txBody>
      </p:sp>
      <p:sp>
        <p:nvSpPr>
          <p:cNvPr id="4" name="TextBox 3"/>
          <p:cNvSpPr txBox="1"/>
          <p:nvPr/>
        </p:nvSpPr>
        <p:spPr>
          <a:xfrm>
            <a:off x="5087346" y="920484"/>
            <a:ext cx="2084225" cy="584775"/>
          </a:xfrm>
          <a:prstGeom prst="rect">
            <a:avLst/>
          </a:prstGeom>
          <a:noFill/>
        </p:spPr>
        <p:txBody>
          <a:bodyPr wrap="none" rtlCol="0">
            <a:spAutoFit/>
          </a:bodyPr>
          <a:lstStyle/>
          <a:p>
            <a:r>
              <a:rPr lang="vi-VN" sz="3200" b="1" smtClean="0">
                <a:solidFill>
                  <a:schemeClr val="tx1">
                    <a:lumMod val="75000"/>
                    <a:lumOff val="25000"/>
                  </a:schemeClr>
                </a:solidFill>
                <a:latin typeface="Segoe UI" panose="020B0502040204020203" pitchFamily="34" charset="0"/>
                <a:cs typeface="Segoe UI" panose="020B0502040204020203" pitchFamily="34" charset="0"/>
              </a:rPr>
              <a:t>Sản</a:t>
            </a:r>
            <a:r>
              <a:rPr lang="vi-VN" sz="2800" b="1" smtClean="0">
                <a:solidFill>
                  <a:schemeClr val="tx1">
                    <a:lumMod val="75000"/>
                    <a:lumOff val="25000"/>
                  </a:schemeClr>
                </a:solidFill>
                <a:latin typeface="Segoe UI" panose="020B0502040204020203" pitchFamily="34" charset="0"/>
                <a:cs typeface="Segoe UI" panose="020B0502040204020203" pitchFamily="34" charset="0"/>
              </a:rPr>
              <a:t> </a:t>
            </a:r>
            <a:r>
              <a:rPr lang="vi-VN" sz="3200" b="1" smtClean="0">
                <a:solidFill>
                  <a:schemeClr val="tx1">
                    <a:lumMod val="75000"/>
                    <a:lumOff val="25000"/>
                  </a:schemeClr>
                </a:solidFill>
                <a:latin typeface="Segoe UI" panose="020B0502040204020203" pitchFamily="34" charset="0"/>
                <a:cs typeface="Segoe UI" panose="020B0502040204020203" pitchFamily="34" charset="0"/>
              </a:rPr>
              <a:t>phẩm</a:t>
            </a:r>
            <a:endParaRPr lang="en-US" sz="2800" b="1">
              <a:solidFill>
                <a:schemeClr val="tx1">
                  <a:lumMod val="75000"/>
                  <a:lumOff val="25000"/>
                </a:schemeClr>
              </a:solidFill>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39172293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ISLIDE.VECTOR" val="8b472311-b5c1-424a-a09c-443d8771c31b"/>
</p:tagLst>
</file>

<file path=ppt/tags/tag2.xml><?xml version="1.0" encoding="utf-8"?>
<p:tagLst xmlns:a="http://schemas.openxmlformats.org/drawingml/2006/main" xmlns:r="http://schemas.openxmlformats.org/officeDocument/2006/relationships" xmlns:p="http://schemas.openxmlformats.org/presentationml/2006/main">
  <p:tag name="ISLIDE.VECTOR" val="63d81ef6-c884-4ff3-bcce-b4f16079538d"/>
</p:tagLst>
</file>

<file path=ppt/tags/tag3.xml><?xml version="1.0" encoding="utf-8"?>
<p:tagLst xmlns:a="http://schemas.openxmlformats.org/drawingml/2006/main" xmlns:r="http://schemas.openxmlformats.org/officeDocument/2006/relationships" xmlns:p="http://schemas.openxmlformats.org/presentationml/2006/main">
  <p:tag name="ISLIDE.VECTOR" val="8b472311-b5c1-424a-a09c-443d8771c31b"/>
</p:tagLst>
</file>

<file path=ppt/tags/tag4.xml><?xml version="1.0" encoding="utf-8"?>
<p:tagLst xmlns:a="http://schemas.openxmlformats.org/drawingml/2006/main" xmlns:r="http://schemas.openxmlformats.org/officeDocument/2006/relationships" xmlns:p="http://schemas.openxmlformats.org/presentationml/2006/main">
  <p:tag name="ISLIDE.VECTOR" val="63d81ef6-c884-4ff3-bcce-b4f16079538d"/>
</p:tagLst>
</file>

<file path=ppt/tags/tag5.xml><?xml version="1.0" encoding="utf-8"?>
<p:tagLst xmlns:a="http://schemas.openxmlformats.org/drawingml/2006/main" xmlns:r="http://schemas.openxmlformats.org/officeDocument/2006/relationships" xmlns:p="http://schemas.openxmlformats.org/presentationml/2006/main">
  <p:tag name="ISLIDE.VECTOR" val="85df13e5-8734-422d-9864-94ff6643039d"/>
</p:tagLst>
</file>

<file path=ppt/theme/theme1.xml><?xml version="1.0" encoding="utf-8"?>
<a:theme xmlns:a="http://schemas.openxmlformats.org/drawingml/2006/main" name="1_CloudProductivity_Template_2015">
  <a:themeElements>
    <a:clrScheme name="office365">
      <a:dk1>
        <a:srgbClr val="000000"/>
      </a:dk1>
      <a:lt1>
        <a:srgbClr val="FFFFFF"/>
      </a:lt1>
      <a:dk2>
        <a:srgbClr val="DC3C00"/>
      </a:dk2>
      <a:lt2>
        <a:srgbClr val="797A7D"/>
      </a:lt2>
      <a:accent1>
        <a:srgbClr val="DC3C00"/>
      </a:accent1>
      <a:accent2>
        <a:srgbClr val="FF8C00"/>
      </a:accent2>
      <a:accent3>
        <a:srgbClr val="FFB900"/>
      </a:accent3>
      <a:accent4>
        <a:srgbClr val="007233"/>
      </a:accent4>
      <a:accent5>
        <a:srgbClr val="00188F"/>
      </a:accent5>
      <a:accent6>
        <a:srgbClr val="68217A"/>
      </a:accent6>
      <a:hlink>
        <a:srgbClr val="FF8C00"/>
      </a:hlink>
      <a:folHlink>
        <a:srgbClr val="DC3C00"/>
      </a:folHlink>
    </a:clrScheme>
    <a:fontScheme name="Segoe">
      <a:majorFont>
        <a:latin typeface="Segoe UI Light"/>
        <a:ea typeface=""/>
        <a:cs typeface=""/>
      </a:majorFont>
      <a:minorFont>
        <a:latin typeface="Segoe U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2"/>
        </a:solidFill>
        <a:ln>
          <a:noFill/>
        </a:ln>
      </a:spPr>
      <a:bodyPr rot="0" spcFirstLastPara="0" vertOverflow="overflow" horzOverflow="overflow" vert="horz" wrap="square" lIns="91440" tIns="91440" rIns="91440" bIns="91440" numCol="1" spcCol="0" rtlCol="0" fromWordArt="0" anchor="b" anchorCtr="0" forceAA="0" compatLnSpc="1">
        <a:noAutofit/>
      </a:bodyPr>
      <a:lstStyle>
        <a:defPPr algn="r">
          <a:defRPr sz="1200" dirty="0" err="1" smtClean="0"/>
        </a:defPPr>
      </a:lstStyle>
      <a:style>
        <a:lnRef idx="2">
          <a:schemeClr val="accent1">
            <a:shade val="50000"/>
          </a:schemeClr>
        </a:lnRef>
        <a:fillRef idx="1">
          <a:schemeClr val="accent1"/>
        </a:fillRef>
        <a:effectRef idx="0">
          <a:schemeClr val="accent1"/>
        </a:effectRef>
        <a:fontRef idx="minor">
          <a:schemeClr val="lt1"/>
        </a:fontRef>
      </a:style>
    </a:spDef>
    <a:txDef>
      <a:spPr/>
      <a:bodyPr vert="horz" wrap="none" lIns="91440" tIns="91440" rIns="91440" bIns="91440" rtlCol="0" anchor="t">
        <a:noAutofit/>
      </a:bodyPr>
      <a:lstStyle>
        <a:defPPr marL="171450" indent="-171450">
          <a:buFont typeface="Wingdings" panose="05000000000000000000" pitchFamily="2" charset="2"/>
          <a:buChar char="§"/>
          <a:defRPr sz="1600" dirty="0" err="1" smtClean="0">
            <a:latin typeface="Segoe UI" panose="020B0502040204020203" pitchFamily="34" charset="0"/>
            <a:ea typeface="Segoe UI" panose="020B0502040204020203" pitchFamily="34" charset="0"/>
            <a:cs typeface="Segoe UI" panose="020B0502040204020203" pitchFamily="34" charset="0"/>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4F55FB6C84E1404A8D6D335961125F0A" ma:contentTypeVersion="22" ma:contentTypeDescription="Create a new document." ma:contentTypeScope="" ma:versionID="17fb2cee3b0e12661d27bb6c7196b5d6">
  <xsd:schema xmlns:xsd="http://www.w3.org/2001/XMLSchema" xmlns:xs="http://www.w3.org/2001/XMLSchema" xmlns:p="http://schemas.microsoft.com/office/2006/metadata/properties" xmlns:ns2="e3698935-78c5-47b3-bf26-e8cc6643d926" xmlns:ns3="2351d98a-d930-49d0-a44b-4fb680c3c6b3" targetNamespace="http://schemas.microsoft.com/office/2006/metadata/properties" ma:root="true" ma:fieldsID="66b674bc0f6ffc4018510cfe610624a3" ns2:_="" ns3:_="">
    <xsd:import namespace="e3698935-78c5-47b3-bf26-e8cc6643d926"/>
    <xsd:import namespace="2351d98a-d930-49d0-a44b-4fb680c3c6b3"/>
    <xsd:element name="properties">
      <xsd:complexType>
        <xsd:sequence>
          <xsd:element name="documentManagement">
            <xsd:complexType>
              <xsd:all>
                <xsd:element ref="ns2:_dlc_DocId" minOccurs="0"/>
                <xsd:element ref="ns2:_dlc_DocIdUrl" minOccurs="0"/>
                <xsd:element ref="ns2:_dlc_DocIdPersistId" minOccurs="0"/>
                <xsd:element ref="ns3:IsRead" minOccurs="0"/>
                <xsd:element ref="ns3:IsPrint" minOccurs="0"/>
                <xsd:element ref="ns3:IsEdit" minOccurs="0"/>
                <xsd:element ref="ns3:IsSave" minOccurs="0"/>
                <xsd:element ref="ns3:IsFullControl" minOccurs="0"/>
                <xsd:element ref="ns3:Users" minOccurs="0"/>
                <xsd:element ref="ns3:FileDescription" minOccurs="0"/>
                <xsd:element ref="ns2:SharedWithUser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3698935-78c5-47b3-bf26-e8cc6643d926"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dexed="true"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element name="SharedWithUsers" ma:index="1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2351d98a-d930-49d0-a44b-4fb680c3c6b3" elementFormDefault="qualified">
    <xsd:import namespace="http://schemas.microsoft.com/office/2006/documentManagement/types"/>
    <xsd:import namespace="http://schemas.microsoft.com/office/infopath/2007/PartnerControls"/>
    <xsd:element name="IsRead" ma:index="11" nillable="true" ma:displayName="Read Only" ma:default="0" ma:internalName="IsRead">
      <xsd:simpleType>
        <xsd:restriction base="dms:Boolean"/>
      </xsd:simpleType>
    </xsd:element>
    <xsd:element name="IsPrint" ma:index="12" nillable="true" ma:displayName="Print Only" ma:default="0" ma:internalName="IsPrint">
      <xsd:simpleType>
        <xsd:restriction base="dms:Boolean"/>
      </xsd:simpleType>
    </xsd:element>
    <xsd:element name="IsEdit" ma:index="13" nillable="true" ma:displayName="Edit Only" ma:default="0" ma:internalName="IsEdit">
      <xsd:simpleType>
        <xsd:restriction base="dms:Boolean"/>
      </xsd:simpleType>
    </xsd:element>
    <xsd:element name="IsSave" ma:index="14" nillable="true" ma:displayName="Save Only" ma:default="0" ma:internalName="IsSave">
      <xsd:simpleType>
        <xsd:restriction base="dms:Boolean"/>
      </xsd:simpleType>
    </xsd:element>
    <xsd:element name="IsFullControl" ma:index="15" nillable="true" ma:displayName="FullControl" ma:default="0" ma:internalName="IsFullControl">
      <xsd:simpleType>
        <xsd:restriction base="dms:Boolean"/>
      </xsd:simpleType>
    </xsd:element>
    <xsd:element name="Users" ma:index="16" nillable="true" ma:displayName="Users" ma:list="UserInfo" ma:SharePointGroup="0" ma:internalName="Users" ma:showField="ImnNam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FileDescription" ma:index="17" nillable="true" ma:displayName="FileDescription" ma:internalName="FileDescription">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4.xml><?xml version="1.0" encoding="utf-8"?>
<p:properties xmlns:p="http://schemas.microsoft.com/office/2006/metadata/properties" xmlns:xsi="http://www.w3.org/2001/XMLSchema-instance" xmlns:pc="http://schemas.microsoft.com/office/infopath/2007/PartnerControls">
  <documentManagement>
    <IsRead xmlns="2351d98a-d930-49d0-a44b-4fb680c3c6b3">false</IsRead>
    <IsSave xmlns="2351d98a-d930-49d0-a44b-4fb680c3c6b3">false</IsSave>
    <FileDescription xmlns="2351d98a-d930-49d0-a44b-4fb680c3c6b3" xsi:nil="true"/>
    <IsPrint xmlns="2351d98a-d930-49d0-a44b-4fb680c3c6b3">false</IsPrint>
    <IsFullControl xmlns="2351d98a-d930-49d0-a44b-4fb680c3c6b3">false</IsFullControl>
    <Users xmlns="2351d98a-d930-49d0-a44b-4fb680c3c6b3">
      <UserInfo>
        <DisplayName/>
        <AccountId xsi:nil="true"/>
        <AccountType/>
      </UserInfo>
    </Users>
    <IsEdit xmlns="2351d98a-d930-49d0-a44b-4fb680c3c6b3">false</IsEdit>
    <_dlc_DocId xmlns="e3698935-78c5-47b3-bf26-e8cc6643d926">QZ6ZHKZ2Z3KU-1797567311-281953</_dlc_DocId>
    <_dlc_DocIdUrl xmlns="e3698935-78c5-47b3-bf26-e8cc6643d926">
      <Url>https://gks.dahuasecurity.com/_layouts/15/DocIdRedir.aspx?ID=QZ6ZHKZ2Z3KU-1797567311-281953</Url>
      <Description>QZ6ZHKZ2Z3KU-1797567311-281953</Description>
    </_dlc_DocIdUrl>
  </documentManagement>
</p:properties>
</file>

<file path=customXml/itemProps1.xml><?xml version="1.0" encoding="utf-8"?>
<ds:datastoreItem xmlns:ds="http://schemas.openxmlformats.org/officeDocument/2006/customXml" ds:itemID="{4DA98C9A-FA91-4A18-9408-857B1DE279A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3698935-78c5-47b3-bf26-e8cc6643d926"/>
    <ds:schemaRef ds:uri="2351d98a-d930-49d0-a44b-4fb680c3c6b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CC602179-58E3-4C8D-9BB8-60DF15BCA80A}">
  <ds:schemaRefs>
    <ds:schemaRef ds:uri="http://schemas.microsoft.com/sharepoint/v3/contenttype/forms"/>
  </ds:schemaRefs>
</ds:datastoreItem>
</file>

<file path=customXml/itemProps3.xml><?xml version="1.0" encoding="utf-8"?>
<ds:datastoreItem xmlns:ds="http://schemas.openxmlformats.org/officeDocument/2006/customXml" ds:itemID="{756C8050-025E-4432-84D8-215DC3BC3303}">
  <ds:schemaRefs>
    <ds:schemaRef ds:uri="http://schemas.microsoft.com/sharepoint/events"/>
  </ds:schemaRefs>
</ds:datastoreItem>
</file>

<file path=customXml/itemProps4.xml><?xml version="1.0" encoding="utf-8"?>
<ds:datastoreItem xmlns:ds="http://schemas.openxmlformats.org/officeDocument/2006/customXml" ds:itemID="{F66A66AB-CF88-4EF1-BE8C-49ECA7A14A33}">
  <ds:schemaRefs>
    <ds:schemaRef ds:uri="http://purl.org/dc/elements/1.1/"/>
    <ds:schemaRef ds:uri="http://schemas.microsoft.com/office/2006/metadata/properties"/>
    <ds:schemaRef ds:uri="http://purl.org/dc/dcmitype/"/>
    <ds:schemaRef ds:uri="e3698935-78c5-47b3-bf26-e8cc6643d926"/>
    <ds:schemaRef ds:uri="http://www.w3.org/XML/1998/namespace"/>
    <ds:schemaRef ds:uri="http://schemas.microsoft.com/office/2006/documentManagement/types"/>
    <ds:schemaRef ds:uri="http://schemas.openxmlformats.org/package/2006/metadata/core-properties"/>
    <ds:schemaRef ds:uri="http://schemas.microsoft.com/office/infopath/2007/PartnerControls"/>
    <ds:schemaRef ds:uri="2351d98a-d930-49d0-a44b-4fb680c3c6b3"/>
    <ds:schemaRef ds:uri="http://purl.org/dc/terms/"/>
  </ds:schemaRefs>
</ds:datastoreItem>
</file>

<file path=docProps/app.xml><?xml version="1.0" encoding="utf-8"?>
<Properties xmlns="http://schemas.openxmlformats.org/officeDocument/2006/extended-properties" xmlns:vt="http://schemas.openxmlformats.org/officeDocument/2006/docPropsVTypes">
  <TotalTime>8924</TotalTime>
  <Words>4402</Words>
  <Application>Microsoft Office PowerPoint</Application>
  <PresentationFormat>Widescreen</PresentationFormat>
  <Paragraphs>737</Paragraphs>
  <Slides>60</Slides>
  <Notes>41</Notes>
  <HiddenSlides>0</HiddenSlides>
  <MMClips>0</MMClips>
  <ScaleCrop>false</ScaleCrop>
  <HeadingPairs>
    <vt:vector size="6" baseType="variant">
      <vt:variant>
        <vt:lpstr>Fonts Used</vt:lpstr>
      </vt:variant>
      <vt:variant>
        <vt:i4>15</vt:i4>
      </vt:variant>
      <vt:variant>
        <vt:lpstr>Theme</vt:lpstr>
      </vt:variant>
      <vt:variant>
        <vt:i4>2</vt:i4>
      </vt:variant>
      <vt:variant>
        <vt:lpstr>Slide Titles</vt:lpstr>
      </vt:variant>
      <vt:variant>
        <vt:i4>60</vt:i4>
      </vt:variant>
    </vt:vector>
  </HeadingPairs>
  <TitlesOfParts>
    <vt:vector size="77" baseType="lpstr">
      <vt:lpstr>微软雅黑</vt:lpstr>
      <vt:lpstr>宋体</vt:lpstr>
      <vt:lpstr>宋体</vt:lpstr>
      <vt:lpstr>Arial</vt:lpstr>
      <vt:lpstr>Calibri</vt:lpstr>
      <vt:lpstr>Calibri Light</vt:lpstr>
      <vt:lpstr>等线</vt:lpstr>
      <vt:lpstr>等线 Light</vt:lpstr>
      <vt:lpstr>Impact</vt:lpstr>
      <vt:lpstr>Roboto</vt:lpstr>
      <vt:lpstr>Segoe UI</vt:lpstr>
      <vt:lpstr>Segoe UI Light</vt:lpstr>
      <vt:lpstr>Segoe UI Semibold</vt:lpstr>
      <vt:lpstr>Wingdings</vt:lpstr>
      <vt:lpstr>站酷高端黑</vt:lpstr>
      <vt:lpstr>1_CloudProductivity_Template_2015</vt:lpstr>
      <vt:lpstr>Office Theme</vt:lpstr>
      <vt:lpstr>Dòng camera HDCVI Dahua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李江</dc:creator>
  <cp:lastModifiedBy>Admin</cp:lastModifiedBy>
  <cp:revision>1638</cp:revision>
  <dcterms:created xsi:type="dcterms:W3CDTF">2017-09-07T09:50:00Z</dcterms:created>
  <dcterms:modified xsi:type="dcterms:W3CDTF">2021-09-10T17:34:35Z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GSEDS_HWMT_d46a6755">
    <vt:lpwstr>f2451658_mFV3wz84Kik2PcpOkXv4rA2DAts=_8QgmryI4PzRjI4lJjCWrs3Za792nngS2ROHvVaRhuEDP/sTvYc9Esk4Lgp5TPg==_f3cc5a8c</vt:lpwstr>
  </property>
  <property fmtid="{D5CDD505-2E9C-101B-9397-08002B2CF9AE}" pid="3" name="KSOProductBuildVer">
    <vt:lpwstr>2052-10.1.0.7469</vt:lpwstr>
  </property>
  <property fmtid="{D5CDD505-2E9C-101B-9397-08002B2CF9AE}" pid="4" name="ContentTypeId">
    <vt:lpwstr>0x0101004F55FB6C84E1404A8D6D335961125F0A</vt:lpwstr>
  </property>
  <property fmtid="{D5CDD505-2E9C-101B-9397-08002B2CF9AE}" pid="5" name="_dlc_DocIdItemGuid">
    <vt:lpwstr>7be40edd-f98d-41ff-a875-d3a9d817929f</vt:lpwstr>
  </property>
  <property fmtid="{D5CDD505-2E9C-101B-9397-08002B2CF9AE}" pid="6" name="ParentFolder">
    <vt:lpwstr>https://gks.dahuasecurity.com/_layouts/15/ReturnFolder.aspx?FID=20200513084344327347, Folder</vt:lpwstr>
  </property>
  <property fmtid="{D5CDD505-2E9C-101B-9397-08002B2CF9AE}" pid="7" name="FID">
    <vt:lpwstr>20200513084344327347</vt:lpwstr>
  </property>
</Properties>
</file>